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7" r:id="rId5"/>
    <p:sldId id="266" r:id="rId6"/>
    <p:sldId id="269" r:id="rId7"/>
    <p:sldId id="268" r:id="rId8"/>
    <p:sldId id="270" r:id="rId9"/>
    <p:sldId id="271" r:id="rId10"/>
    <p:sldId id="272" r:id="rId11"/>
    <p:sldId id="273" r:id="rId12"/>
    <p:sldId id="285" r:id="rId13"/>
    <p:sldId id="286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75" d="100"/>
          <a:sy n="75" d="100"/>
        </p:scale>
        <p:origin x="555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6DB7D89-F200-4E45-8F7B-A44F836AEF5B}"/>
    <pc:docChg chg="custSel modSld">
      <pc:chgData name="David Butler" userId="1d4169bac4fa5473" providerId="LiveId" clId="{46DB7D89-F200-4E45-8F7B-A44F836AEF5B}" dt="2024-09-02T18:40:04.204" v="4" actId="26606"/>
      <pc:docMkLst>
        <pc:docMk/>
      </pc:docMkLst>
      <pc:sldChg chg="addSp delSp mod">
        <pc:chgData name="David Butler" userId="1d4169bac4fa5473" providerId="LiveId" clId="{46DB7D89-F200-4E45-8F7B-A44F836AEF5B}" dt="2024-09-02T18:39:42.259" v="1" actId="22"/>
        <pc:sldMkLst>
          <pc:docMk/>
          <pc:sldMk cId="1001601319" sldId="266"/>
        </pc:sldMkLst>
      </pc:sldChg>
      <pc:sldChg chg="addSp delSp modSp mod">
        <pc:chgData name="David Butler" userId="1d4169bac4fa5473" providerId="LiveId" clId="{46DB7D89-F200-4E45-8F7B-A44F836AEF5B}" dt="2024-09-02T18:40:04.204" v="4" actId="26606"/>
        <pc:sldMkLst>
          <pc:docMk/>
          <pc:sldMk cId="747466894" sldId="267"/>
        </pc:sldMkLst>
      </pc:sldChg>
    </pc:docChg>
  </pc:docChgLst>
  <pc:docChgLst>
    <pc:chgData name="David Butler" userId="1d4169bac4fa5473" providerId="LiveId" clId="{20C12F87-1721-4255-A198-A70A3BAB961E}"/>
    <pc:docChg chg="undo custSel addSld delSld modSld sldOrd">
      <pc:chgData name="David Butler" userId="1d4169bac4fa5473" providerId="LiveId" clId="{20C12F87-1721-4255-A198-A70A3BAB961E}" dt="2023-11-26T10:49:43.970" v="163"/>
      <pc:docMkLst>
        <pc:docMk/>
      </pc:docMkLst>
      <pc:sldChg chg="del">
        <pc:chgData name="David Butler" userId="1d4169bac4fa5473" providerId="LiveId" clId="{20C12F87-1721-4255-A198-A70A3BAB961E}" dt="2023-11-26T10:41:56.631" v="0" actId="47"/>
        <pc:sldMkLst>
          <pc:docMk/>
          <pc:sldMk cId="0" sldId="256"/>
        </pc:sldMkLst>
      </pc:sldChg>
      <pc:sldChg chg="del">
        <pc:chgData name="David Butler" userId="1d4169bac4fa5473" providerId="LiveId" clId="{20C12F87-1721-4255-A198-A70A3BAB961E}" dt="2023-11-26T10:41:57.895" v="1" actId="47"/>
        <pc:sldMkLst>
          <pc:docMk/>
          <pc:sldMk cId="0" sldId="257"/>
        </pc:sldMkLst>
      </pc:sldChg>
      <pc:sldChg chg="ord">
        <pc:chgData name="David Butler" userId="1d4169bac4fa5473" providerId="LiveId" clId="{20C12F87-1721-4255-A198-A70A3BAB961E}" dt="2023-11-26T10:49:43.970" v="163"/>
        <pc:sldMkLst>
          <pc:docMk/>
          <pc:sldMk cId="0" sldId="265"/>
        </pc:sldMkLst>
      </pc:sldChg>
      <pc:sldChg chg="addSp modSp new mod ord">
        <pc:chgData name="David Butler" userId="1d4169bac4fa5473" providerId="LiveId" clId="{20C12F87-1721-4255-A198-A70A3BAB961E}" dt="2023-11-26T10:42:49.120" v="17" actId="14100"/>
        <pc:sldMkLst>
          <pc:docMk/>
          <pc:sldMk cId="1001601319" sldId="266"/>
        </pc:sldMkLst>
      </pc:sldChg>
      <pc:sldChg chg="del">
        <pc:chgData name="David Butler" userId="1d4169bac4fa5473" providerId="LiveId" clId="{20C12F87-1721-4255-A198-A70A3BAB961E}" dt="2023-11-26T10:41:58.694" v="2" actId="47"/>
        <pc:sldMkLst>
          <pc:docMk/>
          <pc:sldMk cId="4183302860" sldId="266"/>
        </pc:sldMkLst>
      </pc:sldChg>
      <pc:sldChg chg="addSp modSp new mod setBg">
        <pc:chgData name="David Butler" userId="1d4169bac4fa5473" providerId="LiveId" clId="{20C12F87-1721-4255-A198-A70A3BAB961E}" dt="2023-11-26T10:43:12.382" v="19" actId="26606"/>
        <pc:sldMkLst>
          <pc:docMk/>
          <pc:sldMk cId="747466894" sldId="267"/>
        </pc:sldMkLst>
      </pc:sldChg>
      <pc:sldChg chg="addSp new mod">
        <pc:chgData name="David Butler" userId="1d4169bac4fa5473" providerId="LiveId" clId="{20C12F87-1721-4255-A198-A70A3BAB961E}" dt="2023-11-26T10:43:28.702" v="20" actId="22"/>
        <pc:sldMkLst>
          <pc:docMk/>
          <pc:sldMk cId="1300250451" sldId="268"/>
        </pc:sldMkLst>
      </pc:sldChg>
      <pc:sldChg chg="addSp modSp new mod ord">
        <pc:chgData name="David Butler" userId="1d4169bac4fa5473" providerId="LiveId" clId="{20C12F87-1721-4255-A198-A70A3BAB961E}" dt="2023-11-26T10:44:25.096" v="101" actId="1076"/>
        <pc:sldMkLst>
          <pc:docMk/>
          <pc:sldMk cId="3061131231" sldId="269"/>
        </pc:sldMkLst>
      </pc:sldChg>
      <pc:sldChg chg="addSp modSp new mod setBg">
        <pc:chgData name="David Butler" userId="1d4169bac4fa5473" providerId="LiveId" clId="{20C12F87-1721-4255-A198-A70A3BAB961E}" dt="2023-11-26T10:47:00.507" v="147" actId="26606"/>
        <pc:sldMkLst>
          <pc:docMk/>
          <pc:sldMk cId="3521346651" sldId="270"/>
        </pc:sldMkLst>
      </pc:sldChg>
      <pc:sldChg chg="addSp modSp new mod setBg">
        <pc:chgData name="David Butler" userId="1d4169bac4fa5473" providerId="LiveId" clId="{20C12F87-1721-4255-A198-A70A3BAB961E}" dt="2023-11-26T10:47:23.917" v="149" actId="26606"/>
        <pc:sldMkLst>
          <pc:docMk/>
          <pc:sldMk cId="1584659089" sldId="271"/>
        </pc:sldMkLst>
      </pc:sldChg>
      <pc:sldChg chg="addSp modSp new mod setBg">
        <pc:chgData name="David Butler" userId="1d4169bac4fa5473" providerId="LiveId" clId="{20C12F87-1721-4255-A198-A70A3BAB961E}" dt="2023-11-26T10:47:45.789" v="151" actId="26606"/>
        <pc:sldMkLst>
          <pc:docMk/>
          <pc:sldMk cId="327820015" sldId="272"/>
        </pc:sldMkLst>
      </pc:sldChg>
      <pc:sldChg chg="addSp modSp new mod setBg">
        <pc:chgData name="David Butler" userId="1d4169bac4fa5473" providerId="LiveId" clId="{20C12F87-1721-4255-A198-A70A3BAB961E}" dt="2023-11-26T10:48:09.428" v="153" actId="26606"/>
        <pc:sldMkLst>
          <pc:docMk/>
          <pc:sldMk cId="2310807954" sldId="273"/>
        </pc:sldMkLst>
      </pc:sldChg>
      <pc:sldChg chg="modSp add mod ord">
        <pc:chgData name="David Butler" userId="1d4169bac4fa5473" providerId="LiveId" clId="{20C12F87-1721-4255-A198-A70A3BAB961E}" dt="2023-11-26T10:48:51.397" v="157"/>
        <pc:sldMkLst>
          <pc:docMk/>
          <pc:sldMk cId="3615548134" sldId="274"/>
        </pc:sldMkLst>
      </pc:sldChg>
      <pc:sldChg chg="modSp add mod ord">
        <pc:chgData name="David Butler" userId="1d4169bac4fa5473" providerId="LiveId" clId="{20C12F87-1721-4255-A198-A70A3BAB961E}" dt="2023-11-26T10:48:51.397" v="157"/>
        <pc:sldMkLst>
          <pc:docMk/>
          <pc:sldMk cId="2981485346" sldId="275"/>
        </pc:sldMkLst>
      </pc:sldChg>
      <pc:sldChg chg="modSp add mod ord">
        <pc:chgData name="David Butler" userId="1d4169bac4fa5473" providerId="LiveId" clId="{20C12F87-1721-4255-A198-A70A3BAB961E}" dt="2023-11-26T10:48:51.397" v="157"/>
        <pc:sldMkLst>
          <pc:docMk/>
          <pc:sldMk cId="942919057" sldId="276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2781465052" sldId="277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583474268" sldId="278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2571738908" sldId="279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557281076" sldId="280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1193430638" sldId="281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4071761499" sldId="282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1255818215" sldId="283"/>
        </pc:sldMkLst>
      </pc:sldChg>
      <pc:sldChg chg="modSp add mod ord">
        <pc:chgData name="David Butler" userId="1d4169bac4fa5473" providerId="LiveId" clId="{20C12F87-1721-4255-A198-A70A3BAB961E}" dt="2023-11-26T10:49:38.255" v="161"/>
        <pc:sldMkLst>
          <pc:docMk/>
          <pc:sldMk cId="648989529" sldId="284"/>
        </pc:sldMkLst>
      </pc:sldChg>
      <pc:sldChg chg="addSp new mod">
        <pc:chgData name="David Butler" userId="1d4169bac4fa5473" providerId="LiveId" clId="{20C12F87-1721-4255-A198-A70A3BAB961E}" dt="2023-11-26T10:48:27.754" v="155" actId="22"/>
        <pc:sldMkLst>
          <pc:docMk/>
          <pc:sldMk cId="2249731346" sldId="285"/>
        </pc:sldMkLst>
      </pc:sldChg>
    </pc:docChg>
  </pc:docChgLst>
  <pc:docChgLst>
    <pc:chgData name="David Butler" userId="1d4169bac4fa5473" providerId="LiveId" clId="{866E58CA-3D15-4237-92DC-C595D0BCC744}"/>
    <pc:docChg chg="custSel modSld">
      <pc:chgData name="David Butler" userId="1d4169bac4fa5473" providerId="LiveId" clId="{866E58CA-3D15-4237-92DC-C595D0BCC744}" dt="2025-04-13T16:58:06.391" v="13" actId="14100"/>
      <pc:docMkLst>
        <pc:docMk/>
      </pc:docMkLst>
      <pc:sldChg chg="modSp mod">
        <pc:chgData name="David Butler" userId="1d4169bac4fa5473" providerId="LiveId" clId="{866E58CA-3D15-4237-92DC-C595D0BCC744}" dt="2025-04-13T16:57:28.487" v="4" actId="1076"/>
        <pc:sldMkLst>
          <pc:docMk/>
          <pc:sldMk cId="1001601319" sldId="266"/>
        </pc:sldMkLst>
      </pc:sldChg>
      <pc:sldChg chg="modSp mod">
        <pc:chgData name="David Butler" userId="1d4169bac4fa5473" providerId="LiveId" clId="{866E58CA-3D15-4237-92DC-C595D0BCC744}" dt="2025-04-13T16:57:10.788" v="1" actId="14100"/>
        <pc:sldMkLst>
          <pc:docMk/>
          <pc:sldMk cId="747466894" sldId="267"/>
        </pc:sldMkLst>
      </pc:sldChg>
      <pc:sldChg chg="modSp mod">
        <pc:chgData name="David Butler" userId="1d4169bac4fa5473" providerId="LiveId" clId="{866E58CA-3D15-4237-92DC-C595D0BCC744}" dt="2025-04-13T16:57:35.023" v="6" actId="14100"/>
        <pc:sldMkLst>
          <pc:docMk/>
          <pc:sldMk cId="1300250451" sldId="268"/>
        </pc:sldMkLst>
      </pc:sldChg>
      <pc:sldChg chg="addSp modSp mod">
        <pc:chgData name="David Butler" userId="1d4169bac4fa5473" providerId="LiveId" clId="{866E58CA-3D15-4237-92DC-C595D0BCC744}" dt="2025-04-13T16:57:39.818" v="8" actId="26606"/>
        <pc:sldMkLst>
          <pc:docMk/>
          <pc:sldMk cId="3521346651" sldId="270"/>
        </pc:sldMkLst>
      </pc:sldChg>
      <pc:sldChg chg="modSp mod">
        <pc:chgData name="David Butler" userId="1d4169bac4fa5473" providerId="LiveId" clId="{866E58CA-3D15-4237-92DC-C595D0BCC744}" dt="2025-04-13T16:57:48.776" v="11" actId="1076"/>
        <pc:sldMkLst>
          <pc:docMk/>
          <pc:sldMk cId="1584659089" sldId="271"/>
        </pc:sldMkLst>
      </pc:sldChg>
      <pc:sldChg chg="modSp mod">
        <pc:chgData name="David Butler" userId="1d4169bac4fa5473" providerId="LiveId" clId="{866E58CA-3D15-4237-92DC-C595D0BCC744}" dt="2025-04-13T16:58:06.391" v="13" actId="14100"/>
        <pc:sldMkLst>
          <pc:docMk/>
          <pc:sldMk cId="2249731346" sldId="285"/>
        </pc:sldMkLst>
      </pc:sldChg>
    </pc:docChg>
  </pc:docChgLst>
  <pc:docChgLst>
    <pc:chgData name="David Butler" userId="1d4169bac4fa5473" providerId="LiveId" clId="{8905E689-0866-4453-BE5E-5ACD31E440D3}"/>
    <pc:docChg chg="custSel addSld delSld modSld sldOrd">
      <pc:chgData name="David Butler" userId="1d4169bac4fa5473" providerId="LiveId" clId="{8905E689-0866-4453-BE5E-5ACD31E440D3}" dt="2025-08-04T07:40:02.963" v="14" actId="26606"/>
      <pc:docMkLst>
        <pc:docMk/>
      </pc:docMkLst>
      <pc:sldChg chg="modSp mod">
        <pc:chgData name="David Butler" userId="1d4169bac4fa5473" providerId="LiveId" clId="{8905E689-0866-4453-BE5E-5ACD31E440D3}" dt="2025-08-04T07:38:40.426" v="10" actId="14100"/>
        <pc:sldMkLst>
          <pc:docMk/>
          <pc:sldMk cId="327820015" sldId="272"/>
        </pc:sldMkLst>
        <pc:picChg chg="mod modCrop">
          <ac:chgData name="David Butler" userId="1d4169bac4fa5473" providerId="LiveId" clId="{8905E689-0866-4453-BE5E-5ACD31E440D3}" dt="2025-08-04T07:38:40.426" v="10" actId="14100"/>
          <ac:picMkLst>
            <pc:docMk/>
            <pc:sldMk cId="327820015" sldId="272"/>
            <ac:picMk id="3" creationId="{78988D84-2614-C59C-C95F-A761807D986A}"/>
          </ac:picMkLst>
        </pc:picChg>
      </pc:sldChg>
      <pc:sldChg chg="addSp modSp new mod setBg">
        <pc:chgData name="David Butler" userId="1d4169bac4fa5473" providerId="LiveId" clId="{8905E689-0866-4453-BE5E-5ACD31E440D3}" dt="2025-08-04T07:40:02.963" v="14" actId="26606"/>
        <pc:sldMkLst>
          <pc:docMk/>
          <pc:sldMk cId="561859719" sldId="286"/>
        </pc:sldMkLst>
        <pc:picChg chg="add mod">
          <ac:chgData name="David Butler" userId="1d4169bac4fa5473" providerId="LiveId" clId="{8905E689-0866-4453-BE5E-5ACD31E440D3}" dt="2025-08-04T07:40:02.963" v="14" actId="26606"/>
          <ac:picMkLst>
            <pc:docMk/>
            <pc:sldMk cId="561859719" sldId="286"/>
            <ac:picMk id="3" creationId="{F2337FBE-C9E5-6311-54FC-221E55E94B9C}"/>
          </ac:picMkLst>
        </pc:picChg>
      </pc:sldChg>
      <pc:sldChg chg="addSp modSp new del mod ord setBg">
        <pc:chgData name="David Butler" userId="1d4169bac4fa5473" providerId="LiveId" clId="{8905E689-0866-4453-BE5E-5ACD31E440D3}" dt="2025-08-04T07:39:28.303" v="11" actId="47"/>
        <pc:sldMkLst>
          <pc:docMk/>
          <pc:sldMk cId="3843758025" sldId="286"/>
        </pc:sldMkLst>
        <pc:picChg chg="add mod">
          <ac:chgData name="David Butler" userId="1d4169bac4fa5473" providerId="LiveId" clId="{8905E689-0866-4453-BE5E-5ACD31E440D3}" dt="2025-08-04T07:38:20.469" v="4" actId="26606"/>
          <ac:picMkLst>
            <pc:docMk/>
            <pc:sldMk cId="3843758025" sldId="286"/>
            <ac:picMk id="3" creationId="{49AFF6AD-8EC8-1C9F-3692-48A9937ACF5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9DBD88-0B67-6AF5-6B79-8E9B22698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44624"/>
            <a:ext cx="4176464" cy="679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66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337FBE-C9E5-6311-54FC-221E55E94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151062"/>
            <a:ext cx="8178799" cy="255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59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615548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81485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942919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81465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83474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71738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57281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193430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71761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271D6C-1B0E-10C4-6EDF-4A0D46D76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512676"/>
            <a:ext cx="7742801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01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55818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4898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124744"/>
            <a:ext cx="723948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dirty="0"/>
              <a:t>0     1     2     3     4     5</a:t>
            </a:r>
          </a:p>
          <a:p>
            <a:endParaRPr lang="en-GB" sz="6000" dirty="0"/>
          </a:p>
          <a:p>
            <a:r>
              <a:rPr lang="en-GB" sz="6000" dirty="0"/>
              <a:t>       6     7     8     9     10</a:t>
            </a:r>
          </a:p>
        </p:txBody>
      </p:sp>
    </p:spTree>
    <p:extLst>
      <p:ext uri="{BB962C8B-B14F-4D97-AF65-F5344CB8AC3E}">
        <p14:creationId xmlns:p14="http://schemas.microsoft.com/office/powerpoint/2010/main" val="3061131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084A29-DC17-6893-BF75-3624C6523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052736"/>
            <a:ext cx="871784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50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1B5067-7720-B628-B574-99FCBDDE9E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07"/>
          <a:stretch/>
        </p:blipFill>
        <p:spPr>
          <a:xfrm>
            <a:off x="20" y="1"/>
            <a:ext cx="9143979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4D7444E-8572-6DFD-CB75-0984238C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768" y="6737718"/>
            <a:ext cx="9155399" cy="123363"/>
            <a:chOff x="-5025" y="6737718"/>
            <a:chExt cx="12207200" cy="12336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C89D56-574B-DBE6-E414-A886D4CD9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808B29-2E24-7E95-6543-9B0B821797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1346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FE10A9-4FAF-4DFD-A293-38B024632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36" y="1052736"/>
            <a:ext cx="910446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9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988D84-2614-C59C-C95F-A761807D98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45" r="4914"/>
          <a:stretch>
            <a:fillRect/>
          </a:stretch>
        </p:blipFill>
        <p:spPr>
          <a:xfrm>
            <a:off x="323528" y="332656"/>
            <a:ext cx="874959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B6853E-0E70-7A2F-3549-045698A43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048828"/>
            <a:ext cx="8178799" cy="276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07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FE2DC1-E78E-1BBC-E02A-166CBD8F0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484784"/>
            <a:ext cx="883687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31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47DEF9-9591-438F-8B7D-3992D4E553F5}">
  <ds:schemaRefs>
    <ds:schemaRef ds:uri="7789c14a-a99d-49e3-b17f-cc0aeb526209"/>
    <ds:schemaRef ds:uri="http://schemas.microsoft.com/office/2006/documentManagement/types"/>
    <ds:schemaRef ds:uri="http://purl.org/dc/elements/1.1/"/>
    <ds:schemaRef ds:uri="http://www.w3.org/XML/1998/namespace"/>
    <ds:schemaRef ds:uri="1d7f4318-fbaa-42fb-befc-90ab84d26bd1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5670214-4DE6-4DF1-898D-9467899442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45E71D-9C13-410B-886D-0237436ADA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2269</TotalTime>
  <Words>23</Words>
  <Application>Microsoft Office PowerPoint</Application>
  <PresentationFormat>On-screen Show (4:3)</PresentationFormat>
  <Paragraphs>14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2025-08-04T07:40:06Z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