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83" r:id="rId5"/>
    <p:sldId id="284" r:id="rId6"/>
    <p:sldId id="259" r:id="rId7"/>
    <p:sldId id="260" r:id="rId8"/>
    <p:sldId id="285" r:id="rId9"/>
    <p:sldId id="261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555" y="2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5e725e48-0273-4087-b2eb-09e2acbbccf3" providerId="ADAL" clId="{17E7233C-3C0E-41A3-A9F1-FB6C4F8A49AD}"/>
    <pc:docChg chg="custSel addSld modSld sldOrd">
      <pc:chgData name="David Butler" userId="5e725e48-0273-4087-b2eb-09e2acbbccf3" providerId="ADAL" clId="{17E7233C-3C0E-41A3-A9F1-FB6C4F8A49AD}" dt="2023-08-17T13:52:41.878" v="26" actId="14100"/>
      <pc:docMkLst>
        <pc:docMk/>
      </pc:docMkLst>
      <pc:sldChg chg="addSp delSp modSp ord">
        <pc:chgData name="David Butler" userId="5e725e48-0273-4087-b2eb-09e2acbbccf3" providerId="ADAL" clId="{17E7233C-3C0E-41A3-A9F1-FB6C4F8A49AD}" dt="2023-08-17T13:51:24.646" v="8" actId="1076"/>
        <pc:sldMkLst>
          <pc:docMk/>
          <pc:sldMk cId="1350668890" sldId="256"/>
        </pc:sldMkLst>
      </pc:sldChg>
      <pc:sldChg chg="addSp delSp modSp add">
        <pc:chgData name="David Butler" userId="5e725e48-0273-4087-b2eb-09e2acbbccf3" providerId="ADAL" clId="{17E7233C-3C0E-41A3-A9F1-FB6C4F8A49AD}" dt="2023-08-17T13:51:52.526" v="14" actId="1076"/>
        <pc:sldMkLst>
          <pc:docMk/>
          <pc:sldMk cId="4059780499" sldId="258"/>
        </pc:sldMkLst>
      </pc:sldChg>
      <pc:sldChg chg="addSp delSp modSp add">
        <pc:chgData name="David Butler" userId="5e725e48-0273-4087-b2eb-09e2acbbccf3" providerId="ADAL" clId="{17E7233C-3C0E-41A3-A9F1-FB6C4F8A49AD}" dt="2023-08-17T13:52:15.648" v="19" actId="14100"/>
        <pc:sldMkLst>
          <pc:docMk/>
          <pc:sldMk cId="1442893318" sldId="259"/>
        </pc:sldMkLst>
      </pc:sldChg>
      <pc:sldChg chg="addSp delSp modSp add">
        <pc:chgData name="David Butler" userId="5e725e48-0273-4087-b2eb-09e2acbbccf3" providerId="ADAL" clId="{17E7233C-3C0E-41A3-A9F1-FB6C4F8A49AD}" dt="2023-08-17T13:52:41.878" v="26" actId="14100"/>
        <pc:sldMkLst>
          <pc:docMk/>
          <pc:sldMk cId="1644128562" sldId="260"/>
        </pc:sldMkLst>
      </pc:sldChg>
    </pc:docChg>
  </pc:docChgLst>
  <pc:docChgLst>
    <pc:chgData name="David Butler" userId="1d4169bac4fa5473" providerId="LiveId" clId="{3085F7AC-9F04-45ED-93EC-7FC107EEE14D}"/>
    <pc:docChg chg="undo custSel addSld delSld modSld">
      <pc:chgData name="David Butler" userId="1d4169bac4fa5473" providerId="LiveId" clId="{3085F7AC-9F04-45ED-93EC-7FC107EEE14D}" dt="2023-11-26T11:34:35.759" v="185" actId="47"/>
      <pc:docMkLst>
        <pc:docMk/>
      </pc:docMkLst>
      <pc:sldChg chg="delSp modSp mod">
        <pc:chgData name="David Butler" userId="1d4169bac4fa5473" providerId="LiveId" clId="{3085F7AC-9F04-45ED-93EC-7FC107EEE14D}" dt="2023-11-26T11:30:21.584" v="3" actId="14100"/>
        <pc:sldMkLst>
          <pc:docMk/>
          <pc:sldMk cId="1350668890" sldId="256"/>
        </pc:sldMkLst>
      </pc:sldChg>
      <pc:sldChg chg="delSp mod">
        <pc:chgData name="David Butler" userId="1d4169bac4fa5473" providerId="LiveId" clId="{3085F7AC-9F04-45ED-93EC-7FC107EEE14D}" dt="2023-11-26T11:30:11.721" v="0" actId="478"/>
        <pc:sldMkLst>
          <pc:docMk/>
          <pc:sldMk cId="3755815584" sldId="257"/>
        </pc:sldMkLst>
      </pc:sldChg>
      <pc:sldChg chg="delSp modSp mod">
        <pc:chgData name="David Butler" userId="1d4169bac4fa5473" providerId="LiveId" clId="{3085F7AC-9F04-45ED-93EC-7FC107EEE14D}" dt="2023-11-26T11:30:47.196" v="13" actId="14100"/>
        <pc:sldMkLst>
          <pc:docMk/>
          <pc:sldMk cId="4059780499" sldId="258"/>
        </pc:sldMkLst>
      </pc:sldChg>
      <pc:sldChg chg="addSp delSp modSp mod">
        <pc:chgData name="David Butler" userId="1d4169bac4fa5473" providerId="LiveId" clId="{3085F7AC-9F04-45ED-93EC-7FC107EEE14D}" dt="2023-11-26T11:31:04.481" v="23" actId="1076"/>
        <pc:sldMkLst>
          <pc:docMk/>
          <pc:sldMk cId="1442893318" sldId="259"/>
        </pc:sldMkLst>
      </pc:sldChg>
      <pc:sldChg chg="delSp modSp mod">
        <pc:chgData name="David Butler" userId="1d4169bac4fa5473" providerId="LiveId" clId="{3085F7AC-9F04-45ED-93EC-7FC107EEE14D}" dt="2023-11-26T11:31:14.343" v="29" actId="14100"/>
        <pc:sldMkLst>
          <pc:docMk/>
          <pc:sldMk cId="1644128562" sldId="260"/>
        </pc:sldMkLst>
      </pc:sldChg>
      <pc:sldChg chg="addSp modSp new mod">
        <pc:chgData name="David Butler" userId="1d4169bac4fa5473" providerId="LiveId" clId="{3085F7AC-9F04-45ED-93EC-7FC107EEE14D}" dt="2023-11-26T11:32:21.659" v="77" actId="1076"/>
        <pc:sldMkLst>
          <pc:docMk/>
          <pc:sldMk cId="1357273450" sldId="261"/>
        </pc:sldMkLst>
      </pc:sldChg>
      <pc:sldChg chg="add del">
        <pc:chgData name="David Butler" userId="1d4169bac4fa5473" providerId="LiveId" clId="{3085F7AC-9F04-45ED-93EC-7FC107EEE14D}" dt="2023-11-26T11:34:35.759" v="185" actId="47"/>
        <pc:sldMkLst>
          <pc:docMk/>
          <pc:sldMk cId="1038874133" sldId="262"/>
        </pc:sldMkLst>
      </pc:sldChg>
      <pc:sldChg chg="add del">
        <pc:chgData name="David Butler" userId="1d4169bac4fa5473" providerId="LiveId" clId="{3085F7AC-9F04-45ED-93EC-7FC107EEE14D}" dt="2023-11-26T11:34:34.979" v="184" actId="47"/>
        <pc:sldMkLst>
          <pc:docMk/>
          <pc:sldMk cId="1476791708" sldId="263"/>
        </pc:sldMkLst>
      </pc:sldChg>
      <pc:sldChg chg="add del">
        <pc:chgData name="David Butler" userId="1d4169bac4fa5473" providerId="LiveId" clId="{3085F7AC-9F04-45ED-93EC-7FC107EEE14D}" dt="2023-11-26T11:34:33.513" v="180" actId="47"/>
        <pc:sldMkLst>
          <pc:docMk/>
          <pc:sldMk cId="3375345569" sldId="264"/>
        </pc:sldMkLst>
      </pc:sldChg>
      <pc:sldChg chg="add del">
        <pc:chgData name="David Butler" userId="1d4169bac4fa5473" providerId="LiveId" clId="{3085F7AC-9F04-45ED-93EC-7FC107EEE14D}" dt="2023-11-26T11:34:33.750" v="181" actId="47"/>
        <pc:sldMkLst>
          <pc:docMk/>
          <pc:sldMk cId="3582024515" sldId="265"/>
        </pc:sldMkLst>
      </pc:sldChg>
      <pc:sldChg chg="add del">
        <pc:chgData name="David Butler" userId="1d4169bac4fa5473" providerId="LiveId" clId="{3085F7AC-9F04-45ED-93EC-7FC107EEE14D}" dt="2023-11-26T11:34:34.112" v="182" actId="47"/>
        <pc:sldMkLst>
          <pc:docMk/>
          <pc:sldMk cId="2895199497" sldId="266"/>
        </pc:sldMkLst>
      </pc:sldChg>
      <pc:sldChg chg="add del">
        <pc:chgData name="David Butler" userId="1d4169bac4fa5473" providerId="LiveId" clId="{3085F7AC-9F04-45ED-93EC-7FC107EEE14D}" dt="2023-11-26T11:34:34.562" v="183" actId="47"/>
        <pc:sldMkLst>
          <pc:docMk/>
          <pc:sldMk cId="3983255626" sldId="267"/>
        </pc:sldMkLst>
      </pc:sldChg>
      <pc:sldChg chg="modSp add mod">
        <pc:chgData name="David Butler" userId="1d4169bac4fa5473" providerId="LiveId" clId="{3085F7AC-9F04-45ED-93EC-7FC107EEE14D}" dt="2023-11-26T11:32:30.720" v="83" actId="1076"/>
        <pc:sldMkLst>
          <pc:docMk/>
          <pc:sldMk cId="883229972" sldId="268"/>
        </pc:sldMkLst>
      </pc:sldChg>
      <pc:sldChg chg="modSp add mod">
        <pc:chgData name="David Butler" userId="1d4169bac4fa5473" providerId="LiveId" clId="{3085F7AC-9F04-45ED-93EC-7FC107EEE14D}" dt="2023-11-26T11:32:34.660" v="90" actId="20577"/>
        <pc:sldMkLst>
          <pc:docMk/>
          <pc:sldMk cId="382111458" sldId="269"/>
        </pc:sldMkLst>
      </pc:sldChg>
      <pc:sldChg chg="add">
        <pc:chgData name="David Butler" userId="1d4169bac4fa5473" providerId="LiveId" clId="{3085F7AC-9F04-45ED-93EC-7FC107EEE14D}" dt="2023-11-26T11:32:10.913" v="68" actId="2890"/>
        <pc:sldMkLst>
          <pc:docMk/>
          <pc:sldMk cId="600683253" sldId="270"/>
        </pc:sldMkLst>
      </pc:sldChg>
      <pc:sldChg chg="modSp add mod">
        <pc:chgData name="David Butler" userId="1d4169bac4fa5473" providerId="LiveId" clId="{3085F7AC-9F04-45ED-93EC-7FC107EEE14D}" dt="2023-11-26T11:32:59.959" v="99" actId="404"/>
        <pc:sldMkLst>
          <pc:docMk/>
          <pc:sldMk cId="1440179092" sldId="271"/>
        </pc:sldMkLst>
      </pc:sldChg>
      <pc:sldChg chg="modSp add mod">
        <pc:chgData name="David Butler" userId="1d4169bac4fa5473" providerId="LiveId" clId="{3085F7AC-9F04-45ED-93EC-7FC107EEE14D}" dt="2023-11-26T11:33:08.293" v="105" actId="1076"/>
        <pc:sldMkLst>
          <pc:docMk/>
          <pc:sldMk cId="2412835760" sldId="272"/>
        </pc:sldMkLst>
      </pc:sldChg>
      <pc:sldChg chg="modSp add mod">
        <pc:chgData name="David Butler" userId="1d4169bac4fa5473" providerId="LiveId" clId="{3085F7AC-9F04-45ED-93EC-7FC107EEE14D}" dt="2023-11-26T11:33:13.423" v="112" actId="20577"/>
        <pc:sldMkLst>
          <pc:docMk/>
          <pc:sldMk cId="2880101976" sldId="273"/>
        </pc:sldMkLst>
      </pc:sldChg>
      <pc:sldChg chg="modSp add mod">
        <pc:chgData name="David Butler" userId="1d4169bac4fa5473" providerId="LiveId" clId="{3085F7AC-9F04-45ED-93EC-7FC107EEE14D}" dt="2023-11-26T11:33:18.019" v="118" actId="20577"/>
        <pc:sldMkLst>
          <pc:docMk/>
          <pc:sldMk cId="400183002" sldId="274"/>
        </pc:sldMkLst>
      </pc:sldChg>
      <pc:sldChg chg="modSp add mod">
        <pc:chgData name="David Butler" userId="1d4169bac4fa5473" providerId="LiveId" clId="{3085F7AC-9F04-45ED-93EC-7FC107EEE14D}" dt="2023-11-26T11:33:29.987" v="126" actId="1076"/>
        <pc:sldMkLst>
          <pc:docMk/>
          <pc:sldMk cId="4182652023" sldId="275"/>
        </pc:sldMkLst>
      </pc:sldChg>
      <pc:sldChg chg="modSp add mod">
        <pc:chgData name="David Butler" userId="1d4169bac4fa5473" providerId="LiveId" clId="{3085F7AC-9F04-45ED-93EC-7FC107EEE14D}" dt="2023-11-26T11:33:37.061" v="134" actId="20577"/>
        <pc:sldMkLst>
          <pc:docMk/>
          <pc:sldMk cId="3647822966" sldId="276"/>
        </pc:sldMkLst>
      </pc:sldChg>
      <pc:sldChg chg="modSp add mod">
        <pc:chgData name="David Butler" userId="1d4169bac4fa5473" providerId="LiveId" clId="{3085F7AC-9F04-45ED-93EC-7FC107EEE14D}" dt="2023-11-26T11:33:43.826" v="140" actId="1076"/>
        <pc:sldMkLst>
          <pc:docMk/>
          <pc:sldMk cId="1793408645" sldId="277"/>
        </pc:sldMkLst>
      </pc:sldChg>
      <pc:sldChg chg="modSp add mod">
        <pc:chgData name="David Butler" userId="1d4169bac4fa5473" providerId="LiveId" clId="{3085F7AC-9F04-45ED-93EC-7FC107EEE14D}" dt="2023-11-26T11:33:54.992" v="147" actId="1076"/>
        <pc:sldMkLst>
          <pc:docMk/>
          <pc:sldMk cId="2673097918" sldId="278"/>
        </pc:sldMkLst>
      </pc:sldChg>
      <pc:sldChg chg="modSp add mod">
        <pc:chgData name="David Butler" userId="1d4169bac4fa5473" providerId="LiveId" clId="{3085F7AC-9F04-45ED-93EC-7FC107EEE14D}" dt="2023-11-26T11:34:06.024" v="159" actId="1076"/>
        <pc:sldMkLst>
          <pc:docMk/>
          <pc:sldMk cId="2097947448" sldId="279"/>
        </pc:sldMkLst>
      </pc:sldChg>
      <pc:sldChg chg="modSp add mod">
        <pc:chgData name="David Butler" userId="1d4169bac4fa5473" providerId="LiveId" clId="{3085F7AC-9F04-45ED-93EC-7FC107EEE14D}" dt="2023-11-26T11:34:11.142" v="164" actId="20577"/>
        <pc:sldMkLst>
          <pc:docMk/>
          <pc:sldMk cId="667112079" sldId="280"/>
        </pc:sldMkLst>
      </pc:sldChg>
      <pc:sldChg chg="modSp add mod">
        <pc:chgData name="David Butler" userId="1d4169bac4fa5473" providerId="LiveId" clId="{3085F7AC-9F04-45ED-93EC-7FC107EEE14D}" dt="2023-11-26T11:34:24.722" v="175" actId="20577"/>
        <pc:sldMkLst>
          <pc:docMk/>
          <pc:sldMk cId="3383738610" sldId="281"/>
        </pc:sldMkLst>
      </pc:sldChg>
      <pc:sldChg chg="modSp add mod">
        <pc:chgData name="David Butler" userId="1d4169bac4fa5473" providerId="LiveId" clId="{3085F7AC-9F04-45ED-93EC-7FC107EEE14D}" dt="2023-11-26T11:34:29.821" v="179" actId="20577"/>
        <pc:sldMkLst>
          <pc:docMk/>
          <pc:sldMk cId="1355229597" sldId="282"/>
        </pc:sldMkLst>
      </pc:sldChg>
    </pc:docChg>
  </pc:docChgLst>
  <pc:docChgLst>
    <pc:chgData name="David Butler" userId="1d4169bac4fa5473" providerId="LiveId" clId="{00B05CE8-0351-4B9A-87CF-F776743F00CC}"/>
    <pc:docChg chg="custSel addSld delSld modSld">
      <pc:chgData name="David Butler" userId="1d4169bac4fa5473" providerId="LiveId" clId="{00B05CE8-0351-4B9A-87CF-F776743F00CC}" dt="2025-04-13T17:03:36.176" v="21" actId="47"/>
      <pc:docMkLst>
        <pc:docMk/>
      </pc:docMkLst>
      <pc:sldChg chg="addSp delSp modSp mod setBg">
        <pc:chgData name="David Butler" userId="1d4169bac4fa5473" providerId="LiveId" clId="{00B05CE8-0351-4B9A-87CF-F776743F00CC}" dt="2025-04-13T17:00:02.992" v="5" actId="26606"/>
        <pc:sldMkLst>
          <pc:docMk/>
          <pc:sldMk cId="4059780499" sldId="258"/>
        </pc:sldMkLst>
        <pc:picChg chg="add del mod">
          <ac:chgData name="David Butler" userId="1d4169bac4fa5473" providerId="LiveId" clId="{00B05CE8-0351-4B9A-87CF-F776743F00CC}" dt="2025-04-13T17:00:00.983" v="3" actId="478"/>
          <ac:picMkLst>
            <pc:docMk/>
            <pc:sldMk cId="4059780499" sldId="258"/>
            <ac:picMk id="3" creationId="{DC2069F9-2F1C-D790-6E1A-947EE403F5A9}"/>
          </ac:picMkLst>
        </pc:picChg>
        <pc:picChg chg="del">
          <ac:chgData name="David Butler" userId="1d4169bac4fa5473" providerId="LiveId" clId="{00B05CE8-0351-4B9A-87CF-F776743F00CC}" dt="2025-04-13T16:59:18.296" v="0" actId="478"/>
          <ac:picMkLst>
            <pc:docMk/>
            <pc:sldMk cId="4059780499" sldId="258"/>
            <ac:picMk id="4" creationId="{F3A65229-F006-461A-BB96-E54EE5712995}"/>
          </ac:picMkLst>
        </pc:picChg>
        <pc:picChg chg="add mod">
          <ac:chgData name="David Butler" userId="1d4169bac4fa5473" providerId="LiveId" clId="{00B05CE8-0351-4B9A-87CF-F776743F00CC}" dt="2025-04-13T17:00:02.992" v="5" actId="26606"/>
          <ac:picMkLst>
            <pc:docMk/>
            <pc:sldMk cId="4059780499" sldId="258"/>
            <ac:picMk id="6" creationId="{061D5BEB-6812-C2B3-3358-DFCBE343F5AC}"/>
          </ac:picMkLst>
        </pc:picChg>
      </pc:sldChg>
      <pc:sldChg chg="addSp delSp modSp mod setBg">
        <pc:chgData name="David Butler" userId="1d4169bac4fa5473" providerId="LiveId" clId="{00B05CE8-0351-4B9A-87CF-F776743F00CC}" dt="2025-04-13T17:01:26.405" v="13" actId="26606"/>
        <pc:sldMkLst>
          <pc:docMk/>
          <pc:sldMk cId="1442893318" sldId="259"/>
        </pc:sldMkLst>
        <pc:picChg chg="add mod">
          <ac:chgData name="David Butler" userId="1d4169bac4fa5473" providerId="LiveId" clId="{00B05CE8-0351-4B9A-87CF-F776743F00CC}" dt="2025-04-13T17:01:26.405" v="13" actId="26606"/>
          <ac:picMkLst>
            <pc:docMk/>
            <pc:sldMk cId="1442893318" sldId="259"/>
            <ac:picMk id="3" creationId="{BDE4A368-5700-A979-04CE-A624BFBF936C}"/>
          </ac:picMkLst>
        </pc:picChg>
        <pc:picChg chg="del">
          <ac:chgData name="David Butler" userId="1d4169bac4fa5473" providerId="LiveId" clId="{00B05CE8-0351-4B9A-87CF-F776743F00CC}" dt="2025-04-13T17:01:05.116" v="11" actId="478"/>
          <ac:picMkLst>
            <pc:docMk/>
            <pc:sldMk cId="1442893318" sldId="259"/>
            <ac:picMk id="4" creationId="{EDD2EBC9-3F07-4C93-A580-63353E60E30D}"/>
          </ac:picMkLst>
        </pc:picChg>
      </pc:sldChg>
      <pc:sldChg chg="addSp delSp modSp mod setBg">
        <pc:chgData name="David Butler" userId="1d4169bac4fa5473" providerId="LiveId" clId="{00B05CE8-0351-4B9A-87CF-F776743F00CC}" dt="2025-04-13T17:01:44.608" v="16" actId="26606"/>
        <pc:sldMkLst>
          <pc:docMk/>
          <pc:sldMk cId="1644128562" sldId="260"/>
        </pc:sldMkLst>
        <pc:picChg chg="add mod">
          <ac:chgData name="David Butler" userId="1d4169bac4fa5473" providerId="LiveId" clId="{00B05CE8-0351-4B9A-87CF-F776743F00CC}" dt="2025-04-13T17:01:44.608" v="16" actId="26606"/>
          <ac:picMkLst>
            <pc:docMk/>
            <pc:sldMk cId="1644128562" sldId="260"/>
            <ac:picMk id="3" creationId="{8B9EC2FF-9473-4213-A32A-DFB342F656FD}"/>
          </ac:picMkLst>
        </pc:picChg>
        <pc:picChg chg="del">
          <ac:chgData name="David Butler" userId="1d4169bac4fa5473" providerId="LiveId" clId="{00B05CE8-0351-4B9A-87CF-F776743F00CC}" dt="2025-04-13T17:01:30.613" v="14" actId="478"/>
          <ac:picMkLst>
            <pc:docMk/>
            <pc:sldMk cId="1644128562" sldId="260"/>
            <ac:picMk id="4" creationId="{A84AC852-560C-42F5-804D-F15E4FD12E82}"/>
          </ac:picMkLst>
        </pc:picChg>
      </pc:sldChg>
      <pc:sldChg chg="addSp modSp new mod setBg">
        <pc:chgData name="David Butler" userId="1d4169bac4fa5473" providerId="LiveId" clId="{00B05CE8-0351-4B9A-87CF-F776743F00CC}" dt="2025-04-13T17:00:25.514" v="8" actId="26606"/>
        <pc:sldMkLst>
          <pc:docMk/>
          <pc:sldMk cId="1308275122" sldId="283"/>
        </pc:sldMkLst>
        <pc:picChg chg="add mod">
          <ac:chgData name="David Butler" userId="1d4169bac4fa5473" providerId="LiveId" clId="{00B05CE8-0351-4B9A-87CF-F776743F00CC}" dt="2025-04-13T17:00:25.514" v="8" actId="26606"/>
          <ac:picMkLst>
            <pc:docMk/>
            <pc:sldMk cId="1308275122" sldId="283"/>
            <ac:picMk id="3" creationId="{A2D12957-A937-3C30-3DFA-844E5038CA9E}"/>
          </ac:picMkLst>
        </pc:picChg>
      </pc:sldChg>
      <pc:sldChg chg="addSp new mod">
        <pc:chgData name="David Butler" userId="1d4169bac4fa5473" providerId="LiveId" clId="{00B05CE8-0351-4B9A-87CF-F776743F00CC}" dt="2025-04-13T17:00:57.577" v="10" actId="22"/>
        <pc:sldMkLst>
          <pc:docMk/>
          <pc:sldMk cId="1268013074" sldId="284"/>
        </pc:sldMkLst>
        <pc:picChg chg="add">
          <ac:chgData name="David Butler" userId="1d4169bac4fa5473" providerId="LiveId" clId="{00B05CE8-0351-4B9A-87CF-F776743F00CC}" dt="2025-04-13T17:00:57.577" v="10" actId="22"/>
          <ac:picMkLst>
            <pc:docMk/>
            <pc:sldMk cId="1268013074" sldId="284"/>
            <ac:picMk id="3" creationId="{ECB87854-0581-47E9-A012-CC480C742A06}"/>
          </ac:picMkLst>
        </pc:picChg>
      </pc:sldChg>
      <pc:sldChg chg="addSp modSp new mod setBg">
        <pc:chgData name="David Butler" userId="1d4169bac4fa5473" providerId="LiveId" clId="{00B05CE8-0351-4B9A-87CF-F776743F00CC}" dt="2025-04-13T17:02:01.572" v="19" actId="26606"/>
        <pc:sldMkLst>
          <pc:docMk/>
          <pc:sldMk cId="1332927271" sldId="285"/>
        </pc:sldMkLst>
        <pc:picChg chg="add mod">
          <ac:chgData name="David Butler" userId="1d4169bac4fa5473" providerId="LiveId" clId="{00B05CE8-0351-4B9A-87CF-F776743F00CC}" dt="2025-04-13T17:02:01.572" v="19" actId="26606"/>
          <ac:picMkLst>
            <pc:docMk/>
            <pc:sldMk cId="1332927271" sldId="285"/>
            <ac:picMk id="3" creationId="{710D43E1-0CBF-A25D-4E5C-FC3D3D61F1CA}"/>
          </ac:picMkLst>
        </pc:picChg>
      </pc:sldChg>
      <pc:sldChg chg="new del">
        <pc:chgData name="David Butler" userId="1d4169bac4fa5473" providerId="LiveId" clId="{00B05CE8-0351-4B9A-87CF-F776743F00CC}" dt="2025-04-13T17:03:36.176" v="21" actId="47"/>
        <pc:sldMkLst>
          <pc:docMk/>
          <pc:sldMk cId="1095277329" sldId="286"/>
        </pc:sldMkLst>
      </pc:sldChg>
    </pc:docChg>
  </pc:docChgLst>
  <pc:docChgLst>
    <pc:chgData name="David Butler" userId="1d4169bac4fa5473" providerId="LiveId" clId="{641EEAB4-E9C6-4304-9D2E-A09AC76E8E9C}"/>
    <pc:docChg chg="custSel modSld">
      <pc:chgData name="David Butler" userId="1d4169bac4fa5473" providerId="LiveId" clId="{641EEAB4-E9C6-4304-9D2E-A09AC76E8E9C}" dt="2024-04-20T10:17:50.180" v="12" actId="1076"/>
      <pc:docMkLst>
        <pc:docMk/>
      </pc:docMkLst>
      <pc:sldChg chg="addSp delSp modSp mod">
        <pc:chgData name="David Butler" userId="1d4169bac4fa5473" providerId="LiveId" clId="{641EEAB4-E9C6-4304-9D2E-A09AC76E8E9C}" dt="2024-04-20T10:17:50.180" v="12" actId="1076"/>
        <pc:sldMkLst>
          <pc:docMk/>
          <pc:sldMk cId="3755815584" sldId="257"/>
        </pc:sldMkLst>
      </pc:sldChg>
    </pc:docChg>
  </pc:docChgLst>
  <pc:docChgLst>
    <pc:chgData name="David Butler" userId="5e725e48-0273-4087-b2eb-09e2acbbccf3" providerId="ADAL" clId="{C9CC2587-E649-43C3-9628-B397CF3BB97C}"/>
    <pc:docChg chg="modSld">
      <pc:chgData name="David Butler" userId="5e725e48-0273-4087-b2eb-09e2acbbccf3" providerId="ADAL" clId="{C9CC2587-E649-43C3-9628-B397CF3BB97C}" dt="2023-09-18T14:05:09.546" v="38"/>
      <pc:docMkLst>
        <pc:docMk/>
      </pc:docMkLst>
      <pc:sldChg chg="addSp">
        <pc:chgData name="David Butler" userId="5e725e48-0273-4087-b2eb-09e2acbbccf3" providerId="ADAL" clId="{C9CC2587-E649-43C3-9628-B397CF3BB97C}" dt="2023-09-11T14:26:23.731" v="0"/>
        <pc:sldMkLst>
          <pc:docMk/>
          <pc:sldMk cId="1350668890" sldId="256"/>
        </pc:sldMkLst>
      </pc:sldChg>
      <pc:sldChg chg="addSp">
        <pc:chgData name="David Butler" userId="5e725e48-0273-4087-b2eb-09e2acbbccf3" providerId="ADAL" clId="{C9CC2587-E649-43C3-9628-B397CF3BB97C}" dt="2023-09-11T14:26:23.731" v="0"/>
        <pc:sldMkLst>
          <pc:docMk/>
          <pc:sldMk cId="3755815584" sldId="257"/>
        </pc:sldMkLst>
      </pc:sldChg>
      <pc:sldChg chg="addSp modSp mod">
        <pc:chgData name="David Butler" userId="5e725e48-0273-4087-b2eb-09e2acbbccf3" providerId="ADAL" clId="{C9CC2587-E649-43C3-9628-B397CF3BB97C}" dt="2023-09-18T14:02:12.059" v="18"/>
        <pc:sldMkLst>
          <pc:docMk/>
          <pc:sldMk cId="4059780499" sldId="258"/>
        </pc:sldMkLst>
      </pc:sldChg>
      <pc:sldChg chg="addSp modSp mod">
        <pc:chgData name="David Butler" userId="5e725e48-0273-4087-b2eb-09e2acbbccf3" providerId="ADAL" clId="{C9CC2587-E649-43C3-9628-B397CF3BB97C}" dt="2023-09-18T14:02:58.271" v="29"/>
        <pc:sldMkLst>
          <pc:docMk/>
          <pc:sldMk cId="1442893318" sldId="259"/>
        </pc:sldMkLst>
      </pc:sldChg>
      <pc:sldChg chg="addSp modSp mod">
        <pc:chgData name="David Butler" userId="5e725e48-0273-4087-b2eb-09e2acbbccf3" providerId="ADAL" clId="{C9CC2587-E649-43C3-9628-B397CF3BB97C}" dt="2023-09-18T14:05:09.546" v="38"/>
        <pc:sldMkLst>
          <pc:docMk/>
          <pc:sldMk cId="1644128562" sldId="26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AC063-2722-E446-6BDB-734A6DA33E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D6B9E6-E360-1D90-40A0-CE15C7C585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64DB4B-D1CD-B42E-6CCD-0B616F308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AB5EC-7420-034D-9F3F-2C1898B20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D13A8C-541B-8318-F787-0FABC2272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4518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4DC2E-150D-DFA3-30A8-2F1EC8A6E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E8C9F6-A01F-6B33-3903-61C32A284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156015-550C-8407-5DE7-93C0C832B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7D3219-DDCF-693D-BABA-431B82904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450CEE-B831-C355-87F0-128CB9644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6731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311679-E252-1059-E002-1D0E2FBD6E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C57023-16FF-EE39-E6DD-6AE7BB5E49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12F459-55E9-5D25-F6FB-501A0F43A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200B1-40D8-DBCB-EEFC-464ED924F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077377-4329-DE7E-6E4F-726396F6A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297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627E6-9AE8-031A-139B-52159DD67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2D2CE9-0CEB-7940-175F-05A945E753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EA6059-E30F-6A7B-1EBC-E148A1676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F290F3-B2C4-49B4-6431-F662CE589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1D2574-FA42-7DCB-FA3B-97EA777A2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1131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AAE2C-A71B-1142-EA1B-DE270A39F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E2B5A2-1017-094F-2B2B-AB6F07C594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ADB904-25C4-83DE-E977-20BC97592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D9E6A1-4260-6ED9-5D73-5B55247AA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CDC8DC-89F0-91E0-90AF-8366C3E12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352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B0965-D685-3701-3029-948A85258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4157E-034A-F67C-55C3-D57C7C8DD2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EE2FE1-EB5C-3BCC-0220-B48C2D6FC5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C01DFD-4DC1-DD53-7CBC-01DC2FF4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36ADD7-1695-A3A8-918A-A5227FE79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612F7E-8474-B1D8-706D-714974596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1890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A088-B8E9-F0DA-8505-94A03B49E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B2EFB5-9494-1750-B973-A9937E98A2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312ACD-9B2A-FA1B-3658-B3BC28CB23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B699A8-03F5-DB82-CA0B-C46772EA43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327713-098E-D076-9E5B-A592F4DAAB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01A786-3B2E-D621-82FB-C9E8841A7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B1E709-F969-7377-FC34-20FB828BD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C510A9-60FD-A484-899F-D614CCCBD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43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DF99F-D107-AA02-E69B-47DD5618F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93F426-74B8-AB4F-1836-79890C32A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E9DB8E-77E0-EDA7-F71A-3390D3B55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A0E4C7-F596-482D-52BD-B6A0D2F0B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0268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C0CF45-DA7F-0C93-7725-8330F9873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988922-B569-5A71-B079-5AAD8D483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B3CC9F-7683-C00C-5D89-58733C8E4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4790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DE0E6-8861-194C-CCE9-CA3740B47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3030C-F911-6DF6-6177-CFDC2DCD3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41E094-F9D5-D41F-6BFE-65A0E56FB8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1700-667E-E1CC-15AA-A24DEF0AE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9989FD-4624-A203-B63E-1C9C7B125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D40D4C-CC22-A89A-92E7-1210B3B44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7677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81214-A72C-CC6B-1AF3-B14CEE51C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07A123-C6A5-E547-C0AB-33CD8138DE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CE378-CF18-AB49-CE1C-BB16AF83FF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1683C4-F7D6-C2C4-DF48-7D416C064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135B9F-BB11-2EC8-1899-23CC88678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FE468E-A73A-BBBF-FFF1-ED6EC010C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7340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3B2848-EE95-AD72-3EAE-5E98AE2FF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58048F-8A1D-B9CA-7A01-CA18A392E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B2BDC-C0F0-F54E-3605-9AF7976A7F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D1863-5DDA-4F4C-821B-E2590A21868E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727959-CB4B-F092-C81C-7ABDDF6A5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A22A7-7816-3308-C803-B0FF9269E5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046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jpg"/><Relationship Id="rId4" Type="http://schemas.openxmlformats.org/officeDocument/2006/relationships/image" Target="../media/image3.jpeg"/><Relationship Id="rId9" Type="http://schemas.openxmlformats.org/officeDocument/2006/relationships/image" Target="../media/image8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64.jpeg">
            <a:extLst>
              <a:ext uri="{FF2B5EF4-FFF2-40B4-BE49-F238E27FC236}">
                <a16:creationId xmlns:a16="http://schemas.microsoft.com/office/drawing/2014/main" id="{A482CB30-C2BF-CBC2-76FE-EA2A915B4E48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9862" y="4676870"/>
            <a:ext cx="2703176" cy="1800000"/>
          </a:xfrm>
          <a:prstGeom prst="rect">
            <a:avLst/>
          </a:prstGeom>
        </p:spPr>
      </p:pic>
      <p:pic>
        <p:nvPicPr>
          <p:cNvPr id="6" name="Picture 5" descr="Free Wash Your Hands To Wash photo and picture">
            <a:extLst>
              <a:ext uri="{FF2B5EF4-FFF2-40B4-BE49-F238E27FC236}">
                <a16:creationId xmlns:a16="http://schemas.microsoft.com/office/drawing/2014/main" id="{502300D8-2AB5-BFAF-773C-B498D8D8F75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086" y="2493989"/>
            <a:ext cx="2695765" cy="180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Free Cheese Breakfast photo and picture">
            <a:extLst>
              <a:ext uri="{FF2B5EF4-FFF2-40B4-BE49-F238E27FC236}">
                <a16:creationId xmlns:a16="http://schemas.microsoft.com/office/drawing/2014/main" id="{D4EC2D93-2B4A-321B-BF69-5919B82CFD5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3235" y="253370"/>
            <a:ext cx="2400353" cy="180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A56B66-D48D-D904-D555-4DE2F0DA4C9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8660" y="2516444"/>
            <a:ext cx="2693647" cy="180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Free Goldfish Carp photo and picture">
            <a:extLst>
              <a:ext uri="{FF2B5EF4-FFF2-40B4-BE49-F238E27FC236}">
                <a16:creationId xmlns:a16="http://schemas.microsoft.com/office/drawing/2014/main" id="{1AF7E37F-D39F-1FC6-F72F-CEB1DFA3D14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440" y="4676870"/>
            <a:ext cx="3061059" cy="180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Free Clock Watch photo and picture">
            <a:extLst>
              <a:ext uri="{FF2B5EF4-FFF2-40B4-BE49-F238E27FC236}">
                <a16:creationId xmlns:a16="http://schemas.microsoft.com/office/drawing/2014/main" id="{F13475C1-AEB2-75DF-F95A-7984362BAEC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5483" y="216032"/>
            <a:ext cx="1800000" cy="18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FC2F606-C203-B58B-60BD-25DD4EE6B3FD}"/>
              </a:ext>
            </a:extLst>
          </p:cNvPr>
          <p:cNvSpPr txBox="1"/>
          <p:nvPr/>
        </p:nvSpPr>
        <p:spPr>
          <a:xfrm>
            <a:off x="765913" y="133788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C9C4F04-A1CB-E626-899F-FDA9B599CBEB}"/>
              </a:ext>
            </a:extLst>
          </p:cNvPr>
          <p:cNvSpPr txBox="1"/>
          <p:nvPr/>
        </p:nvSpPr>
        <p:spPr>
          <a:xfrm>
            <a:off x="4708176" y="362742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E03C533-118E-3964-5373-8CBB0D4065BD}"/>
              </a:ext>
            </a:extLst>
          </p:cNvPr>
          <p:cNvSpPr txBox="1"/>
          <p:nvPr/>
        </p:nvSpPr>
        <p:spPr>
          <a:xfrm>
            <a:off x="578630" y="2465120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4BF686C-2875-E6A5-AFBE-432DC3CA2ECF}"/>
              </a:ext>
            </a:extLst>
          </p:cNvPr>
          <p:cNvSpPr txBox="1"/>
          <p:nvPr/>
        </p:nvSpPr>
        <p:spPr>
          <a:xfrm>
            <a:off x="8855592" y="197472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4D18DED-EFCC-0347-952C-17D679E43DE6}"/>
              </a:ext>
            </a:extLst>
          </p:cNvPr>
          <p:cNvSpPr txBox="1"/>
          <p:nvPr/>
        </p:nvSpPr>
        <p:spPr>
          <a:xfrm>
            <a:off x="4406490" y="2516444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5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F8A2E48-DB25-EE58-D0D0-FAC42CA1FD30}"/>
              </a:ext>
            </a:extLst>
          </p:cNvPr>
          <p:cNvSpPr txBox="1"/>
          <p:nvPr/>
        </p:nvSpPr>
        <p:spPr>
          <a:xfrm>
            <a:off x="8599004" y="2493989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6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F140155-014C-E222-06CA-DCD61C750869}"/>
              </a:ext>
            </a:extLst>
          </p:cNvPr>
          <p:cNvSpPr txBox="1"/>
          <p:nvPr/>
        </p:nvSpPr>
        <p:spPr>
          <a:xfrm>
            <a:off x="427787" y="4642744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7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8F24E84-225D-407E-48AD-1D706EDFD9ED}"/>
              </a:ext>
            </a:extLst>
          </p:cNvPr>
          <p:cNvSpPr txBox="1"/>
          <p:nvPr/>
        </p:nvSpPr>
        <p:spPr>
          <a:xfrm>
            <a:off x="4406490" y="4670146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8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66CB6A2-0237-8C09-C813-D1C158E40B9F}"/>
              </a:ext>
            </a:extLst>
          </p:cNvPr>
          <p:cNvSpPr txBox="1"/>
          <p:nvPr/>
        </p:nvSpPr>
        <p:spPr>
          <a:xfrm>
            <a:off x="8234350" y="4625681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/>
              <a:t>9</a:t>
            </a:r>
            <a:endParaRPr lang="en-GB" sz="2800" dirty="0"/>
          </a:p>
        </p:txBody>
      </p:sp>
      <p:pic>
        <p:nvPicPr>
          <p:cNvPr id="12" name="Picture 11" descr="A person writing on a whiteboard&#10;&#10;Description automatically generated">
            <a:extLst>
              <a:ext uri="{FF2B5EF4-FFF2-40B4-BE49-F238E27FC236}">
                <a16:creationId xmlns:a16="http://schemas.microsoft.com/office/drawing/2014/main" id="{7BDD4DFB-29CA-F2B0-5955-DE6F99BF3D62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44585" r="2313" b="33838"/>
          <a:stretch/>
        </p:blipFill>
        <p:spPr bwMode="auto">
          <a:xfrm>
            <a:off x="1372945" y="322571"/>
            <a:ext cx="2367529" cy="180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Picture 12" descr="A person pushing a shopping cart&#10;&#10;Description automatically generated">
            <a:extLst>
              <a:ext uri="{FF2B5EF4-FFF2-40B4-BE49-F238E27FC236}">
                <a16:creationId xmlns:a16="http://schemas.microsoft.com/office/drawing/2014/main" id="{4013AF1E-AC18-978E-5F75-5C9A0C6C9579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109" t="1334" r="44758" b="2803"/>
          <a:stretch/>
        </p:blipFill>
        <p:spPr bwMode="auto">
          <a:xfrm>
            <a:off x="5566116" y="2529000"/>
            <a:ext cx="1525442" cy="180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Picture 13" descr="A white church with a steeple&#10;&#10;Description automatically generated">
            <a:extLst>
              <a:ext uri="{FF2B5EF4-FFF2-40B4-BE49-F238E27FC236}">
                <a16:creationId xmlns:a16="http://schemas.microsoft.com/office/drawing/2014/main" id="{867678BF-0F86-9C49-E3C2-6E3D1B4A33AE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11825" r="25917" b="17294"/>
          <a:stretch/>
        </p:blipFill>
        <p:spPr bwMode="auto">
          <a:xfrm>
            <a:off x="9033134" y="4625681"/>
            <a:ext cx="2033078" cy="180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558155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035433" y="2115721"/>
            <a:ext cx="8121134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watch</a:t>
            </a:r>
          </a:p>
        </p:txBody>
      </p:sp>
    </p:spTree>
    <p:extLst>
      <p:ext uri="{BB962C8B-B14F-4D97-AF65-F5344CB8AC3E}">
        <p14:creationId xmlns:p14="http://schemas.microsoft.com/office/powerpoint/2010/main" val="8832299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883920" y="2105561"/>
            <a:ext cx="10051149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chicken</a:t>
            </a:r>
          </a:p>
        </p:txBody>
      </p:sp>
    </p:spTree>
    <p:extLst>
      <p:ext uri="{BB962C8B-B14F-4D97-AF65-F5344CB8AC3E}">
        <p14:creationId xmlns:p14="http://schemas.microsoft.com/office/powerpoint/2010/main" val="3821114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883920" y="2105561"/>
            <a:ext cx="1008641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teacher</a:t>
            </a:r>
          </a:p>
        </p:txBody>
      </p:sp>
    </p:spTree>
    <p:extLst>
      <p:ext uri="{BB962C8B-B14F-4D97-AF65-F5344CB8AC3E}">
        <p14:creationId xmlns:p14="http://schemas.microsoft.com/office/powerpoint/2010/main" val="6006832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883920" y="2105561"/>
            <a:ext cx="9767417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600" dirty="0">
                <a:latin typeface="Century Gothic" panose="020B0502020202020204" pitchFamily="34" charset="0"/>
              </a:rPr>
              <a:t>shopping</a:t>
            </a:r>
          </a:p>
        </p:txBody>
      </p:sp>
    </p:spTree>
    <p:extLst>
      <p:ext uri="{BB962C8B-B14F-4D97-AF65-F5344CB8AC3E}">
        <p14:creationId xmlns:p14="http://schemas.microsoft.com/office/powerpoint/2010/main" val="14401790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936240" y="1983641"/>
            <a:ext cx="7051930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shoes</a:t>
            </a:r>
          </a:p>
        </p:txBody>
      </p:sp>
    </p:spTree>
    <p:extLst>
      <p:ext uri="{BB962C8B-B14F-4D97-AF65-F5344CB8AC3E}">
        <p14:creationId xmlns:p14="http://schemas.microsoft.com/office/powerpoint/2010/main" val="24128357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883920" y="2105561"/>
            <a:ext cx="10051149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chicken</a:t>
            </a:r>
          </a:p>
        </p:txBody>
      </p:sp>
    </p:spTree>
    <p:extLst>
      <p:ext uri="{BB962C8B-B14F-4D97-AF65-F5344CB8AC3E}">
        <p14:creationId xmlns:p14="http://schemas.microsoft.com/office/powerpoint/2010/main" val="28801019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883920" y="2105561"/>
            <a:ext cx="8919429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church</a:t>
            </a:r>
          </a:p>
        </p:txBody>
      </p:sp>
    </p:spTree>
    <p:extLst>
      <p:ext uri="{BB962C8B-B14F-4D97-AF65-F5344CB8AC3E}">
        <p14:creationId xmlns:p14="http://schemas.microsoft.com/office/powerpoint/2010/main" val="4001830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3190240" y="2105561"/>
            <a:ext cx="6596678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wash</a:t>
            </a:r>
          </a:p>
        </p:txBody>
      </p:sp>
    </p:spTree>
    <p:extLst>
      <p:ext uri="{BB962C8B-B14F-4D97-AF65-F5344CB8AC3E}">
        <p14:creationId xmlns:p14="http://schemas.microsoft.com/office/powerpoint/2010/main" val="41826520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883920" y="2105561"/>
            <a:ext cx="9360255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cheese</a:t>
            </a:r>
          </a:p>
        </p:txBody>
      </p:sp>
    </p:spTree>
    <p:extLst>
      <p:ext uri="{BB962C8B-B14F-4D97-AF65-F5344CB8AC3E}">
        <p14:creationId xmlns:p14="http://schemas.microsoft.com/office/powerpoint/2010/main" val="36478229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035433" y="1851645"/>
            <a:ext cx="8121134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watch</a:t>
            </a:r>
          </a:p>
        </p:txBody>
      </p:sp>
    </p:spTree>
    <p:extLst>
      <p:ext uri="{BB962C8B-B14F-4D97-AF65-F5344CB8AC3E}">
        <p14:creationId xmlns:p14="http://schemas.microsoft.com/office/powerpoint/2010/main" val="17934086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8A75610-C74D-41DD-AF10-F44757387A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6362" y="0"/>
            <a:ext cx="7204342" cy="648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6688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3620393" y="1851645"/>
            <a:ext cx="439094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she</a:t>
            </a:r>
          </a:p>
        </p:txBody>
      </p:sp>
    </p:spTree>
    <p:extLst>
      <p:ext uri="{BB962C8B-B14F-4D97-AF65-F5344CB8AC3E}">
        <p14:creationId xmlns:p14="http://schemas.microsoft.com/office/powerpoint/2010/main" val="26730979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1078992" y="1799093"/>
            <a:ext cx="918232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3800" dirty="0">
                <a:latin typeface="Century Gothic" panose="020B0502020202020204" pitchFamily="34" charset="0"/>
              </a:rPr>
              <a:t>chocolate</a:t>
            </a:r>
          </a:p>
        </p:txBody>
      </p:sp>
    </p:spTree>
    <p:extLst>
      <p:ext uri="{BB962C8B-B14F-4D97-AF65-F5344CB8AC3E}">
        <p14:creationId xmlns:p14="http://schemas.microsoft.com/office/powerpoint/2010/main" val="20979474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035433" y="1851645"/>
            <a:ext cx="6635150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chips</a:t>
            </a:r>
          </a:p>
        </p:txBody>
      </p:sp>
    </p:spTree>
    <p:extLst>
      <p:ext uri="{BB962C8B-B14F-4D97-AF65-F5344CB8AC3E}">
        <p14:creationId xmlns:p14="http://schemas.microsoft.com/office/powerpoint/2010/main" val="66711207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035433" y="1851645"/>
            <a:ext cx="8536311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cheap</a:t>
            </a:r>
          </a:p>
        </p:txBody>
      </p:sp>
    </p:spTree>
    <p:extLst>
      <p:ext uri="{BB962C8B-B14F-4D97-AF65-F5344CB8AC3E}">
        <p14:creationId xmlns:p14="http://schemas.microsoft.com/office/powerpoint/2010/main" val="33837386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035433" y="1851645"/>
            <a:ext cx="498405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ship</a:t>
            </a:r>
          </a:p>
        </p:txBody>
      </p:sp>
    </p:spTree>
    <p:extLst>
      <p:ext uri="{BB962C8B-B14F-4D97-AF65-F5344CB8AC3E}">
        <p14:creationId xmlns:p14="http://schemas.microsoft.com/office/powerpoint/2010/main" val="13552295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61D5BEB-6812-C2B3-3358-DFCBE343F5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3277" y="643466"/>
            <a:ext cx="8505446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7804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2D12957-A937-3C30-3DFA-844E5038CA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261618"/>
            <a:ext cx="10905066" cy="4334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2751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CB87854-0581-47E9-A012-CC480C742A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6592" y="14262"/>
            <a:ext cx="5438815" cy="682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0130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DE4A368-5700-A979-04CE-A624BFBF93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057148"/>
            <a:ext cx="10905066" cy="4743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8933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B9EC2FF-9473-4213-A32A-DFB342F656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207093"/>
            <a:ext cx="10905066" cy="4443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1285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10D43E1-0CBF-A25D-4E5C-FC3D3D61F1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316143"/>
            <a:ext cx="10905066" cy="4225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9272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3830320" y="2146201"/>
            <a:ext cx="404469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fish</a:t>
            </a:r>
          </a:p>
        </p:txBody>
      </p:sp>
    </p:spTree>
    <p:extLst>
      <p:ext uri="{BB962C8B-B14F-4D97-AF65-F5344CB8AC3E}">
        <p14:creationId xmlns:p14="http://schemas.microsoft.com/office/powerpoint/2010/main" val="13572734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25</Words>
  <Application>Microsoft Office PowerPoint</Application>
  <PresentationFormat>Widescreen</PresentationFormat>
  <Paragraphs>25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2</cp:revision>
  <dcterms:created xsi:type="dcterms:W3CDTF">2023-07-22T06:29:47Z</dcterms:created>
  <dcterms:modified xsi:type="dcterms:W3CDTF">2025-04-13T17:03:38Z</dcterms:modified>
</cp:coreProperties>
</file>