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306" r:id="rId3"/>
    <p:sldId id="288" r:id="rId4"/>
    <p:sldId id="303" r:id="rId5"/>
    <p:sldId id="304" r:id="rId6"/>
    <p:sldId id="305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9D48B3-BF79-4018-9E83-5420FEE0C251}" v="2" dt="2025-08-16T10:25:41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89D48B3-BF79-4018-9E83-5420FEE0C251}"/>
    <pc:docChg chg="undo custSel addSld delSld modSld sldOrd">
      <pc:chgData name="David Butler" userId="1d4169bac4fa5473" providerId="LiveId" clId="{A89D48B3-BF79-4018-9E83-5420FEE0C251}" dt="2025-08-16T10:28:38.676" v="289" actId="1076"/>
      <pc:docMkLst>
        <pc:docMk/>
      </pc:docMkLst>
      <pc:sldChg chg="modSp mod">
        <pc:chgData name="David Butler" userId="1d4169bac4fa5473" providerId="LiveId" clId="{A89D48B3-BF79-4018-9E83-5420FEE0C251}" dt="2025-08-16T10:23:18.348" v="98" actId="20577"/>
        <pc:sldMkLst>
          <pc:docMk/>
          <pc:sldMk cId="382111458" sldId="269"/>
        </pc:sldMkLst>
        <pc:spChg chg="mod">
          <ac:chgData name="David Butler" userId="1d4169bac4fa5473" providerId="LiveId" clId="{A89D48B3-BF79-4018-9E83-5420FEE0C251}" dt="2025-08-16T10:23:18.348" v="9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01.070" v="140" actId="20577"/>
        <pc:sldMkLst>
          <pc:docMk/>
          <pc:sldMk cId="600683253" sldId="270"/>
        </pc:sldMkLst>
        <pc:spChg chg="mod">
          <ac:chgData name="David Butler" userId="1d4169bac4fa5473" providerId="LiveId" clId="{A89D48B3-BF79-4018-9E83-5420FEE0C251}" dt="2025-08-16T10:24:01.070" v="140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4:22.280" v="156" actId="14100"/>
        <pc:sldMkLst>
          <pc:docMk/>
          <pc:sldMk cId="2412835760" sldId="272"/>
        </pc:sldMkLst>
        <pc:spChg chg="mod">
          <ac:chgData name="David Butler" userId="1d4169bac4fa5473" providerId="LiveId" clId="{A89D48B3-BF79-4018-9E83-5420FEE0C251}" dt="2025-08-16T10:24:22.280" v="156" actId="14100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89D48B3-BF79-4018-9E83-5420FEE0C251}" dt="2025-08-16T10:23:10.947" v="94" actId="20577"/>
        <pc:sldMkLst>
          <pc:docMk/>
          <pc:sldMk cId="433527640" sldId="284"/>
        </pc:sldMkLst>
        <pc:spChg chg="mod">
          <ac:chgData name="David Butler" userId="1d4169bac4fa5473" providerId="LiveId" clId="{A89D48B3-BF79-4018-9E83-5420FEE0C251}" dt="2025-08-16T10:22:46.610" v="4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89D48B3-BF79-4018-9E83-5420FEE0C251}" dt="2025-08-16T10:23:10.947" v="94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89D48B3-BF79-4018-9E83-5420FEE0C251}" dt="2025-08-16T10:27:58.067" v="274" actId="1076"/>
        <pc:sldMkLst>
          <pc:docMk/>
          <pc:sldMk cId="2013782049" sldId="288"/>
        </pc:sldMkLst>
        <pc:spChg chg="add del mod">
          <ac:chgData name="David Butler" userId="1d4169bac4fa5473" providerId="LiveId" clId="{A89D48B3-BF79-4018-9E83-5420FEE0C251}" dt="2025-08-16T10:27:55.242" v="273" actId="1076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A89D48B3-BF79-4018-9E83-5420FEE0C251}" dt="2025-08-16T10:27:48.002" v="270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A89D48B3-BF79-4018-9E83-5420FEE0C251}" dt="2025-08-16T10:27:58.067" v="274" actId="1076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A89D48B3-BF79-4018-9E83-5420FEE0C251}" dt="2025-08-16T10:27:49.888" v="271" actId="1076"/>
          <ac:spMkLst>
            <pc:docMk/>
            <pc:sldMk cId="2013782049" sldId="288"/>
            <ac:spMk id="5" creationId="{514119E3-9711-80D9-EA81-E0219DD52167}"/>
          </ac:spMkLst>
        </pc:spChg>
        <pc:spChg chg="mod">
          <ac:chgData name="David Butler" userId="1d4169bac4fa5473" providerId="LiveId" clId="{A89D48B3-BF79-4018-9E83-5420FEE0C251}" dt="2025-08-16T10:27:43.986" v="267" actId="1076"/>
          <ac:spMkLst>
            <pc:docMk/>
            <pc:sldMk cId="2013782049" sldId="288"/>
            <ac:spMk id="6" creationId="{91B94888-69FE-137E-AF94-E85954B176EF}"/>
          </ac:spMkLst>
        </pc:spChg>
        <pc:spChg chg="del mod">
          <ac:chgData name="David Butler" userId="1d4169bac4fa5473" providerId="LiveId" clId="{A89D48B3-BF79-4018-9E83-5420FEE0C251}" dt="2025-08-16T10:27:39.488" v="265" actId="478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89D48B3-BF79-4018-9E83-5420FEE0C251}" dt="2025-08-16T10:27:45.894" v="269" actId="1076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A89D48B3-BF79-4018-9E83-5420FEE0C251}" dt="2025-08-16T10:27:41.231" v="266" actId="478"/>
          <ac:spMkLst>
            <pc:docMk/>
            <pc:sldMk cId="2013782049" sldId="288"/>
            <ac:spMk id="9" creationId="{640CC09A-2599-56F5-9F3D-DC98A45D257F}"/>
          </ac:spMkLst>
        </pc:spChg>
        <pc:spChg chg="mod">
          <ac:chgData name="David Butler" userId="1d4169bac4fa5473" providerId="LiveId" clId="{A89D48B3-BF79-4018-9E83-5420FEE0C251}" dt="2025-08-16T10:25:25.186" v="193" actId="20577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A89D48B3-BF79-4018-9E83-5420FEE0C251}" dt="2025-08-16T10:25:34.838" v="200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A89D48B3-BF79-4018-9E83-5420FEE0C251}" dt="2025-08-16T10:23:36.629" v="120" actId="1076"/>
        <pc:sldMkLst>
          <pc:docMk/>
          <pc:sldMk cId="2066152977" sldId="292"/>
        </pc:sldMkLst>
        <pc:spChg chg="mod">
          <ac:chgData name="David Butler" userId="1d4169bac4fa5473" providerId="LiveId" clId="{A89D48B3-BF79-4018-9E83-5420FEE0C251}" dt="2025-08-16T10:23:36.629" v="120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89D48B3-BF79-4018-9E83-5420FEE0C251}" dt="2025-08-16T10:23:40.541" v="127" actId="20577"/>
        <pc:sldMkLst>
          <pc:docMk/>
          <pc:sldMk cId="2680864735" sldId="293"/>
        </pc:sldMkLst>
        <pc:spChg chg="mod">
          <ac:chgData name="David Butler" userId="1d4169bac4fa5473" providerId="LiveId" clId="{A89D48B3-BF79-4018-9E83-5420FEE0C251}" dt="2025-08-16T10:23:40.541" v="127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89D48B3-BF79-4018-9E83-5420FEE0C251}" dt="2025-08-16T10:23:45.830" v="131" actId="20577"/>
        <pc:sldMkLst>
          <pc:docMk/>
          <pc:sldMk cId="741386051" sldId="294"/>
        </pc:sldMkLst>
        <pc:spChg chg="mod">
          <ac:chgData name="David Butler" userId="1d4169bac4fa5473" providerId="LiveId" clId="{A89D48B3-BF79-4018-9E83-5420FEE0C251}" dt="2025-08-16T10:23:45.830" v="131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89D48B3-BF79-4018-9E83-5420FEE0C251}" dt="2025-08-16T10:23:51.246" v="138" actId="20577"/>
        <pc:sldMkLst>
          <pc:docMk/>
          <pc:sldMk cId="712021484" sldId="295"/>
        </pc:sldMkLst>
        <pc:spChg chg="mod">
          <ac:chgData name="David Butler" userId="1d4169bac4fa5473" providerId="LiveId" clId="{A89D48B3-BF79-4018-9E83-5420FEE0C251}" dt="2025-08-16T10:23:51.246" v="13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A89D48B3-BF79-4018-9E83-5420FEE0C251}" dt="2025-08-16T10:23:28.925" v="111" actId="1076"/>
        <pc:sldMkLst>
          <pc:docMk/>
          <pc:sldMk cId="1236964882" sldId="296"/>
        </pc:sldMkLst>
        <pc:spChg chg="mod">
          <ac:chgData name="David Butler" userId="1d4169bac4fa5473" providerId="LiveId" clId="{A89D48B3-BF79-4018-9E83-5420FEE0C251}" dt="2025-08-16T10:23:28.925" v="111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A89D48B3-BF79-4018-9E83-5420FEE0C251}" dt="2025-08-16T10:26:13.311" v="222" actId="47"/>
        <pc:sldMkLst>
          <pc:docMk/>
          <pc:sldMk cId="1373560228" sldId="303"/>
        </pc:sldMkLst>
      </pc:sldChg>
      <pc:sldChg chg="add del">
        <pc:chgData name="David Butler" userId="1d4169bac4fa5473" providerId="LiveId" clId="{A89D48B3-BF79-4018-9E83-5420FEE0C251}" dt="2025-08-16T10:26:44.013" v="243" actId="2890"/>
        <pc:sldMkLst>
          <pc:docMk/>
          <pc:sldMk cId="4060521170" sldId="303"/>
        </pc:sldMkLst>
      </pc:sldChg>
      <pc:sldChg chg="delSp modSp add mod">
        <pc:chgData name="David Butler" userId="1d4169bac4fa5473" providerId="LiveId" clId="{A89D48B3-BF79-4018-9E83-5420FEE0C251}" dt="2025-08-16T10:28:14.269" v="281" actId="1076"/>
        <pc:sldMkLst>
          <pc:docMk/>
          <pc:sldMk cId="4167599518" sldId="303"/>
        </pc:sldMkLst>
        <pc:spChg chg="mod">
          <ac:chgData name="David Butler" userId="1d4169bac4fa5473" providerId="LiveId" clId="{A89D48B3-BF79-4018-9E83-5420FEE0C251}" dt="2025-08-16T10:28:07.194" v="278" actId="1076"/>
          <ac:spMkLst>
            <pc:docMk/>
            <pc:sldMk cId="4167599518" sldId="303"/>
            <ac:spMk id="2" creationId="{8276F957-4EBE-D5C3-76E5-2509FB6FECD4}"/>
          </ac:spMkLst>
        </pc:spChg>
        <pc:spChg chg="mod">
          <ac:chgData name="David Butler" userId="1d4169bac4fa5473" providerId="LiveId" clId="{A89D48B3-BF79-4018-9E83-5420FEE0C251}" dt="2025-08-16T10:28:14.269" v="281" actId="1076"/>
          <ac:spMkLst>
            <pc:docMk/>
            <pc:sldMk cId="4167599518" sldId="303"/>
            <ac:spMk id="3" creationId="{232DFA16-FB48-2652-4584-473D07535EE8}"/>
          </ac:spMkLst>
        </pc:spChg>
        <pc:spChg chg="mod">
          <ac:chgData name="David Butler" userId="1d4169bac4fa5473" providerId="LiveId" clId="{A89D48B3-BF79-4018-9E83-5420FEE0C251}" dt="2025-08-16T10:28:05.071" v="277" actId="1076"/>
          <ac:spMkLst>
            <pc:docMk/>
            <pc:sldMk cId="4167599518" sldId="303"/>
            <ac:spMk id="5" creationId="{AD0F37CB-948C-1ECD-0F59-52FD50F3D359}"/>
          </ac:spMkLst>
        </pc:spChg>
        <pc:spChg chg="mod">
          <ac:chgData name="David Butler" userId="1d4169bac4fa5473" providerId="LiveId" clId="{A89D48B3-BF79-4018-9E83-5420FEE0C251}" dt="2025-08-16T10:28:11.920" v="280" actId="1076"/>
          <ac:spMkLst>
            <pc:docMk/>
            <pc:sldMk cId="4167599518" sldId="303"/>
            <ac:spMk id="7" creationId="{DA9312A6-7A63-18D8-6883-71211BA23EA6}"/>
          </ac:spMkLst>
        </pc:spChg>
        <pc:spChg chg="del">
          <ac:chgData name="David Butler" userId="1d4169bac4fa5473" providerId="LiveId" clId="{A89D48B3-BF79-4018-9E83-5420FEE0C251}" dt="2025-08-16T10:28:01.560" v="275" actId="478"/>
          <ac:spMkLst>
            <pc:docMk/>
            <pc:sldMk cId="4167599518" sldId="303"/>
            <ac:spMk id="8" creationId="{637ACCC3-9467-1D6F-FF90-B1E910A3F174}"/>
          </ac:spMkLst>
        </pc:spChg>
        <pc:spChg chg="mod">
          <ac:chgData name="David Butler" userId="1d4169bac4fa5473" providerId="LiveId" clId="{A89D48B3-BF79-4018-9E83-5420FEE0C251}" dt="2025-08-16T10:28:09.401" v="279" actId="1076"/>
          <ac:spMkLst>
            <pc:docMk/>
            <pc:sldMk cId="4167599518" sldId="303"/>
            <ac:spMk id="9" creationId="{378CCB43-8017-F453-92C3-39910B4D6063}"/>
          </ac:spMkLst>
        </pc:spChg>
        <pc:spChg chg="del">
          <ac:chgData name="David Butler" userId="1d4169bac4fa5473" providerId="LiveId" clId="{A89D48B3-BF79-4018-9E83-5420FEE0C251}" dt="2025-08-16T10:28:02.896" v="276" actId="478"/>
          <ac:spMkLst>
            <pc:docMk/>
            <pc:sldMk cId="4167599518" sldId="303"/>
            <ac:spMk id="11" creationId="{DE34DA13-16DA-5FE6-5D44-7CDF76FC0662}"/>
          </ac:spMkLst>
        </pc:spChg>
      </pc:sldChg>
      <pc:sldChg chg="del">
        <pc:chgData name="David Butler" userId="1d4169bac4fa5473" providerId="LiveId" clId="{A89D48B3-BF79-4018-9E83-5420FEE0C251}" dt="2025-08-16T10:26:13.562" v="223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A89D48B3-BF79-4018-9E83-5420FEE0C251}" dt="2025-08-16T10:28:38.676" v="289" actId="1076"/>
        <pc:sldMkLst>
          <pc:docMk/>
          <pc:sldMk cId="1504940847" sldId="304"/>
        </pc:sldMkLst>
        <pc:spChg chg="mod">
          <ac:chgData name="David Butler" userId="1d4169bac4fa5473" providerId="LiveId" clId="{A89D48B3-BF79-4018-9E83-5420FEE0C251}" dt="2025-08-16T10:28:30.751" v="285" actId="1076"/>
          <ac:spMkLst>
            <pc:docMk/>
            <pc:sldMk cId="1504940847" sldId="304"/>
            <ac:spMk id="2" creationId="{7AA6546A-A6AD-511F-4D4B-2CB6D9CA6AEF}"/>
          </ac:spMkLst>
        </pc:spChg>
        <pc:spChg chg="mod">
          <ac:chgData name="David Butler" userId="1d4169bac4fa5473" providerId="LiveId" clId="{A89D48B3-BF79-4018-9E83-5420FEE0C251}" dt="2025-08-16T10:28:32.757" v="286" actId="1076"/>
          <ac:spMkLst>
            <pc:docMk/>
            <pc:sldMk cId="1504940847" sldId="304"/>
            <ac:spMk id="3" creationId="{136834DB-AA1A-D8FA-B868-771F0A41B082}"/>
          </ac:spMkLst>
        </pc:spChg>
        <pc:spChg chg="del">
          <ac:chgData name="David Butler" userId="1d4169bac4fa5473" providerId="LiveId" clId="{A89D48B3-BF79-4018-9E83-5420FEE0C251}" dt="2025-08-16T10:28:22.720" v="282" actId="478"/>
          <ac:spMkLst>
            <pc:docMk/>
            <pc:sldMk cId="1504940847" sldId="304"/>
            <ac:spMk id="4" creationId="{E7519911-2088-3455-D22A-AB849D561FEB}"/>
          </ac:spMkLst>
        </pc:spChg>
        <pc:spChg chg="mod">
          <ac:chgData name="David Butler" userId="1d4169bac4fa5473" providerId="LiveId" clId="{A89D48B3-BF79-4018-9E83-5420FEE0C251}" dt="2025-08-16T10:28:36.460" v="288" actId="1076"/>
          <ac:spMkLst>
            <pc:docMk/>
            <pc:sldMk cId="1504940847" sldId="304"/>
            <ac:spMk id="7" creationId="{B9E06EAA-AC0E-9100-52F9-115B0E4E405F}"/>
          </ac:spMkLst>
        </pc:spChg>
        <pc:spChg chg="mod">
          <ac:chgData name="David Butler" userId="1d4169bac4fa5473" providerId="LiveId" clId="{A89D48B3-BF79-4018-9E83-5420FEE0C251}" dt="2025-08-16T10:28:34.696" v="287" actId="1076"/>
          <ac:spMkLst>
            <pc:docMk/>
            <pc:sldMk cId="1504940847" sldId="304"/>
            <ac:spMk id="8" creationId="{09868275-B216-204E-31DF-E3AF16E3D55D}"/>
          </ac:spMkLst>
        </pc:spChg>
        <pc:spChg chg="mod">
          <ac:chgData name="David Butler" userId="1d4169bac4fa5473" providerId="LiveId" clId="{A89D48B3-BF79-4018-9E83-5420FEE0C251}" dt="2025-08-16T10:28:28.333" v="284" actId="1076"/>
          <ac:spMkLst>
            <pc:docMk/>
            <pc:sldMk cId="1504940847" sldId="304"/>
            <ac:spMk id="9" creationId="{DBD3998C-449F-51C3-0F8F-9871822A6266}"/>
          </ac:spMkLst>
        </pc:spChg>
        <pc:spChg chg="del">
          <ac:chgData name="David Butler" userId="1d4169bac4fa5473" providerId="LiveId" clId="{A89D48B3-BF79-4018-9E83-5420FEE0C251}" dt="2025-08-16T10:28:26.417" v="283" actId="478"/>
          <ac:spMkLst>
            <pc:docMk/>
            <pc:sldMk cId="1504940847" sldId="304"/>
            <ac:spMk id="10" creationId="{8699F598-0D53-3079-5E87-38AEA0DA2F09}"/>
          </ac:spMkLst>
        </pc:spChg>
        <pc:spChg chg="mod">
          <ac:chgData name="David Butler" userId="1d4169bac4fa5473" providerId="LiveId" clId="{A89D48B3-BF79-4018-9E83-5420FEE0C251}" dt="2025-08-16T10:28:38.676" v="289" actId="1076"/>
          <ac:spMkLst>
            <pc:docMk/>
            <pc:sldMk cId="1504940847" sldId="304"/>
            <ac:spMk id="11" creationId="{82965AD5-9C7E-DF21-1C74-8FC62EC1728B}"/>
          </ac:spMkLst>
        </pc:spChg>
      </pc:sldChg>
      <pc:sldChg chg="add del">
        <pc:chgData name="David Butler" userId="1d4169bac4fa5473" providerId="LiveId" clId="{A89D48B3-BF79-4018-9E83-5420FEE0C251}" dt="2025-08-16T10:26:43.517" v="242" actId="2890"/>
        <pc:sldMkLst>
          <pc:docMk/>
          <pc:sldMk cId="3246039704" sldId="304"/>
        </pc:sldMkLst>
      </pc:sldChg>
      <pc:sldChg chg="delSp modSp add mod">
        <pc:chgData name="David Butler" userId="1d4169bac4fa5473" providerId="LiveId" clId="{A89D48B3-BF79-4018-9E83-5420FEE0C251}" dt="2025-08-16T10:27:36.046" v="264" actId="1076"/>
        <pc:sldMkLst>
          <pc:docMk/>
          <pc:sldMk cId="105210936" sldId="305"/>
        </pc:sldMkLst>
        <pc:spChg chg="mod">
          <ac:chgData name="David Butler" userId="1d4169bac4fa5473" providerId="LiveId" clId="{A89D48B3-BF79-4018-9E83-5420FEE0C251}" dt="2025-08-16T10:27:36.046" v="264" actId="1076"/>
          <ac:spMkLst>
            <pc:docMk/>
            <pc:sldMk cId="105210936" sldId="305"/>
            <ac:spMk id="2" creationId="{3B49DE7D-CAAB-470E-56C1-DF5CC1AA0A10}"/>
          </ac:spMkLst>
        </pc:spChg>
        <pc:spChg chg="del">
          <ac:chgData name="David Butler" userId="1d4169bac4fa5473" providerId="LiveId" clId="{A89D48B3-BF79-4018-9E83-5420FEE0C251}" dt="2025-08-16T10:27:28.015" v="260" actId="478"/>
          <ac:spMkLst>
            <pc:docMk/>
            <pc:sldMk cId="105210936" sldId="305"/>
            <ac:spMk id="3" creationId="{7BBA7EE0-F2E2-18F1-B05C-4BCD4CA9E5F3}"/>
          </ac:spMkLst>
        </pc:spChg>
        <pc:spChg chg="del">
          <ac:chgData name="David Butler" userId="1d4169bac4fa5473" providerId="LiveId" clId="{A89D48B3-BF79-4018-9E83-5420FEE0C251}" dt="2025-08-16T10:27:30.007" v="261" actId="478"/>
          <ac:spMkLst>
            <pc:docMk/>
            <pc:sldMk cId="105210936" sldId="305"/>
            <ac:spMk id="5" creationId="{DB606718-7337-2E12-1955-C70A67415D8C}"/>
          </ac:spMkLst>
        </pc:spChg>
        <pc:spChg chg="mod">
          <ac:chgData name="David Butler" userId="1d4169bac4fa5473" providerId="LiveId" clId="{A89D48B3-BF79-4018-9E83-5420FEE0C251}" dt="2025-08-16T10:27:34.372" v="263" actId="1076"/>
          <ac:spMkLst>
            <pc:docMk/>
            <pc:sldMk cId="105210936" sldId="305"/>
            <ac:spMk id="8" creationId="{DBBD1555-86A5-FDEF-52DC-C01CB4046447}"/>
          </ac:spMkLst>
        </pc:spChg>
        <pc:spChg chg="mod">
          <ac:chgData name="David Butler" userId="1d4169bac4fa5473" providerId="LiveId" clId="{A89D48B3-BF79-4018-9E83-5420FEE0C251}" dt="2025-08-16T10:27:32.309" v="262" actId="1076"/>
          <ac:spMkLst>
            <pc:docMk/>
            <pc:sldMk cId="105210936" sldId="305"/>
            <ac:spMk id="9" creationId="{33507FDF-C348-2DCE-E2E4-F281C265E146}"/>
          </ac:spMkLst>
        </pc:spChg>
      </pc:sldChg>
      <pc:sldChg chg="add del">
        <pc:chgData name="David Butler" userId="1d4169bac4fa5473" providerId="LiveId" clId="{A89D48B3-BF79-4018-9E83-5420FEE0C251}" dt="2025-08-16T10:26:43.084" v="241" actId="2890"/>
        <pc:sldMkLst>
          <pc:docMk/>
          <pc:sldMk cId="2139006966" sldId="305"/>
        </pc:sldMkLst>
      </pc:sldChg>
      <pc:sldChg chg="del">
        <pc:chgData name="David Butler" userId="1d4169bac4fa5473" providerId="LiveId" clId="{A89D48B3-BF79-4018-9E83-5420FEE0C251}" dt="2025-08-16T10:26:13.869" v="224" actId="47"/>
        <pc:sldMkLst>
          <pc:docMk/>
          <pc:sldMk cId="3962191146" sldId="305"/>
        </pc:sldMkLst>
      </pc:sldChg>
      <pc:sldChg chg="delSp modSp add mod ord">
        <pc:chgData name="David Butler" userId="1d4169bac4fa5473" providerId="LiveId" clId="{A89D48B3-BF79-4018-9E83-5420FEE0C251}" dt="2025-08-16T10:27:23.789" v="259"/>
        <pc:sldMkLst>
          <pc:docMk/>
          <pc:sldMk cId="736632320" sldId="306"/>
        </pc:sldMkLst>
        <pc:spChg chg="del">
          <ac:chgData name="David Butler" userId="1d4169bac4fa5473" providerId="LiveId" clId="{A89D48B3-BF79-4018-9E83-5420FEE0C251}" dt="2025-08-16T10:27:14.126" v="255" actId="478"/>
          <ac:spMkLst>
            <pc:docMk/>
            <pc:sldMk cId="736632320" sldId="306"/>
            <ac:spMk id="2" creationId="{F79778ED-B855-31FA-E5C1-5037922EC9EC}"/>
          </ac:spMkLst>
        </pc:spChg>
        <pc:spChg chg="del">
          <ac:chgData name="David Butler" userId="1d4169bac4fa5473" providerId="LiveId" clId="{A89D48B3-BF79-4018-9E83-5420FEE0C251}" dt="2025-08-16T10:27:16.086" v="256" actId="478"/>
          <ac:spMkLst>
            <pc:docMk/>
            <pc:sldMk cId="736632320" sldId="306"/>
            <ac:spMk id="5" creationId="{13518A8D-C59A-1E58-C722-1DCFCD9CAE3A}"/>
          </ac:spMkLst>
        </pc:spChg>
        <pc:spChg chg="mod">
          <ac:chgData name="David Butler" userId="1d4169bac4fa5473" providerId="LiveId" clId="{A89D48B3-BF79-4018-9E83-5420FEE0C251}" dt="2025-08-16T10:27:20.341" v="257" actId="1076"/>
          <ac:spMkLst>
            <pc:docMk/>
            <pc:sldMk cId="736632320" sldId="306"/>
            <ac:spMk id="9" creationId="{1FCE9C8C-9351-4BB7-E8D7-A67304931584}"/>
          </ac:spMkLst>
        </pc:spChg>
      </pc:sldChg>
      <pc:sldChg chg="addSp delSp add del mod">
        <pc:chgData name="David Butler" userId="1d4169bac4fa5473" providerId="LiveId" clId="{A89D48B3-BF79-4018-9E83-5420FEE0C251}" dt="2025-08-16T10:26:42.553" v="240" actId="2890"/>
        <pc:sldMkLst>
          <pc:docMk/>
          <pc:sldMk cId="1065441867" sldId="306"/>
        </pc:sldMkLst>
        <pc:spChg chg="add del">
          <ac:chgData name="David Butler" userId="1d4169bac4fa5473" providerId="LiveId" clId="{A89D48B3-BF79-4018-9E83-5420FEE0C251}" dt="2025-08-16T10:26:40.759" v="236" actId="478"/>
          <ac:spMkLst>
            <pc:docMk/>
            <pc:sldMk cId="1065441867" sldId="306"/>
            <ac:spMk id="3" creationId="{F90E26F2-37E1-922F-F290-585D8E4D20E7}"/>
          </ac:spMkLst>
        </pc:spChg>
        <pc:spChg chg="add del">
          <ac:chgData name="David Butler" userId="1d4169bac4fa5473" providerId="LiveId" clId="{A89D48B3-BF79-4018-9E83-5420FEE0C251}" dt="2025-08-16T10:26:40.280" v="235" actId="478"/>
          <ac:spMkLst>
            <pc:docMk/>
            <pc:sldMk cId="1065441867" sldId="306"/>
            <ac:spMk id="7" creationId="{F2B11788-4CA4-B06F-2731-83867BB6AE5B}"/>
          </ac:spMkLst>
        </pc:spChg>
      </pc:sldChg>
      <pc:sldChg chg="del">
        <pc:chgData name="David Butler" userId="1d4169bac4fa5473" providerId="LiveId" clId="{A89D48B3-BF79-4018-9E83-5420FEE0C251}" dt="2025-08-16T10:26:14.347" v="225" actId="47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17.980" v="89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3:06.796" v="76" actId="14100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08C30437-8B93-4B29-A338-B4025CA8C3BE}" dt="2025-08-13T17:33:12.660" v="8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08C30437-8B93-4B29-A338-B4025CA8C3BE}" dt="2025-08-13T17:33:09.659" v="80" actId="20577"/>
          <ac:spMkLst>
            <pc:docMk/>
            <pc:sldMk cId="2013782049" sldId="288"/>
            <ac:spMk id="10" creationId="{8C8A64E4-0756-FE72-CF52-7CE001B75A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0:18.239" v="86" actId="403"/>
        <pc:sldMkLst>
          <pc:docMk/>
          <pc:sldMk cId="433527640" sldId="284"/>
        </pc:sldMkLst>
        <pc:spChg chg="mod">
          <ac:chgData name="David Butler" userId="1d4169bac4fa5473" providerId="LiveId" clId="{9E72F832-12AF-4156-BA52-A7A45CA3D45E}" dt="2025-08-13T17:09:20.979" v="4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E72F832-12AF-4156-BA52-A7A45CA3D45E}" dt="2025-08-13T17:10:18.239" v="86" actId="403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16/08/2025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live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from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flag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speak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city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country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people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and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million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speak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581761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from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329806" y="1520988"/>
            <a:ext cx="7308411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million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375776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in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27786" y="1410967"/>
            <a:ext cx="6247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and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63812" y="1692700"/>
            <a:ext cx="1002851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people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5348631" y="1290227"/>
            <a:ext cx="41056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flat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63E16-3DD0-1D27-2DF1-2AF8041B79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89DA484-AE1A-F109-D8BD-D46D786E0866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speak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20043-61E0-10A4-D2BA-8CFCF77D994B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CECA0E-1CE5-4AA0-B0CD-F37BC3BCEFF0}"/>
              </a:ext>
            </a:extLst>
          </p:cNvPr>
          <p:cNvSpPr txBox="1"/>
          <p:nvPr/>
        </p:nvSpPr>
        <p:spPr>
          <a:xfrm>
            <a:off x="-89538" y="5195611"/>
            <a:ext cx="4426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million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C96107-0A3A-9573-AF74-2638E049A1BA}"/>
              </a:ext>
            </a:extLst>
          </p:cNvPr>
          <p:cNvSpPr txBox="1"/>
          <p:nvPr/>
        </p:nvSpPr>
        <p:spPr>
          <a:xfrm>
            <a:off x="0" y="-4230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4DC0E-330F-A2C1-5F24-F31E23D7BD2E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FE54AA-9193-6A1E-9B02-0569E38B6399}"/>
              </a:ext>
            </a:extLst>
          </p:cNvPr>
          <p:cNvSpPr txBox="1"/>
          <p:nvPr/>
        </p:nvSpPr>
        <p:spPr>
          <a:xfrm>
            <a:off x="7659660" y="1566693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4024A0-61DC-C44E-399C-D70CBE14CADF}"/>
              </a:ext>
            </a:extLst>
          </p:cNvPr>
          <p:cNvSpPr txBox="1"/>
          <p:nvPr/>
        </p:nvSpPr>
        <p:spPr>
          <a:xfrm>
            <a:off x="8603564" y="537471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CE9C8C-9351-4BB7-E8D7-A67304931584}"/>
              </a:ext>
            </a:extLst>
          </p:cNvPr>
          <p:cNvSpPr txBox="1"/>
          <p:nvPr/>
        </p:nvSpPr>
        <p:spPr>
          <a:xfrm>
            <a:off x="5091347" y="297962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73663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5361003" y="1751911"/>
            <a:ext cx="4426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million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5442657" y="332157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4948517" y="-150614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541331-3388-1314-42BA-04B75C63C8DE}"/>
              </a:ext>
            </a:extLst>
          </p:cNvPr>
          <p:cNvSpPr txBox="1"/>
          <p:nvPr/>
        </p:nvSpPr>
        <p:spPr>
          <a:xfrm>
            <a:off x="264033" y="-4640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349231" y="2297107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8603564" y="537471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4119E3-9711-80D9-EA81-E0219DD52167}"/>
              </a:ext>
            </a:extLst>
          </p:cNvPr>
          <p:cNvSpPr txBox="1"/>
          <p:nvPr/>
        </p:nvSpPr>
        <p:spPr>
          <a:xfrm>
            <a:off x="-77693" y="5328114"/>
            <a:ext cx="5133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country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2E4AA-1B8B-B7A8-733C-0309BFABC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A9312A6-7A63-18D8-6883-71211BA23EA6}"/>
              </a:ext>
            </a:extLst>
          </p:cNvPr>
          <p:cNvSpPr txBox="1"/>
          <p:nvPr/>
        </p:nvSpPr>
        <p:spPr>
          <a:xfrm>
            <a:off x="3627718" y="115995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speak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D282BE-0B93-9885-B5A2-64B037EA8D69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2DFA16-FB48-2652-4584-473D07535EE8}"/>
              </a:ext>
            </a:extLst>
          </p:cNvPr>
          <p:cNvSpPr txBox="1"/>
          <p:nvPr/>
        </p:nvSpPr>
        <p:spPr>
          <a:xfrm>
            <a:off x="2303929" y="5416740"/>
            <a:ext cx="4426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million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DB2C9C-34D3-10B0-E3E1-3B5640502F38}"/>
              </a:ext>
            </a:extLst>
          </p:cNvPr>
          <p:cNvSpPr txBox="1"/>
          <p:nvPr/>
        </p:nvSpPr>
        <p:spPr>
          <a:xfrm>
            <a:off x="0" y="-4230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C3FDBA-C64A-5531-AE17-39E93539E661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76F957-4EBE-D5C3-76E5-2509FB6FECD4}"/>
              </a:ext>
            </a:extLst>
          </p:cNvPr>
          <p:cNvSpPr txBox="1"/>
          <p:nvPr/>
        </p:nvSpPr>
        <p:spPr>
          <a:xfrm>
            <a:off x="6922808" y="2775984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0F37CB-948C-1ECD-0F59-52FD50F3D359}"/>
              </a:ext>
            </a:extLst>
          </p:cNvPr>
          <p:cNvSpPr txBox="1"/>
          <p:nvPr/>
        </p:nvSpPr>
        <p:spPr>
          <a:xfrm>
            <a:off x="7189695" y="5084308"/>
            <a:ext cx="5133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country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8CCB43-8017-F453-92C3-39910B4D6063}"/>
              </a:ext>
            </a:extLst>
          </p:cNvPr>
          <p:cNvSpPr txBox="1"/>
          <p:nvPr/>
        </p:nvSpPr>
        <p:spPr>
          <a:xfrm>
            <a:off x="-496235" y="3429000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4167599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BD6E3-5C3C-757A-54D6-DDE4C84B9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9E06EAA-AC0E-9100-52F9-115B0E4E405F}"/>
              </a:ext>
            </a:extLst>
          </p:cNvPr>
          <p:cNvSpPr txBox="1"/>
          <p:nvPr/>
        </p:nvSpPr>
        <p:spPr>
          <a:xfrm>
            <a:off x="7157415" y="4706013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speak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6834DB-AA1A-D8FA-B868-771F0A41B082}"/>
              </a:ext>
            </a:extLst>
          </p:cNvPr>
          <p:cNvSpPr txBox="1"/>
          <p:nvPr/>
        </p:nvSpPr>
        <p:spPr>
          <a:xfrm>
            <a:off x="3524104" y="1481399"/>
            <a:ext cx="4426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million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0AACEA-4D98-BDC5-1291-06366A7F8893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A6546A-A6AD-511F-4D4B-2CB6D9CA6AEF}"/>
              </a:ext>
            </a:extLst>
          </p:cNvPr>
          <p:cNvSpPr txBox="1"/>
          <p:nvPr/>
        </p:nvSpPr>
        <p:spPr>
          <a:xfrm>
            <a:off x="7854943" y="-407146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868275-B216-204E-31DF-E3AF16E3D55D}"/>
              </a:ext>
            </a:extLst>
          </p:cNvPr>
          <p:cNvSpPr txBox="1"/>
          <p:nvPr/>
        </p:nvSpPr>
        <p:spPr>
          <a:xfrm>
            <a:off x="1623425" y="5051250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965AD5-9C7E-DF21-1C74-8FC62EC1728B}"/>
              </a:ext>
            </a:extLst>
          </p:cNvPr>
          <p:cNvSpPr txBox="1"/>
          <p:nvPr/>
        </p:nvSpPr>
        <p:spPr>
          <a:xfrm>
            <a:off x="1252344" y="324399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7E8BCA-CD4E-83C6-85EA-2266095DA16C}"/>
              </a:ext>
            </a:extLst>
          </p:cNvPr>
          <p:cNvSpPr txBox="1"/>
          <p:nvPr/>
        </p:nvSpPr>
        <p:spPr>
          <a:xfrm>
            <a:off x="6938683" y="3136353"/>
            <a:ext cx="51337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country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D3998C-449F-51C3-0F8F-9871822A6266}"/>
              </a:ext>
            </a:extLst>
          </p:cNvPr>
          <p:cNvSpPr txBox="1"/>
          <p:nvPr/>
        </p:nvSpPr>
        <p:spPr>
          <a:xfrm>
            <a:off x="-496235" y="-284111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1504940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90C3E-797C-FA6C-E774-5AB77ACE7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C206C21-23AE-2CAD-E25E-249C7A5C0CEA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speak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18AB04-A5AC-5426-08F4-5FF3E5188D08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AEE9E9-1C8A-334F-479E-80338BB97DBF}"/>
              </a:ext>
            </a:extLst>
          </p:cNvPr>
          <p:cNvSpPr txBox="1"/>
          <p:nvPr/>
        </p:nvSpPr>
        <p:spPr>
          <a:xfrm>
            <a:off x="0" y="-42301"/>
            <a:ext cx="4607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people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7CB939-94B8-BD4E-B435-78CEE6019C63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in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9DE7D-CAAB-470E-56C1-DF5CC1AA0A10}"/>
              </a:ext>
            </a:extLst>
          </p:cNvPr>
          <p:cNvSpPr txBox="1"/>
          <p:nvPr/>
        </p:nvSpPr>
        <p:spPr>
          <a:xfrm>
            <a:off x="1765114" y="4381253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flag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BD1555-86A5-FDEF-52DC-C01CB4046447}"/>
              </a:ext>
            </a:extLst>
          </p:cNvPr>
          <p:cNvSpPr txBox="1"/>
          <p:nvPr/>
        </p:nvSpPr>
        <p:spPr>
          <a:xfrm>
            <a:off x="4551895" y="1820322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EBB3EA-E55E-1845-A22C-202AB93A8E84}"/>
              </a:ext>
            </a:extLst>
          </p:cNvPr>
          <p:cNvSpPr txBox="1"/>
          <p:nvPr/>
        </p:nvSpPr>
        <p:spPr>
          <a:xfrm>
            <a:off x="8603564" y="537471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507FDF-C348-2DCE-E2E4-F281C265E146}"/>
              </a:ext>
            </a:extLst>
          </p:cNvPr>
          <p:cNvSpPr txBox="1"/>
          <p:nvPr/>
        </p:nvSpPr>
        <p:spPr>
          <a:xfrm>
            <a:off x="7157903" y="2775984"/>
            <a:ext cx="48332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105210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09012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688420" y="1382407"/>
            <a:ext cx="961513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country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3071751" y="1221138"/>
            <a:ext cx="546335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city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2025-08-16T10:28:40Z</dcterms:modified>
</cp:coreProperties>
</file>