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604CB2-12B6-4EF4-8FB1-D4C50EC2F843}" v="8" dt="2025-08-16T10:38:42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A604CB2-12B6-4EF4-8FB1-D4C50EC2F843}"/>
    <pc:docChg chg="undo custSel addSld delSld modSld">
      <pc:chgData name="David Butler" userId="1d4169bac4fa5473" providerId="LiveId" clId="{8A604CB2-12B6-4EF4-8FB1-D4C50EC2F843}" dt="2025-08-16T10:40:46.247" v="118" actId="1076"/>
      <pc:docMkLst>
        <pc:docMk/>
      </pc:docMkLst>
      <pc:sldChg chg="addSp delSp modSp mod">
        <pc:chgData name="David Butler" userId="1d4169bac4fa5473" providerId="LiveId" clId="{8A604CB2-12B6-4EF4-8FB1-D4C50EC2F843}" dt="2025-08-16T10:38:48.015" v="48" actId="20577"/>
        <pc:sldMkLst>
          <pc:docMk/>
          <pc:sldMk cId="591237566" sldId="257"/>
        </pc:sldMkLst>
        <pc:spChg chg="del">
          <ac:chgData name="David Butler" userId="1d4169bac4fa5473" providerId="LiveId" clId="{8A604CB2-12B6-4EF4-8FB1-D4C50EC2F843}" dt="2025-08-16T10:37:25.721" v="20" actId="478"/>
          <ac:spMkLst>
            <pc:docMk/>
            <pc:sldMk cId="591237566" sldId="257"/>
            <ac:spMk id="18" creationId="{EC21B9F7-BBE6-49A6-BB7F-068F686BAAE5}"/>
          </ac:spMkLst>
        </pc:spChg>
        <pc:spChg chg="del">
          <ac:chgData name="David Butler" userId="1d4169bac4fa5473" providerId="LiveId" clId="{8A604CB2-12B6-4EF4-8FB1-D4C50EC2F843}" dt="2025-08-16T10:37:28.329" v="21" actId="478"/>
          <ac:spMkLst>
            <pc:docMk/>
            <pc:sldMk cId="591237566" sldId="257"/>
            <ac:spMk id="19" creationId="{BED0C752-13C8-4B5A-B637-BBB370A8D42A}"/>
          </ac:spMkLst>
        </pc:spChg>
        <pc:spChg chg="add mod">
          <ac:chgData name="David Butler" userId="1d4169bac4fa5473" providerId="LiveId" clId="{8A604CB2-12B6-4EF4-8FB1-D4C50EC2F843}" dt="2025-08-16T10:37:48.933" v="30" actId="207"/>
          <ac:spMkLst>
            <pc:docMk/>
            <pc:sldMk cId="591237566" sldId="257"/>
            <ac:spMk id="20" creationId="{3A2EE7F0-7395-1D8F-DE42-CC0AF1E2EC9F}"/>
          </ac:spMkLst>
        </pc:spChg>
        <pc:spChg chg="add mod">
          <ac:chgData name="David Butler" userId="1d4169bac4fa5473" providerId="LiveId" clId="{8A604CB2-12B6-4EF4-8FB1-D4C50EC2F843}" dt="2025-08-16T10:37:51.948" v="31" actId="207"/>
          <ac:spMkLst>
            <pc:docMk/>
            <pc:sldMk cId="591237566" sldId="257"/>
            <ac:spMk id="21" creationId="{18785BF6-AA25-0C24-B728-7EE8CCA9328D}"/>
          </ac:spMkLst>
        </pc:spChg>
        <pc:spChg chg="add mod">
          <ac:chgData name="David Butler" userId="1d4169bac4fa5473" providerId="LiveId" clId="{8A604CB2-12B6-4EF4-8FB1-D4C50EC2F843}" dt="2025-08-16T10:37:55.622" v="32" actId="207"/>
          <ac:spMkLst>
            <pc:docMk/>
            <pc:sldMk cId="591237566" sldId="257"/>
            <ac:spMk id="22" creationId="{49819AC4-31BA-B00F-5669-D6E785FFC7D1}"/>
          </ac:spMkLst>
        </pc:spChg>
        <pc:spChg chg="add mod">
          <ac:chgData name="David Butler" userId="1d4169bac4fa5473" providerId="LiveId" clId="{8A604CB2-12B6-4EF4-8FB1-D4C50EC2F843}" dt="2025-08-16T10:38:02.837" v="34" actId="207"/>
          <ac:spMkLst>
            <pc:docMk/>
            <pc:sldMk cId="591237566" sldId="257"/>
            <ac:spMk id="23" creationId="{EC618760-BAD9-FF77-809A-B853C3036C9A}"/>
          </ac:spMkLst>
        </pc:spChg>
        <pc:spChg chg="add mod">
          <ac:chgData name="David Butler" userId="1d4169bac4fa5473" providerId="LiveId" clId="{8A604CB2-12B6-4EF4-8FB1-D4C50EC2F843}" dt="2025-08-16T10:38:09.636" v="35" actId="207"/>
          <ac:spMkLst>
            <pc:docMk/>
            <pc:sldMk cId="591237566" sldId="257"/>
            <ac:spMk id="24" creationId="{954F593B-16C9-396C-6594-15611F536C27}"/>
          </ac:spMkLst>
        </pc:spChg>
        <pc:spChg chg="add mod">
          <ac:chgData name="David Butler" userId="1d4169bac4fa5473" providerId="LiveId" clId="{8A604CB2-12B6-4EF4-8FB1-D4C50EC2F843}" dt="2025-08-16T10:37:59.589" v="33" actId="207"/>
          <ac:spMkLst>
            <pc:docMk/>
            <pc:sldMk cId="591237566" sldId="257"/>
            <ac:spMk id="25" creationId="{427E9FCE-9536-CEE0-AAEC-66D3C02F852C}"/>
          </ac:spMkLst>
        </pc:spChg>
        <pc:spChg chg="add mod">
          <ac:chgData name="David Butler" userId="1d4169bac4fa5473" providerId="LiveId" clId="{8A604CB2-12B6-4EF4-8FB1-D4C50EC2F843}" dt="2025-08-16T10:38:13.647" v="36" actId="207"/>
          <ac:spMkLst>
            <pc:docMk/>
            <pc:sldMk cId="591237566" sldId="257"/>
            <ac:spMk id="26" creationId="{1D779614-9987-6C7F-AB75-7B09CF53D746}"/>
          </ac:spMkLst>
        </pc:spChg>
        <pc:spChg chg="add mod">
          <ac:chgData name="David Butler" userId="1d4169bac4fa5473" providerId="LiveId" clId="{8A604CB2-12B6-4EF4-8FB1-D4C50EC2F843}" dt="2025-08-16T10:38:21.088" v="39" actId="20577"/>
          <ac:spMkLst>
            <pc:docMk/>
            <pc:sldMk cId="591237566" sldId="257"/>
            <ac:spMk id="27" creationId="{C805944C-9514-F55A-F37C-69044085F834}"/>
          </ac:spMkLst>
        </pc:spChg>
        <pc:spChg chg="add mod">
          <ac:chgData name="David Butler" userId="1d4169bac4fa5473" providerId="LiveId" clId="{8A604CB2-12B6-4EF4-8FB1-D4C50EC2F843}" dt="2025-08-16T10:38:38.839" v="45" actId="207"/>
          <ac:spMkLst>
            <pc:docMk/>
            <pc:sldMk cId="591237566" sldId="257"/>
            <ac:spMk id="28" creationId="{0CA639EF-E216-DFA8-6C7C-42877A355D12}"/>
          </ac:spMkLst>
        </pc:spChg>
        <pc:spChg chg="add mod">
          <ac:chgData name="David Butler" userId="1d4169bac4fa5473" providerId="LiveId" clId="{8A604CB2-12B6-4EF4-8FB1-D4C50EC2F843}" dt="2025-08-16T10:38:34.128" v="44" actId="207"/>
          <ac:spMkLst>
            <pc:docMk/>
            <pc:sldMk cId="591237566" sldId="257"/>
            <ac:spMk id="29" creationId="{B2DCC331-8FF0-5175-3C20-1651DDF7B82F}"/>
          </ac:spMkLst>
        </pc:spChg>
        <pc:spChg chg="add mod">
          <ac:chgData name="David Butler" userId="1d4169bac4fa5473" providerId="LiveId" clId="{8A604CB2-12B6-4EF4-8FB1-D4C50EC2F843}" dt="2025-08-16T10:38:48.015" v="48" actId="20577"/>
          <ac:spMkLst>
            <pc:docMk/>
            <pc:sldMk cId="591237566" sldId="257"/>
            <ac:spMk id="30" creationId="{77A0ADDB-3F40-91C1-209D-0ABB4E075CA2}"/>
          </ac:spMkLst>
        </pc:spChg>
        <pc:picChg chg="del">
          <ac:chgData name="David Butler" userId="1d4169bac4fa5473" providerId="LiveId" clId="{8A604CB2-12B6-4EF4-8FB1-D4C50EC2F843}" dt="2025-08-16T10:36:09.022" v="0" actId="478"/>
          <ac:picMkLst>
            <pc:docMk/>
            <pc:sldMk cId="591237566" sldId="257"/>
            <ac:picMk id="2" creationId="{7E852667-42EF-47EE-BE42-88CB7843F8F3}"/>
          </ac:picMkLst>
        </pc:picChg>
        <pc:picChg chg="del">
          <ac:chgData name="David Butler" userId="1d4169bac4fa5473" providerId="LiveId" clId="{8A604CB2-12B6-4EF4-8FB1-D4C50EC2F843}" dt="2025-08-16T10:36:10.117" v="1" actId="478"/>
          <ac:picMkLst>
            <pc:docMk/>
            <pc:sldMk cId="591237566" sldId="257"/>
            <ac:picMk id="3" creationId="{F5EFC5A4-BD6B-4E49-BEFC-375943D3D7CF}"/>
          </ac:picMkLst>
        </pc:picChg>
        <pc:picChg chg="del">
          <ac:chgData name="David Butler" userId="1d4169bac4fa5473" providerId="LiveId" clId="{8A604CB2-12B6-4EF4-8FB1-D4C50EC2F843}" dt="2025-08-16T10:36:11.173" v="2" actId="478"/>
          <ac:picMkLst>
            <pc:docMk/>
            <pc:sldMk cId="591237566" sldId="257"/>
            <ac:picMk id="4" creationId="{37568CA0-0DB5-4329-8B38-D5C0965D7F35}"/>
          </ac:picMkLst>
        </pc:picChg>
        <pc:picChg chg="del">
          <ac:chgData name="David Butler" userId="1d4169bac4fa5473" providerId="LiveId" clId="{8A604CB2-12B6-4EF4-8FB1-D4C50EC2F843}" dt="2025-08-16T10:36:13.844" v="7" actId="478"/>
          <ac:picMkLst>
            <pc:docMk/>
            <pc:sldMk cId="591237566" sldId="257"/>
            <ac:picMk id="5" creationId="{9A9FA29F-2EE1-463A-8C03-3EED8D2DAA59}"/>
          </ac:picMkLst>
        </pc:picChg>
        <pc:picChg chg="del">
          <ac:chgData name="David Butler" userId="1d4169bac4fa5473" providerId="LiveId" clId="{8A604CB2-12B6-4EF4-8FB1-D4C50EC2F843}" dt="2025-08-16T10:36:11.693" v="3" actId="478"/>
          <ac:picMkLst>
            <pc:docMk/>
            <pc:sldMk cId="591237566" sldId="257"/>
            <ac:picMk id="6" creationId="{DB246499-E9D1-4B0B-8260-6235C0721374}"/>
          </ac:picMkLst>
        </pc:picChg>
        <pc:picChg chg="del">
          <ac:chgData name="David Butler" userId="1d4169bac4fa5473" providerId="LiveId" clId="{8A604CB2-12B6-4EF4-8FB1-D4C50EC2F843}" dt="2025-08-16T10:36:13.165" v="6" actId="478"/>
          <ac:picMkLst>
            <pc:docMk/>
            <pc:sldMk cId="591237566" sldId="257"/>
            <ac:picMk id="7" creationId="{363928A1-E1EC-4669-903F-DEB34BA91D5A}"/>
          </ac:picMkLst>
        </pc:picChg>
        <pc:picChg chg="del">
          <ac:chgData name="David Butler" userId="1d4169bac4fa5473" providerId="LiveId" clId="{8A604CB2-12B6-4EF4-8FB1-D4C50EC2F843}" dt="2025-08-16T10:36:14.293" v="8" actId="478"/>
          <ac:picMkLst>
            <pc:docMk/>
            <pc:sldMk cId="591237566" sldId="257"/>
            <ac:picMk id="8" creationId="{6920BF80-4363-4FA5-A88B-D5B34C8B49A7}"/>
          </ac:picMkLst>
        </pc:picChg>
        <pc:picChg chg="del">
          <ac:chgData name="David Butler" userId="1d4169bac4fa5473" providerId="LiveId" clId="{8A604CB2-12B6-4EF4-8FB1-D4C50EC2F843}" dt="2025-08-16T10:36:12.685" v="5" actId="478"/>
          <ac:picMkLst>
            <pc:docMk/>
            <pc:sldMk cId="591237566" sldId="257"/>
            <ac:picMk id="9" creationId="{0D668F5E-7E39-4E0F-A271-0177B1526453}"/>
          </ac:picMkLst>
        </pc:picChg>
        <pc:picChg chg="del">
          <ac:chgData name="David Butler" userId="1d4169bac4fa5473" providerId="LiveId" clId="{8A604CB2-12B6-4EF4-8FB1-D4C50EC2F843}" dt="2025-08-16T10:36:12.172" v="4" actId="478"/>
          <ac:picMkLst>
            <pc:docMk/>
            <pc:sldMk cId="591237566" sldId="257"/>
            <ac:picMk id="10" creationId="{859654F5-6750-450D-8D26-E1223AC3EBA5}"/>
          </ac:picMkLst>
        </pc:picChg>
      </pc:sldChg>
      <pc:sldChg chg="addSp delSp modSp add mod">
        <pc:chgData name="David Butler" userId="1d4169bac4fa5473" providerId="LiveId" clId="{8A604CB2-12B6-4EF4-8FB1-D4C50EC2F843}" dt="2025-08-16T10:39:50.359" v="86" actId="478"/>
        <pc:sldMkLst>
          <pc:docMk/>
          <pc:sldMk cId="914294752" sldId="258"/>
        </pc:sldMkLst>
        <pc:spChg chg="del">
          <ac:chgData name="David Butler" userId="1d4169bac4fa5473" providerId="LiveId" clId="{8A604CB2-12B6-4EF4-8FB1-D4C50EC2F843}" dt="2025-08-16T10:39:09.117" v="55" actId="478"/>
          <ac:spMkLst>
            <pc:docMk/>
            <pc:sldMk cId="914294752" sldId="258"/>
            <ac:spMk id="11" creationId="{26C1FA87-A52F-2900-E38F-6AE2DFFA0413}"/>
          </ac:spMkLst>
        </pc:spChg>
        <pc:spChg chg="del">
          <ac:chgData name="David Butler" userId="1d4169bac4fa5473" providerId="LiveId" clId="{8A604CB2-12B6-4EF4-8FB1-D4C50EC2F843}" dt="2025-08-16T10:39:09.981" v="56" actId="478"/>
          <ac:spMkLst>
            <pc:docMk/>
            <pc:sldMk cId="914294752" sldId="258"/>
            <ac:spMk id="12" creationId="{DD1161B8-42B7-242B-CB53-5EF29651F03C}"/>
          </ac:spMkLst>
        </pc:spChg>
        <pc:spChg chg="del">
          <ac:chgData name="David Butler" userId="1d4169bac4fa5473" providerId="LiveId" clId="{8A604CB2-12B6-4EF4-8FB1-D4C50EC2F843}" dt="2025-08-16T10:39:18.926" v="62" actId="478"/>
          <ac:spMkLst>
            <pc:docMk/>
            <pc:sldMk cId="914294752" sldId="258"/>
            <ac:spMk id="13" creationId="{2DC67193-8130-5DC5-5FBF-A5D38936BC9D}"/>
          </ac:spMkLst>
        </pc:spChg>
        <pc:spChg chg="del">
          <ac:chgData name="David Butler" userId="1d4169bac4fa5473" providerId="LiveId" clId="{8A604CB2-12B6-4EF4-8FB1-D4C50EC2F843}" dt="2025-08-16T10:39:10.975" v="57" actId="478"/>
          <ac:spMkLst>
            <pc:docMk/>
            <pc:sldMk cId="914294752" sldId="258"/>
            <ac:spMk id="14" creationId="{6E3A78C2-1172-584E-F330-FEBD6414D0F9}"/>
          </ac:spMkLst>
        </pc:spChg>
        <pc:spChg chg="del">
          <ac:chgData name="David Butler" userId="1d4169bac4fa5473" providerId="LiveId" clId="{8A604CB2-12B6-4EF4-8FB1-D4C50EC2F843}" dt="2025-08-16T10:39:17.389" v="61" actId="478"/>
          <ac:spMkLst>
            <pc:docMk/>
            <pc:sldMk cId="914294752" sldId="258"/>
            <ac:spMk id="15" creationId="{86CB653C-3D4F-4801-4CAA-44F5825B0AC9}"/>
          </ac:spMkLst>
        </pc:spChg>
        <pc:spChg chg="del">
          <ac:chgData name="David Butler" userId="1d4169bac4fa5473" providerId="LiveId" clId="{8A604CB2-12B6-4EF4-8FB1-D4C50EC2F843}" dt="2025-08-16T10:39:12.773" v="58" actId="478"/>
          <ac:spMkLst>
            <pc:docMk/>
            <pc:sldMk cId="914294752" sldId="258"/>
            <ac:spMk id="16" creationId="{D7DEA91D-90B1-B6AA-18D8-78F862700D7F}"/>
          </ac:spMkLst>
        </pc:spChg>
        <pc:spChg chg="del">
          <ac:chgData name="David Butler" userId="1d4169bac4fa5473" providerId="LiveId" clId="{8A604CB2-12B6-4EF4-8FB1-D4C50EC2F843}" dt="2025-08-16T10:39:20.285" v="63" actId="478"/>
          <ac:spMkLst>
            <pc:docMk/>
            <pc:sldMk cId="914294752" sldId="258"/>
            <ac:spMk id="17" creationId="{C598AEE9-DD77-FAE2-763F-3443142E0876}"/>
          </ac:spMkLst>
        </pc:spChg>
        <pc:spChg chg="mod">
          <ac:chgData name="David Butler" userId="1d4169bac4fa5473" providerId="LiveId" clId="{8A604CB2-12B6-4EF4-8FB1-D4C50EC2F843}" dt="2025-08-16T10:39:41.401" v="77" actId="1076"/>
          <ac:spMkLst>
            <pc:docMk/>
            <pc:sldMk cId="914294752" sldId="258"/>
            <ac:spMk id="20" creationId="{2F862F81-6A32-5EFC-C7E9-5E29DDADCFE2}"/>
          </ac:spMkLst>
        </pc:spChg>
        <pc:spChg chg="add del mod">
          <ac:chgData name="David Butler" userId="1d4169bac4fa5473" providerId="LiveId" clId="{8A604CB2-12B6-4EF4-8FB1-D4C50EC2F843}" dt="2025-08-16T10:39:50.359" v="86" actId="478"/>
          <ac:spMkLst>
            <pc:docMk/>
            <pc:sldMk cId="914294752" sldId="258"/>
            <ac:spMk id="21" creationId="{2F8C36D6-10F6-A87A-0E1A-45D00D68FB1A}"/>
          </ac:spMkLst>
        </pc:spChg>
        <pc:spChg chg="add del mod">
          <ac:chgData name="David Butler" userId="1d4169bac4fa5473" providerId="LiveId" clId="{8A604CB2-12B6-4EF4-8FB1-D4C50EC2F843}" dt="2025-08-16T10:39:49.710" v="85" actId="478"/>
          <ac:spMkLst>
            <pc:docMk/>
            <pc:sldMk cId="914294752" sldId="258"/>
            <ac:spMk id="22" creationId="{ECAB44D2-F447-1163-593A-53C9B194FDC5}"/>
          </ac:spMkLst>
        </pc:spChg>
        <pc:spChg chg="mod">
          <ac:chgData name="David Butler" userId="1d4169bac4fa5473" providerId="LiveId" clId="{8A604CB2-12B6-4EF4-8FB1-D4C50EC2F843}" dt="2025-08-16T10:39:26.543" v="66" actId="1076"/>
          <ac:spMkLst>
            <pc:docMk/>
            <pc:sldMk cId="914294752" sldId="258"/>
            <ac:spMk id="23" creationId="{A4443752-1FA5-3092-806B-A29193340076}"/>
          </ac:spMkLst>
        </pc:spChg>
        <pc:spChg chg="mod">
          <ac:chgData name="David Butler" userId="1d4169bac4fa5473" providerId="LiveId" clId="{8A604CB2-12B6-4EF4-8FB1-D4C50EC2F843}" dt="2025-08-16T10:39:41.760" v="78" actId="1076"/>
          <ac:spMkLst>
            <pc:docMk/>
            <pc:sldMk cId="914294752" sldId="258"/>
            <ac:spMk id="25" creationId="{2B681A63-E9A8-96FA-3AC8-3C14970CE06C}"/>
          </ac:spMkLst>
        </pc:spChg>
        <pc:spChg chg="mod">
          <ac:chgData name="David Butler" userId="1d4169bac4fa5473" providerId="LiveId" clId="{8A604CB2-12B6-4EF4-8FB1-D4C50EC2F843}" dt="2025-08-16T10:39:28.568" v="68" actId="1076"/>
          <ac:spMkLst>
            <pc:docMk/>
            <pc:sldMk cId="914294752" sldId="258"/>
            <ac:spMk id="26" creationId="{369FB529-3088-35A6-25FA-19343F21A903}"/>
          </ac:spMkLst>
        </pc:spChg>
        <pc:spChg chg="del">
          <ac:chgData name="David Butler" userId="1d4169bac4fa5473" providerId="LiveId" clId="{8A604CB2-12B6-4EF4-8FB1-D4C50EC2F843}" dt="2025-08-16T10:39:15.924" v="60" actId="478"/>
          <ac:spMkLst>
            <pc:docMk/>
            <pc:sldMk cId="914294752" sldId="258"/>
            <ac:spMk id="27" creationId="{21D66D12-9872-91A6-A9A3-A74CBD72DF3C}"/>
          </ac:spMkLst>
        </pc:spChg>
        <pc:spChg chg="mod">
          <ac:chgData name="David Butler" userId="1d4169bac4fa5473" providerId="LiveId" clId="{8A604CB2-12B6-4EF4-8FB1-D4C50EC2F843}" dt="2025-08-16T10:39:41.025" v="76" actId="1076"/>
          <ac:spMkLst>
            <pc:docMk/>
            <pc:sldMk cId="914294752" sldId="258"/>
            <ac:spMk id="28" creationId="{E6169946-39CC-7955-4881-6BFA21B9652A}"/>
          </ac:spMkLst>
        </pc:spChg>
        <pc:spChg chg="mod">
          <ac:chgData name="David Butler" userId="1d4169bac4fa5473" providerId="LiveId" clId="{8A604CB2-12B6-4EF4-8FB1-D4C50EC2F843}" dt="2025-08-16T10:39:31.201" v="70" actId="1076"/>
          <ac:spMkLst>
            <pc:docMk/>
            <pc:sldMk cId="914294752" sldId="258"/>
            <ac:spMk id="29" creationId="{A3AAC39E-E221-9B4A-74AC-845480D02AE2}"/>
          </ac:spMkLst>
        </pc:spChg>
        <pc:spChg chg="del">
          <ac:chgData name="David Butler" userId="1d4169bac4fa5473" providerId="LiveId" clId="{8A604CB2-12B6-4EF4-8FB1-D4C50EC2F843}" dt="2025-08-16T10:39:13.765" v="59" actId="478"/>
          <ac:spMkLst>
            <pc:docMk/>
            <pc:sldMk cId="914294752" sldId="258"/>
            <ac:spMk id="30" creationId="{BB5AD442-DB2A-1EB6-D129-D159FA4E21DD}"/>
          </ac:spMkLst>
        </pc:spChg>
      </pc:sldChg>
      <pc:sldChg chg="del">
        <pc:chgData name="David Butler" userId="1d4169bac4fa5473" providerId="LiveId" clId="{8A604CB2-12B6-4EF4-8FB1-D4C50EC2F843}" dt="2025-08-16T10:39:00.860" v="49" actId="47"/>
        <pc:sldMkLst>
          <pc:docMk/>
          <pc:sldMk cId="1251781559" sldId="258"/>
        </pc:sldMkLst>
      </pc:sldChg>
      <pc:sldChg chg="delSp modSp add mod">
        <pc:chgData name="David Butler" userId="1d4169bac4fa5473" providerId="LiveId" clId="{8A604CB2-12B6-4EF4-8FB1-D4C50EC2F843}" dt="2025-08-16T10:40:02.537" v="97" actId="1076"/>
        <pc:sldMkLst>
          <pc:docMk/>
          <pc:sldMk cId="1620825054" sldId="259"/>
        </pc:sldMkLst>
        <pc:spChg chg="mod">
          <ac:chgData name="David Butler" userId="1d4169bac4fa5473" providerId="LiveId" clId="{8A604CB2-12B6-4EF4-8FB1-D4C50EC2F843}" dt="2025-08-16T10:40:01.137" v="95" actId="1076"/>
          <ac:spMkLst>
            <pc:docMk/>
            <pc:sldMk cId="1620825054" sldId="259"/>
            <ac:spMk id="21" creationId="{63115335-6CAC-A7FB-2B44-B8A70B830E20}"/>
          </ac:spMkLst>
        </pc:spChg>
        <pc:spChg chg="mod">
          <ac:chgData name="David Butler" userId="1d4169bac4fa5473" providerId="LiveId" clId="{8A604CB2-12B6-4EF4-8FB1-D4C50EC2F843}" dt="2025-08-16T10:40:02.537" v="97" actId="1076"/>
          <ac:spMkLst>
            <pc:docMk/>
            <pc:sldMk cId="1620825054" sldId="259"/>
            <ac:spMk id="22" creationId="{E669970B-BD48-4457-CBAA-CB0A4A963ABA}"/>
          </ac:spMkLst>
        </pc:spChg>
        <pc:spChg chg="del">
          <ac:chgData name="David Butler" userId="1d4169bac4fa5473" providerId="LiveId" clId="{8A604CB2-12B6-4EF4-8FB1-D4C50EC2F843}" dt="2025-08-16T10:39:56.990" v="90" actId="478"/>
          <ac:spMkLst>
            <pc:docMk/>
            <pc:sldMk cId="1620825054" sldId="259"/>
            <ac:spMk id="23" creationId="{27C496F6-32A0-2725-2213-C5689A5E85C5}"/>
          </ac:spMkLst>
        </pc:spChg>
        <pc:spChg chg="del">
          <ac:chgData name="David Butler" userId="1d4169bac4fa5473" providerId="LiveId" clId="{8A604CB2-12B6-4EF4-8FB1-D4C50EC2F843}" dt="2025-08-16T10:39:56.222" v="89" actId="478"/>
          <ac:spMkLst>
            <pc:docMk/>
            <pc:sldMk cId="1620825054" sldId="259"/>
            <ac:spMk id="24" creationId="{3575106B-9AA3-7273-26B6-7A5DA7A2C6C8}"/>
          </ac:spMkLst>
        </pc:spChg>
        <pc:spChg chg="mod">
          <ac:chgData name="David Butler" userId="1d4169bac4fa5473" providerId="LiveId" clId="{8A604CB2-12B6-4EF4-8FB1-D4C50EC2F843}" dt="2025-08-16T10:39:59.547" v="93" actId="1076"/>
          <ac:spMkLst>
            <pc:docMk/>
            <pc:sldMk cId="1620825054" sldId="259"/>
            <ac:spMk id="25" creationId="{EC1FFE17-3690-6D55-5208-3CE3F4F3DE6A}"/>
          </ac:spMkLst>
        </pc:spChg>
        <pc:spChg chg="mod">
          <ac:chgData name="David Butler" userId="1d4169bac4fa5473" providerId="LiveId" clId="{8A604CB2-12B6-4EF4-8FB1-D4C50EC2F843}" dt="2025-08-16T10:40:01.848" v="96" actId="1076"/>
          <ac:spMkLst>
            <pc:docMk/>
            <pc:sldMk cId="1620825054" sldId="259"/>
            <ac:spMk id="26" creationId="{78BEF2B1-E641-4A9F-03B9-BA01FEB5EC91}"/>
          </ac:spMkLst>
        </pc:spChg>
        <pc:spChg chg="mod">
          <ac:chgData name="David Butler" userId="1d4169bac4fa5473" providerId="LiveId" clId="{8A604CB2-12B6-4EF4-8FB1-D4C50EC2F843}" dt="2025-08-16T10:40:00.404" v="94" actId="1076"/>
          <ac:spMkLst>
            <pc:docMk/>
            <pc:sldMk cId="1620825054" sldId="259"/>
            <ac:spMk id="28" creationId="{1ADC13D5-79E9-D0B4-69DD-BF4DF7B44A7C}"/>
          </ac:spMkLst>
        </pc:spChg>
        <pc:spChg chg="mod">
          <ac:chgData name="David Butler" userId="1d4169bac4fa5473" providerId="LiveId" clId="{8A604CB2-12B6-4EF4-8FB1-D4C50EC2F843}" dt="2025-08-16T10:39:58.705" v="92" actId="1076"/>
          <ac:spMkLst>
            <pc:docMk/>
            <pc:sldMk cId="1620825054" sldId="259"/>
            <ac:spMk id="29" creationId="{DA8E3425-2249-E49F-E50D-BDB39A1A0C4D}"/>
          </ac:spMkLst>
        </pc:spChg>
      </pc:sldChg>
      <pc:sldChg chg="del">
        <pc:chgData name="David Butler" userId="1d4169bac4fa5473" providerId="LiveId" clId="{8A604CB2-12B6-4EF4-8FB1-D4C50EC2F843}" dt="2025-08-16T10:39:01.189" v="50" actId="47"/>
        <pc:sldMkLst>
          <pc:docMk/>
          <pc:sldMk cId="3299678443" sldId="259"/>
        </pc:sldMkLst>
      </pc:sldChg>
      <pc:sldChg chg="del">
        <pc:chgData name="David Butler" userId="1d4169bac4fa5473" providerId="LiveId" clId="{8A604CB2-12B6-4EF4-8FB1-D4C50EC2F843}" dt="2025-08-16T10:39:01.620" v="51" actId="47"/>
        <pc:sldMkLst>
          <pc:docMk/>
          <pc:sldMk cId="2415823936" sldId="260"/>
        </pc:sldMkLst>
      </pc:sldChg>
      <pc:sldChg chg="delSp modSp add mod">
        <pc:chgData name="David Butler" userId="1d4169bac4fa5473" providerId="LiveId" clId="{8A604CB2-12B6-4EF4-8FB1-D4C50EC2F843}" dt="2025-08-16T10:40:16.970" v="109" actId="1076"/>
        <pc:sldMkLst>
          <pc:docMk/>
          <pc:sldMk cId="4112873193" sldId="260"/>
        </pc:sldMkLst>
        <pc:spChg chg="mod">
          <ac:chgData name="David Butler" userId="1d4169bac4fa5473" providerId="LiveId" clId="{8A604CB2-12B6-4EF4-8FB1-D4C50EC2F843}" dt="2025-08-16T10:40:15.706" v="108" actId="1076"/>
          <ac:spMkLst>
            <pc:docMk/>
            <pc:sldMk cId="4112873193" sldId="260"/>
            <ac:spMk id="20" creationId="{50F4D5BD-A26D-B007-C3B6-08B6FEE697A6}"/>
          </ac:spMkLst>
        </pc:spChg>
        <pc:spChg chg="mod">
          <ac:chgData name="David Butler" userId="1d4169bac4fa5473" providerId="LiveId" clId="{8A604CB2-12B6-4EF4-8FB1-D4C50EC2F843}" dt="2025-08-16T10:40:11.547" v="103" actId="1076"/>
          <ac:spMkLst>
            <pc:docMk/>
            <pc:sldMk cId="4112873193" sldId="260"/>
            <ac:spMk id="21" creationId="{727368D7-95AB-3FE0-0371-F2649354B22C}"/>
          </ac:spMkLst>
        </pc:spChg>
        <pc:spChg chg="mod">
          <ac:chgData name="David Butler" userId="1d4169bac4fa5473" providerId="LiveId" clId="{8A604CB2-12B6-4EF4-8FB1-D4C50EC2F843}" dt="2025-08-16T10:40:16.970" v="109" actId="1076"/>
          <ac:spMkLst>
            <pc:docMk/>
            <pc:sldMk cId="4112873193" sldId="260"/>
            <ac:spMk id="22" creationId="{58DA2AE0-5DB8-A2D8-5914-7BE9B7427D26}"/>
          </ac:spMkLst>
        </pc:spChg>
        <pc:spChg chg="del">
          <ac:chgData name="David Butler" userId="1d4169bac4fa5473" providerId="LiveId" clId="{8A604CB2-12B6-4EF4-8FB1-D4C50EC2F843}" dt="2025-08-16T10:40:06.471" v="98" actId="478"/>
          <ac:spMkLst>
            <pc:docMk/>
            <pc:sldMk cId="4112873193" sldId="260"/>
            <ac:spMk id="23" creationId="{5E371199-F82F-4F1D-FDB3-B06CCFF70FA8}"/>
          </ac:spMkLst>
        </pc:spChg>
        <pc:spChg chg="mod">
          <ac:chgData name="David Butler" userId="1d4169bac4fa5473" providerId="LiveId" clId="{8A604CB2-12B6-4EF4-8FB1-D4C50EC2F843}" dt="2025-08-16T10:40:12.995" v="105" actId="1076"/>
          <ac:spMkLst>
            <pc:docMk/>
            <pc:sldMk cId="4112873193" sldId="260"/>
            <ac:spMk id="24" creationId="{CEAEAD14-DC3B-0708-C605-8E0B70250196}"/>
          </ac:spMkLst>
        </pc:spChg>
        <pc:spChg chg="del">
          <ac:chgData name="David Butler" userId="1d4169bac4fa5473" providerId="LiveId" clId="{8A604CB2-12B6-4EF4-8FB1-D4C50EC2F843}" dt="2025-08-16T10:40:06.976" v="99" actId="478"/>
          <ac:spMkLst>
            <pc:docMk/>
            <pc:sldMk cId="4112873193" sldId="260"/>
            <ac:spMk id="25" creationId="{9042F6D6-CFD4-0165-7392-025B8A8436B4}"/>
          </ac:spMkLst>
        </pc:spChg>
        <pc:spChg chg="mod">
          <ac:chgData name="David Butler" userId="1d4169bac4fa5473" providerId="LiveId" clId="{8A604CB2-12B6-4EF4-8FB1-D4C50EC2F843}" dt="2025-08-16T10:40:08.570" v="101" actId="1076"/>
          <ac:spMkLst>
            <pc:docMk/>
            <pc:sldMk cId="4112873193" sldId="260"/>
            <ac:spMk id="26" creationId="{65D3F1ED-716F-313C-DC5D-497B87AFF73D}"/>
          </ac:spMkLst>
        </pc:spChg>
        <pc:spChg chg="mod">
          <ac:chgData name="David Butler" userId="1d4169bac4fa5473" providerId="LiveId" clId="{8A604CB2-12B6-4EF4-8FB1-D4C50EC2F843}" dt="2025-08-16T10:40:12.300" v="104" actId="1076"/>
          <ac:spMkLst>
            <pc:docMk/>
            <pc:sldMk cId="4112873193" sldId="260"/>
            <ac:spMk id="28" creationId="{C8843B30-E162-9D3B-003E-8D3AE378CD59}"/>
          </ac:spMkLst>
        </pc:spChg>
        <pc:spChg chg="mod">
          <ac:chgData name="David Butler" userId="1d4169bac4fa5473" providerId="LiveId" clId="{8A604CB2-12B6-4EF4-8FB1-D4C50EC2F843}" dt="2025-08-16T10:40:10.539" v="102" actId="1076"/>
          <ac:spMkLst>
            <pc:docMk/>
            <pc:sldMk cId="4112873193" sldId="260"/>
            <ac:spMk id="29" creationId="{94A6AEA8-8D4A-569A-32D9-E91FF27C3ED0}"/>
          </ac:spMkLst>
        </pc:spChg>
      </pc:sldChg>
      <pc:sldChg chg="del">
        <pc:chgData name="David Butler" userId="1d4169bac4fa5473" providerId="LiveId" clId="{8A604CB2-12B6-4EF4-8FB1-D4C50EC2F843}" dt="2025-08-16T10:39:02.188" v="52" actId="47"/>
        <pc:sldMkLst>
          <pc:docMk/>
          <pc:sldMk cId="1134910373" sldId="261"/>
        </pc:sldMkLst>
      </pc:sldChg>
      <pc:sldChg chg="delSp modSp add mod">
        <pc:chgData name="David Butler" userId="1d4169bac4fa5473" providerId="LiveId" clId="{8A604CB2-12B6-4EF4-8FB1-D4C50EC2F843}" dt="2025-08-16T10:40:46.247" v="118" actId="1076"/>
        <pc:sldMkLst>
          <pc:docMk/>
          <pc:sldMk cId="4224880131" sldId="261"/>
        </pc:sldMkLst>
        <pc:spChg chg="mod">
          <ac:chgData name="David Butler" userId="1d4169bac4fa5473" providerId="LiveId" clId="{8A604CB2-12B6-4EF4-8FB1-D4C50EC2F843}" dt="2025-08-16T10:40:44.210" v="116" actId="1076"/>
          <ac:spMkLst>
            <pc:docMk/>
            <pc:sldMk cId="4224880131" sldId="261"/>
            <ac:spMk id="20" creationId="{EEDC3288-4A5C-FB6F-2F06-6293730D1430}"/>
          </ac:spMkLst>
        </pc:spChg>
        <pc:spChg chg="mod">
          <ac:chgData name="David Butler" userId="1d4169bac4fa5473" providerId="LiveId" clId="{8A604CB2-12B6-4EF4-8FB1-D4C50EC2F843}" dt="2025-08-16T10:40:41.814" v="113" actId="1076"/>
          <ac:spMkLst>
            <pc:docMk/>
            <pc:sldMk cId="4224880131" sldId="261"/>
            <ac:spMk id="21" creationId="{55E01947-936D-E060-DB37-814FF7C8963A}"/>
          </ac:spMkLst>
        </pc:spChg>
        <pc:spChg chg="mod">
          <ac:chgData name="David Butler" userId="1d4169bac4fa5473" providerId="LiveId" clId="{8A604CB2-12B6-4EF4-8FB1-D4C50EC2F843}" dt="2025-08-16T10:40:46.247" v="118" actId="1076"/>
          <ac:spMkLst>
            <pc:docMk/>
            <pc:sldMk cId="4224880131" sldId="261"/>
            <ac:spMk id="22" creationId="{1603E23F-8985-9755-B6EC-7016B73C90F8}"/>
          </ac:spMkLst>
        </pc:spChg>
        <pc:spChg chg="mod">
          <ac:chgData name="David Butler" userId="1d4169bac4fa5473" providerId="LiveId" clId="{8A604CB2-12B6-4EF4-8FB1-D4C50EC2F843}" dt="2025-08-16T10:40:43.554" v="115" actId="1076"/>
          <ac:spMkLst>
            <pc:docMk/>
            <pc:sldMk cId="4224880131" sldId="261"/>
            <ac:spMk id="24" creationId="{BB37A9DB-138A-AC65-150D-ADF0BB919937}"/>
          </ac:spMkLst>
        </pc:spChg>
        <pc:spChg chg="mod">
          <ac:chgData name="David Butler" userId="1d4169bac4fa5473" providerId="LiveId" clId="{8A604CB2-12B6-4EF4-8FB1-D4C50EC2F843}" dt="2025-08-16T10:40:45.126" v="117" actId="1076"/>
          <ac:spMkLst>
            <pc:docMk/>
            <pc:sldMk cId="4224880131" sldId="261"/>
            <ac:spMk id="25" creationId="{3A1C6BC1-DC45-396E-3880-0996B16AD9A9}"/>
          </ac:spMkLst>
        </pc:spChg>
        <pc:spChg chg="del">
          <ac:chgData name="David Butler" userId="1d4169bac4fa5473" providerId="LiveId" clId="{8A604CB2-12B6-4EF4-8FB1-D4C50EC2F843}" dt="2025-08-16T10:40:38.937" v="111" actId="478"/>
          <ac:spMkLst>
            <pc:docMk/>
            <pc:sldMk cId="4224880131" sldId="261"/>
            <ac:spMk id="26" creationId="{41B5F42C-FFB7-5E87-4FB7-F3A6460F6799}"/>
          </ac:spMkLst>
        </pc:spChg>
        <pc:spChg chg="del">
          <ac:chgData name="David Butler" userId="1d4169bac4fa5473" providerId="LiveId" clId="{8A604CB2-12B6-4EF4-8FB1-D4C50EC2F843}" dt="2025-08-16T10:40:33.168" v="110" actId="478"/>
          <ac:spMkLst>
            <pc:docMk/>
            <pc:sldMk cId="4224880131" sldId="261"/>
            <ac:spMk id="28" creationId="{AAD59F14-D1C9-5C7B-F5AE-0CC6C933937B}"/>
          </ac:spMkLst>
        </pc:spChg>
        <pc:spChg chg="mod">
          <ac:chgData name="David Butler" userId="1d4169bac4fa5473" providerId="LiveId" clId="{8A604CB2-12B6-4EF4-8FB1-D4C50EC2F843}" dt="2025-08-16T10:40:42.877" v="114" actId="1076"/>
          <ac:spMkLst>
            <pc:docMk/>
            <pc:sldMk cId="4224880131" sldId="261"/>
            <ac:spMk id="29" creationId="{A08CCE55-8FF8-7C1D-0B9E-D833D973EA93}"/>
          </ac:spMkLst>
        </pc:spChg>
      </pc:sldChg>
      <pc:sldChg chg="del">
        <pc:chgData name="David Butler" userId="1d4169bac4fa5473" providerId="LiveId" clId="{8A604CB2-12B6-4EF4-8FB1-D4C50EC2F843}" dt="2025-08-16T10:39:02.648" v="53" actId="47"/>
        <pc:sldMkLst>
          <pc:docMk/>
          <pc:sldMk cId="1076060111" sldId="262"/>
        </pc:sldMkLst>
      </pc:sldChg>
      <pc:sldChg chg="delSp add mod">
        <pc:chgData name="David Butler" userId="1d4169bac4fa5473" providerId="LiveId" clId="{8A604CB2-12B6-4EF4-8FB1-D4C50EC2F843}" dt="2025-08-16T10:39:53.054" v="88" actId="478"/>
        <pc:sldMkLst>
          <pc:docMk/>
          <pc:sldMk cId="4208231607" sldId="262"/>
        </pc:sldMkLst>
        <pc:spChg chg="del">
          <ac:chgData name="David Butler" userId="1d4169bac4fa5473" providerId="LiveId" clId="{8A604CB2-12B6-4EF4-8FB1-D4C50EC2F843}" dt="2025-08-16T10:39:52.279" v="87" actId="478"/>
          <ac:spMkLst>
            <pc:docMk/>
            <pc:sldMk cId="4208231607" sldId="262"/>
            <ac:spMk id="20" creationId="{7916B067-B521-0AEE-48CC-74E645B344CC}"/>
          </ac:spMkLst>
        </pc:spChg>
        <pc:spChg chg="del">
          <ac:chgData name="David Butler" userId="1d4169bac4fa5473" providerId="LiveId" clId="{8A604CB2-12B6-4EF4-8FB1-D4C50EC2F843}" dt="2025-08-16T10:39:53.054" v="88" actId="478"/>
          <ac:spMkLst>
            <pc:docMk/>
            <pc:sldMk cId="4208231607" sldId="262"/>
            <ac:spMk id="29" creationId="{C950890D-AC83-E127-04EE-4258F53F122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2E022-6D54-460F-88AB-F93E8C3998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E24A3-C65F-4D5D-BB2A-397F4EDDE1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C0017F-637B-48F4-96CA-4E740B893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A7A18-70DA-446F-8A28-8EC07C0A5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84898-EF55-43B5-A49A-20CC614F5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29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0B7DF-0B30-4E57-8D64-5EBEA4190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B96F3-0509-4D43-BF05-4E259D27AB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1D0BF-8A29-40D2-ACD6-078BC69F5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1E2B4-6EC8-43DF-B590-3B7609F4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D8026-4C8B-46A8-BD4D-356AEE3E6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797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CD1010-A8A8-4FF9-8965-EF959E562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D3091-D67A-48C8-8B7C-91E945820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4E88D-1487-49E0-83CA-7EBAD5B0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5B0E3-D3C4-416C-8756-DC7BA58E2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0CCDC-4777-4D90-ADCE-EB4192231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8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3E75D-A917-4E3F-9D90-4EBBB83D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3E0E1-FD54-4C34-90FF-CAD72DB851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E773E-E6B1-4732-A450-73ADE93D7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2DF5A-CC02-4E46-B4E4-3AC624C9F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84C8F-46E1-4E8F-801A-E1C50C73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5769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F55A6-54B2-4552-8196-5C1DEDA85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2C2D2-BC72-4328-95AC-3CBE05A75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F8391-AB40-4E8C-9E44-36BAC8507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DFC7C-4103-4245-AFD5-2C0DC7BA6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F0437-BA6E-4975-9268-30E4E39F7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08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AE8EB-32A4-4687-AE54-547A972CD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1EDE3-FD5E-429B-A8B9-E178CC0468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12D15-F232-42C4-87D1-2CB7E2562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8B032E-2223-4C57-BCAD-3C4E384F2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825DC-A89E-4788-B1F4-EEE021F54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17257A-5896-4F3E-8678-5D583E0A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366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D2DED-8985-4B93-9939-FC3CD2EAB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14B423-96AC-4C76-A5B1-82E0BCE0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800F6-7B26-44D0-AAF5-877EAFE67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276C4-AC6A-412D-BAA0-1CE0BABB43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75B998-FC3C-4D95-AF93-8EB9D36322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B9CF0D-2946-4CE4-8C8D-7E989FF9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02F4B0-BCAF-4270-B863-2AB99C69B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2F1D03-52DB-4C84-86B5-522B96C91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23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C97B9-02D9-4119-9E50-4D86F3620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F08F33-F70C-42C4-9C13-3D1E0DC6B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554C9-9D13-419C-A781-330B454B4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E229EA-D197-4D4B-9118-9DBF0D9C3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47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00E552-0EA8-439A-8616-5EED5D668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A2AA86-ED5E-46A5-A45C-E849FC9E4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B554B-8FA1-4190-8A2F-2793C19D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82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90980-FB3B-4F64-B7A6-4B682D2C5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93E15-8432-4C35-B5FD-07CE714B6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B56E0-5F2F-48D5-8FF7-FA25CDCBC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A24E96-AE10-408C-974B-5495C8B0F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8E27E2-D1F9-45BF-9087-C05E83F53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4200B-5EBE-4F95-967B-3410E9322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47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81BEA-ECEE-417E-B090-5F6B60468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02B5DF-3861-4A06-8D55-1538E7AF94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96DF8A-89A8-4E78-A8C3-260B90AB75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E2FEF-8587-40E3-A648-66B4E2D4E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544EF-C38A-4A7E-8D59-423EF2E28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92A1D-2E2E-4830-A5CC-1FF2479BF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06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9B9E42-2DA9-484D-AA4F-BF2A9CE1A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106A2-E75F-47F5-8FB0-F8884C259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3EF0F-DE85-4B60-99CE-92DD7CBC37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1C799-B0E5-41DE-BF83-7566BD9EC1A5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88EA9-A961-4325-8361-F449DD3EC9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D1DD0A-C8DE-40AE-ABFC-465348A08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48856-3077-4614-ADF3-63BF618F14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65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49C48D4-B94A-4FDE-AEA0-5BBB3D290917}"/>
              </a:ext>
            </a:extLst>
          </p:cNvPr>
          <p:cNvSpPr txBox="1"/>
          <p:nvPr/>
        </p:nvSpPr>
        <p:spPr>
          <a:xfrm>
            <a:off x="19760" y="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8236E8-976D-43FE-8D34-433CE3FFE9B8}"/>
              </a:ext>
            </a:extLst>
          </p:cNvPr>
          <p:cNvSpPr txBox="1"/>
          <p:nvPr/>
        </p:nvSpPr>
        <p:spPr>
          <a:xfrm>
            <a:off x="3573931" y="-6175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F2271B-DA09-45D3-8F8D-119FD0A1BE3B}"/>
              </a:ext>
            </a:extLst>
          </p:cNvPr>
          <p:cNvSpPr txBox="1"/>
          <p:nvPr/>
        </p:nvSpPr>
        <p:spPr>
          <a:xfrm>
            <a:off x="76720" y="2351689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5A3E58-FDFD-493A-8E0C-58DEA9DA7FDD}"/>
              </a:ext>
            </a:extLst>
          </p:cNvPr>
          <p:cNvSpPr txBox="1"/>
          <p:nvPr/>
        </p:nvSpPr>
        <p:spPr>
          <a:xfrm>
            <a:off x="8567057" y="122763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8F2FE5-FF50-4848-8B68-9727FADD99BF}"/>
              </a:ext>
            </a:extLst>
          </p:cNvPr>
          <p:cNvSpPr txBox="1"/>
          <p:nvPr/>
        </p:nvSpPr>
        <p:spPr>
          <a:xfrm>
            <a:off x="3512919" y="2302439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3BF13A-3A53-49EC-A132-CDD07A7279CF}"/>
              </a:ext>
            </a:extLst>
          </p:cNvPr>
          <p:cNvSpPr txBox="1"/>
          <p:nvPr/>
        </p:nvSpPr>
        <p:spPr>
          <a:xfrm>
            <a:off x="8567057" y="2637296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07AF20-A66A-4505-935C-5EDD1B8F5B17}"/>
              </a:ext>
            </a:extLst>
          </p:cNvPr>
          <p:cNvSpPr txBox="1"/>
          <p:nvPr/>
        </p:nvSpPr>
        <p:spPr>
          <a:xfrm>
            <a:off x="38963" y="471169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A2EE7F0-7395-1D8F-DE42-CC0AF1E2EC9F}"/>
              </a:ext>
            </a:extLst>
          </p:cNvPr>
          <p:cNvSpPr/>
          <p:nvPr/>
        </p:nvSpPr>
        <p:spPr>
          <a:xfrm>
            <a:off x="442259" y="179294"/>
            <a:ext cx="1800000" cy="180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8785BF6-AA25-0C24-B728-7EE8CCA9328D}"/>
              </a:ext>
            </a:extLst>
          </p:cNvPr>
          <p:cNvSpPr/>
          <p:nvPr/>
        </p:nvSpPr>
        <p:spPr>
          <a:xfrm>
            <a:off x="4232834" y="58314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49819AC4-31BA-B00F-5669-D6E785FFC7D1}"/>
              </a:ext>
            </a:extLst>
          </p:cNvPr>
          <p:cNvSpPr/>
          <p:nvPr/>
        </p:nvSpPr>
        <p:spPr>
          <a:xfrm>
            <a:off x="8967000" y="122763"/>
            <a:ext cx="2519978" cy="18000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C618760-BAD9-FF77-809A-B853C3036C9A}"/>
              </a:ext>
            </a:extLst>
          </p:cNvPr>
          <p:cNvSpPr/>
          <p:nvPr/>
        </p:nvSpPr>
        <p:spPr>
          <a:xfrm>
            <a:off x="4509247" y="2613299"/>
            <a:ext cx="1800000" cy="180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54F593B-16C9-396C-6594-15611F536C27}"/>
              </a:ext>
            </a:extLst>
          </p:cNvPr>
          <p:cNvSpPr/>
          <p:nvPr/>
        </p:nvSpPr>
        <p:spPr>
          <a:xfrm>
            <a:off x="9459257" y="2564049"/>
            <a:ext cx="1800000" cy="18000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427E9FCE-9536-CEE0-AAEC-66D3C02F852C}"/>
              </a:ext>
            </a:extLst>
          </p:cNvPr>
          <p:cNvSpPr/>
          <p:nvPr/>
        </p:nvSpPr>
        <p:spPr>
          <a:xfrm>
            <a:off x="340649" y="2529000"/>
            <a:ext cx="2519978" cy="18000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D779614-9987-6C7F-AB75-7B09CF53D746}"/>
              </a:ext>
            </a:extLst>
          </p:cNvPr>
          <p:cNvSpPr/>
          <p:nvPr/>
        </p:nvSpPr>
        <p:spPr>
          <a:xfrm>
            <a:off x="700638" y="4711690"/>
            <a:ext cx="1800000" cy="1800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805944C-9514-F55A-F37C-69044085F834}"/>
              </a:ext>
            </a:extLst>
          </p:cNvPr>
          <p:cNvSpPr txBox="1"/>
          <p:nvPr/>
        </p:nvSpPr>
        <p:spPr>
          <a:xfrm>
            <a:off x="3663762" y="466663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A639EF-E216-DFA8-6C7C-42877A355D12}"/>
              </a:ext>
            </a:extLst>
          </p:cNvPr>
          <p:cNvSpPr/>
          <p:nvPr/>
        </p:nvSpPr>
        <p:spPr>
          <a:xfrm>
            <a:off x="9622117" y="4711690"/>
            <a:ext cx="1800000" cy="1800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2DCC331-8FF0-5175-3C20-1651DDF7B82F}"/>
              </a:ext>
            </a:extLst>
          </p:cNvPr>
          <p:cNvSpPr/>
          <p:nvPr/>
        </p:nvSpPr>
        <p:spPr>
          <a:xfrm>
            <a:off x="4555563" y="4844073"/>
            <a:ext cx="1800000" cy="1800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A0ADDB-3F40-91C1-209D-0ABB4E075CA2}"/>
              </a:ext>
            </a:extLst>
          </p:cNvPr>
          <p:cNvSpPr txBox="1"/>
          <p:nvPr/>
        </p:nvSpPr>
        <p:spPr>
          <a:xfrm>
            <a:off x="8665314" y="4582463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91237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A7178-4FC7-1F1F-05DE-9D660A6EF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2F862F81-6A32-5EFC-C7E9-5E29DDADCFE2}"/>
              </a:ext>
            </a:extLst>
          </p:cNvPr>
          <p:cNvSpPr/>
          <p:nvPr/>
        </p:nvSpPr>
        <p:spPr>
          <a:xfrm>
            <a:off x="7057867" y="1713299"/>
            <a:ext cx="1800000" cy="180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4443752-1FA5-3092-806B-A29193340076}"/>
              </a:ext>
            </a:extLst>
          </p:cNvPr>
          <p:cNvSpPr/>
          <p:nvPr/>
        </p:nvSpPr>
        <p:spPr>
          <a:xfrm>
            <a:off x="4449482" y="647040"/>
            <a:ext cx="1800000" cy="180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CB351C7-7F01-96C5-B829-4EF4D4A556DD}"/>
              </a:ext>
            </a:extLst>
          </p:cNvPr>
          <p:cNvSpPr/>
          <p:nvPr/>
        </p:nvSpPr>
        <p:spPr>
          <a:xfrm>
            <a:off x="9459257" y="2564049"/>
            <a:ext cx="1800000" cy="18000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2B681A63-E9A8-96FA-3AC8-3C14970CE06C}"/>
              </a:ext>
            </a:extLst>
          </p:cNvPr>
          <p:cNvSpPr/>
          <p:nvPr/>
        </p:nvSpPr>
        <p:spPr>
          <a:xfrm>
            <a:off x="2873708" y="2983212"/>
            <a:ext cx="2519978" cy="18000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69FB529-3088-35A6-25FA-19343F21A903}"/>
              </a:ext>
            </a:extLst>
          </p:cNvPr>
          <p:cNvSpPr/>
          <p:nvPr/>
        </p:nvSpPr>
        <p:spPr>
          <a:xfrm>
            <a:off x="831964" y="552066"/>
            <a:ext cx="1800000" cy="1800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6169946-39CC-7955-4881-6BFA21B9652A}"/>
              </a:ext>
            </a:extLst>
          </p:cNvPr>
          <p:cNvSpPr/>
          <p:nvPr/>
        </p:nvSpPr>
        <p:spPr>
          <a:xfrm>
            <a:off x="9622117" y="4711690"/>
            <a:ext cx="1800000" cy="1800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3AAC39E-E221-9B4A-74AC-845480D02AE2}"/>
              </a:ext>
            </a:extLst>
          </p:cNvPr>
          <p:cNvSpPr/>
          <p:nvPr/>
        </p:nvSpPr>
        <p:spPr>
          <a:xfrm>
            <a:off x="9560036" y="224261"/>
            <a:ext cx="1800000" cy="1800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4294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E715D-944C-2B99-5603-A4BCCD43E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12EEA5B-A2D9-4CD4-643A-6CC7B53F3341}"/>
              </a:ext>
            </a:extLst>
          </p:cNvPr>
          <p:cNvSpPr/>
          <p:nvPr/>
        </p:nvSpPr>
        <p:spPr>
          <a:xfrm>
            <a:off x="7057867" y="1713299"/>
            <a:ext cx="1800000" cy="180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3115335-6CAC-A7FB-2B44-B8A70B830E20}"/>
              </a:ext>
            </a:extLst>
          </p:cNvPr>
          <p:cNvSpPr/>
          <p:nvPr/>
        </p:nvSpPr>
        <p:spPr>
          <a:xfrm>
            <a:off x="9242198" y="4214819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E669970B-BD48-4457-CBAA-CB0A4A963ABA}"/>
              </a:ext>
            </a:extLst>
          </p:cNvPr>
          <p:cNvSpPr/>
          <p:nvPr/>
        </p:nvSpPr>
        <p:spPr>
          <a:xfrm>
            <a:off x="2139391" y="3513299"/>
            <a:ext cx="2519978" cy="18000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EC1FFE17-3690-6D55-5208-3CE3F4F3DE6A}"/>
              </a:ext>
            </a:extLst>
          </p:cNvPr>
          <p:cNvSpPr/>
          <p:nvPr/>
        </p:nvSpPr>
        <p:spPr>
          <a:xfrm>
            <a:off x="9542227" y="455360"/>
            <a:ext cx="2519978" cy="18000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8BEF2B1-E641-4A9F-03B9-BA01FEB5EC91}"/>
              </a:ext>
            </a:extLst>
          </p:cNvPr>
          <p:cNvSpPr/>
          <p:nvPr/>
        </p:nvSpPr>
        <p:spPr>
          <a:xfrm>
            <a:off x="5420789" y="4244701"/>
            <a:ext cx="1800000" cy="1800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ADC13D5-79E9-D0B4-69DD-BF4DF7B44A7C}"/>
              </a:ext>
            </a:extLst>
          </p:cNvPr>
          <p:cNvSpPr/>
          <p:nvPr/>
        </p:nvSpPr>
        <p:spPr>
          <a:xfrm>
            <a:off x="898338" y="1054090"/>
            <a:ext cx="1800000" cy="1800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A8E3425-2249-E49F-E50D-BDB39A1A0C4D}"/>
              </a:ext>
            </a:extLst>
          </p:cNvPr>
          <p:cNvSpPr/>
          <p:nvPr/>
        </p:nvSpPr>
        <p:spPr>
          <a:xfrm>
            <a:off x="4300507" y="911555"/>
            <a:ext cx="1800000" cy="1800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0825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698DC-85E6-7817-3953-8473F2BDB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50F4D5BD-A26D-B007-C3B6-08B6FEE697A6}"/>
              </a:ext>
            </a:extLst>
          </p:cNvPr>
          <p:cNvSpPr/>
          <p:nvPr/>
        </p:nvSpPr>
        <p:spPr>
          <a:xfrm>
            <a:off x="534223" y="4743370"/>
            <a:ext cx="1800000" cy="180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27368D7-95AB-3FE0-0371-F2649354B22C}"/>
              </a:ext>
            </a:extLst>
          </p:cNvPr>
          <p:cNvSpPr/>
          <p:nvPr/>
        </p:nvSpPr>
        <p:spPr>
          <a:xfrm>
            <a:off x="8559257" y="590229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58DA2AE0-5DB8-A2D8-5914-7BE9B7427D26}"/>
              </a:ext>
            </a:extLst>
          </p:cNvPr>
          <p:cNvSpPr/>
          <p:nvPr/>
        </p:nvSpPr>
        <p:spPr>
          <a:xfrm>
            <a:off x="2839229" y="2777111"/>
            <a:ext cx="2519978" cy="18000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EAEAD14-DC3B-0708-C605-8E0B70250196}"/>
              </a:ext>
            </a:extLst>
          </p:cNvPr>
          <p:cNvSpPr/>
          <p:nvPr/>
        </p:nvSpPr>
        <p:spPr>
          <a:xfrm>
            <a:off x="10074833" y="4954637"/>
            <a:ext cx="1800000" cy="18000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5D3F1ED-716F-313C-DC5D-497B87AFF73D}"/>
              </a:ext>
            </a:extLst>
          </p:cNvPr>
          <p:cNvSpPr/>
          <p:nvPr/>
        </p:nvSpPr>
        <p:spPr>
          <a:xfrm>
            <a:off x="5523494" y="384725"/>
            <a:ext cx="1800000" cy="1800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8843B30-E162-9D3B-003E-8D3AE378CD59}"/>
              </a:ext>
            </a:extLst>
          </p:cNvPr>
          <p:cNvSpPr/>
          <p:nvPr/>
        </p:nvSpPr>
        <p:spPr>
          <a:xfrm>
            <a:off x="6759257" y="3677111"/>
            <a:ext cx="1800000" cy="1800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94A6AEA8-8D4A-569A-32D9-E91FF27C3ED0}"/>
              </a:ext>
            </a:extLst>
          </p:cNvPr>
          <p:cNvSpPr/>
          <p:nvPr/>
        </p:nvSpPr>
        <p:spPr>
          <a:xfrm>
            <a:off x="254671" y="523085"/>
            <a:ext cx="1800000" cy="1800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2873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F316A-D99C-06E4-2B0F-B2E8B4966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EEDC3288-4A5C-FB6F-2F06-6293730D1430}"/>
              </a:ext>
            </a:extLst>
          </p:cNvPr>
          <p:cNvSpPr/>
          <p:nvPr/>
        </p:nvSpPr>
        <p:spPr>
          <a:xfrm>
            <a:off x="6191279" y="4044122"/>
            <a:ext cx="1800000" cy="1800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E01947-936D-E060-DB37-814FF7C8963A}"/>
              </a:ext>
            </a:extLst>
          </p:cNvPr>
          <p:cNvSpPr/>
          <p:nvPr/>
        </p:nvSpPr>
        <p:spPr>
          <a:xfrm>
            <a:off x="1059915" y="282301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1603E23F-8985-9755-B6EC-7016B73C90F8}"/>
              </a:ext>
            </a:extLst>
          </p:cNvPr>
          <p:cNvSpPr/>
          <p:nvPr/>
        </p:nvSpPr>
        <p:spPr>
          <a:xfrm>
            <a:off x="819183" y="3600967"/>
            <a:ext cx="2519978" cy="18000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2B24B11-7B97-0E18-2BD2-36D77AF2508E}"/>
              </a:ext>
            </a:extLst>
          </p:cNvPr>
          <p:cNvSpPr/>
          <p:nvPr/>
        </p:nvSpPr>
        <p:spPr>
          <a:xfrm>
            <a:off x="4449482" y="647040"/>
            <a:ext cx="1800000" cy="180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B37A9DB-138A-AC65-150D-ADF0BB919937}"/>
              </a:ext>
            </a:extLst>
          </p:cNvPr>
          <p:cNvSpPr/>
          <p:nvPr/>
        </p:nvSpPr>
        <p:spPr>
          <a:xfrm>
            <a:off x="10003116" y="305341"/>
            <a:ext cx="1800000" cy="18000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3A1C6BC1-DC45-396E-3880-0996B16AD9A9}"/>
              </a:ext>
            </a:extLst>
          </p:cNvPr>
          <p:cNvSpPr/>
          <p:nvPr/>
        </p:nvSpPr>
        <p:spPr>
          <a:xfrm>
            <a:off x="7039308" y="1489094"/>
            <a:ext cx="2519978" cy="18000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08CCE55-8FF8-7C1D-0B9E-D833D973EA93}"/>
              </a:ext>
            </a:extLst>
          </p:cNvPr>
          <p:cNvSpPr/>
          <p:nvPr/>
        </p:nvSpPr>
        <p:spPr>
          <a:xfrm>
            <a:off x="10056083" y="4772355"/>
            <a:ext cx="1800000" cy="18000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88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4B3E2-8B50-F5F0-C0EB-902DFE077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1F905059-2AC3-0893-681A-E683B50D4ABA}"/>
              </a:ext>
            </a:extLst>
          </p:cNvPr>
          <p:cNvSpPr/>
          <p:nvPr/>
        </p:nvSpPr>
        <p:spPr>
          <a:xfrm>
            <a:off x="6355563" y="4244701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8D1EE1B4-C70C-56EC-014B-F24FC149E55B}"/>
              </a:ext>
            </a:extLst>
          </p:cNvPr>
          <p:cNvSpPr/>
          <p:nvPr/>
        </p:nvSpPr>
        <p:spPr>
          <a:xfrm>
            <a:off x="651842" y="4844073"/>
            <a:ext cx="2519978" cy="18000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2FCBD3-445A-C3F3-C2D4-1440CBDF5319}"/>
              </a:ext>
            </a:extLst>
          </p:cNvPr>
          <p:cNvSpPr/>
          <p:nvPr/>
        </p:nvSpPr>
        <p:spPr>
          <a:xfrm>
            <a:off x="4449482" y="647040"/>
            <a:ext cx="1800000" cy="180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E9CFD5B-20B7-B5C4-7884-566335A38F80}"/>
              </a:ext>
            </a:extLst>
          </p:cNvPr>
          <p:cNvSpPr/>
          <p:nvPr/>
        </p:nvSpPr>
        <p:spPr>
          <a:xfrm>
            <a:off x="9459257" y="2564049"/>
            <a:ext cx="1800000" cy="18000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6D9AA0B0-A7B6-B4A1-EDA7-248AAFF9FD12}"/>
              </a:ext>
            </a:extLst>
          </p:cNvPr>
          <p:cNvSpPr/>
          <p:nvPr/>
        </p:nvSpPr>
        <p:spPr>
          <a:xfrm>
            <a:off x="2873708" y="2983212"/>
            <a:ext cx="2519978" cy="18000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9890A52-1D63-5EB6-6E3C-051F3B49293F}"/>
              </a:ext>
            </a:extLst>
          </p:cNvPr>
          <p:cNvSpPr/>
          <p:nvPr/>
        </p:nvSpPr>
        <p:spPr>
          <a:xfrm>
            <a:off x="831964" y="552066"/>
            <a:ext cx="1800000" cy="1800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2FAC89-9E23-075A-05C9-518439266AC3}"/>
              </a:ext>
            </a:extLst>
          </p:cNvPr>
          <p:cNvSpPr/>
          <p:nvPr/>
        </p:nvSpPr>
        <p:spPr>
          <a:xfrm>
            <a:off x="9622117" y="4711690"/>
            <a:ext cx="1800000" cy="18000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8231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23921B-C4F5-47AD-B7D6-D02BD42892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C18A9F-2368-4E1C-ABE1-9ADBA7D40557}">
  <ds:schemaRefs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789c14a-a99d-49e3-b17f-cc0aeb526209"/>
    <ds:schemaRef ds:uri="1d7f4318-fbaa-42fb-befc-90ab84d26bd1"/>
  </ds:schemaRefs>
</ds:datastoreItem>
</file>

<file path=customXml/itemProps3.xml><?xml version="1.0" encoding="utf-8"?>
<ds:datastoreItem xmlns:ds="http://schemas.openxmlformats.org/officeDocument/2006/customXml" ds:itemID="{5C410B78-902F-44E7-B08C-D7F9777BE6D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</Words>
  <Application>Microsoft Office PowerPoint</Application>
  <PresentationFormat>Widescreen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2023-08-22T16:20:37Z</dcterms:created>
  <dcterms:modified xsi:type="dcterms:W3CDTF">2025-08-16T10:40:52Z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