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7" r:id="rId7"/>
    <p:sldId id="268" r:id="rId8"/>
    <p:sldId id="262" r:id="rId9"/>
    <p:sldId id="263" r:id="rId10"/>
    <p:sldId id="269" r:id="rId11"/>
    <p:sldId id="270" r:id="rId12"/>
    <p:sldId id="273" r:id="rId13"/>
    <p:sldId id="271" r:id="rId14"/>
    <p:sldId id="27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750ABD-FF69-484F-8E4C-46E076E4966C}" v="18" dt="2025-08-16T10:49:36.3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6" autoAdjust="0"/>
    <p:restoredTop sz="94660"/>
  </p:normalViewPr>
  <p:slideViewPr>
    <p:cSldViewPr snapToGrid="0">
      <p:cViewPr varScale="1">
        <p:scale>
          <a:sx n="75" d="100"/>
          <a:sy n="75" d="100"/>
        </p:scale>
        <p:origin x="690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7750ABD-FF69-484F-8E4C-46E076E4966C}"/>
    <pc:docChg chg="undo custSel addSld delSld modSld sldOrd">
      <pc:chgData name="David Butler" userId="1d4169bac4fa5473" providerId="LiveId" clId="{A7750ABD-FF69-484F-8E4C-46E076E4966C}" dt="2025-08-16T10:53:25.065" v="117" actId="27614"/>
      <pc:docMkLst>
        <pc:docMk/>
      </pc:docMkLst>
      <pc:sldChg chg="addSp delSp modSp mod">
        <pc:chgData name="David Butler" userId="1d4169bac4fa5473" providerId="LiveId" clId="{A7750ABD-FF69-484F-8E4C-46E076E4966C}" dt="2025-08-16T10:50:19.032" v="78" actId="1076"/>
        <pc:sldMkLst>
          <pc:docMk/>
          <pc:sldMk cId="4264366878" sldId="257"/>
        </pc:sldMkLst>
        <pc:spChg chg="mod ord">
          <ac:chgData name="David Butler" userId="1d4169bac4fa5473" providerId="LiveId" clId="{A7750ABD-FF69-484F-8E4C-46E076E4966C}" dt="2025-08-16T10:49:29.034" v="53" actId="1076"/>
          <ac:spMkLst>
            <pc:docMk/>
            <pc:sldMk cId="4264366878" sldId="257"/>
            <ac:spMk id="6" creationId="{360382E9-4741-4D24-C2A9-6E7EECFE85F6}"/>
          </ac:spMkLst>
        </pc:spChg>
        <pc:spChg chg="mod">
          <ac:chgData name="David Butler" userId="1d4169bac4fa5473" providerId="LiveId" clId="{A7750ABD-FF69-484F-8E4C-46E076E4966C}" dt="2025-08-16T10:49:35.153" v="55" actId="1076"/>
          <ac:spMkLst>
            <pc:docMk/>
            <pc:sldMk cId="4264366878" sldId="257"/>
            <ac:spMk id="7" creationId="{C72123BE-C59A-A055-BF4C-5B153C3A1D77}"/>
          </ac:spMkLst>
        </pc:spChg>
        <pc:spChg chg="mod">
          <ac:chgData name="David Butler" userId="1d4169bac4fa5473" providerId="LiveId" clId="{A7750ABD-FF69-484F-8E4C-46E076E4966C}" dt="2025-08-16T10:49:47.823" v="61" actId="1076"/>
          <ac:spMkLst>
            <pc:docMk/>
            <pc:sldMk cId="4264366878" sldId="257"/>
            <ac:spMk id="8" creationId="{2B2C56C2-4A1B-9B2C-13C2-C77AC95FBCC3}"/>
          </ac:spMkLst>
        </pc:spChg>
        <pc:spChg chg="del">
          <ac:chgData name="David Butler" userId="1d4169bac4fa5473" providerId="LiveId" clId="{A7750ABD-FF69-484F-8E4C-46E076E4966C}" dt="2025-08-16T10:43:48.201" v="8" actId="478"/>
          <ac:spMkLst>
            <pc:docMk/>
            <pc:sldMk cId="4264366878" sldId="257"/>
            <ac:spMk id="10" creationId="{0445CA87-9894-AB21-8AA7-10B179EBC39D}"/>
          </ac:spMkLst>
        </pc:spChg>
        <pc:spChg chg="mod">
          <ac:chgData name="David Butler" userId="1d4169bac4fa5473" providerId="LiveId" clId="{A7750ABD-FF69-484F-8E4C-46E076E4966C}" dt="2025-08-16T10:49:54.336" v="65" actId="1076"/>
          <ac:spMkLst>
            <pc:docMk/>
            <pc:sldMk cId="4264366878" sldId="257"/>
            <ac:spMk id="11" creationId="{C22DBE65-879F-6B14-A3D6-6295B8946132}"/>
          </ac:spMkLst>
        </pc:spChg>
        <pc:spChg chg="add del mod">
          <ac:chgData name="David Butler" userId="1d4169bac4fa5473" providerId="LiveId" clId="{A7750ABD-FF69-484F-8E4C-46E076E4966C}" dt="2025-08-16T10:50:10.596" v="73" actId="1076"/>
          <ac:spMkLst>
            <pc:docMk/>
            <pc:sldMk cId="4264366878" sldId="257"/>
            <ac:spMk id="12" creationId="{0DAEAEAE-6624-86F4-E3EB-36BD7B1E55EA}"/>
          </ac:spMkLst>
        </pc:spChg>
        <pc:spChg chg="mod">
          <ac:chgData name="David Butler" userId="1d4169bac4fa5473" providerId="LiveId" clId="{A7750ABD-FF69-484F-8E4C-46E076E4966C}" dt="2025-08-16T10:50:14.584" v="75" actId="1076"/>
          <ac:spMkLst>
            <pc:docMk/>
            <pc:sldMk cId="4264366878" sldId="257"/>
            <ac:spMk id="13" creationId="{421323C0-2BDD-15F4-88EE-959F520FEE76}"/>
          </ac:spMkLst>
        </pc:spChg>
        <pc:picChg chg="add del mod">
          <ac:chgData name="David Butler" userId="1d4169bac4fa5473" providerId="LiveId" clId="{A7750ABD-FF69-484F-8E4C-46E076E4966C}" dt="2025-08-16T10:45:11.648" v="22" actId="21"/>
          <ac:picMkLst>
            <pc:docMk/>
            <pc:sldMk cId="4264366878" sldId="257"/>
            <ac:picMk id="2" creationId="{EB87AE3E-5CD3-D347-6669-7D648B824673}"/>
          </ac:picMkLst>
        </pc:picChg>
        <pc:picChg chg="del">
          <ac:chgData name="David Butler" userId="1d4169bac4fa5473" providerId="LiveId" clId="{A7750ABD-FF69-484F-8E4C-46E076E4966C}" dt="2025-08-16T10:43:39.146" v="0" actId="478"/>
          <ac:picMkLst>
            <pc:docMk/>
            <pc:sldMk cId="4264366878" sldId="257"/>
            <ac:picMk id="3" creationId="{C6C7B001-4DA3-9CA8-521F-0DEE7789ADB9}"/>
          </ac:picMkLst>
        </pc:picChg>
        <pc:picChg chg="add del mod">
          <ac:chgData name="David Butler" userId="1d4169bac4fa5473" providerId="LiveId" clId="{A7750ABD-FF69-484F-8E4C-46E076E4966C}" dt="2025-08-16T10:45:11.648" v="22" actId="21"/>
          <ac:picMkLst>
            <pc:docMk/>
            <pc:sldMk cId="4264366878" sldId="257"/>
            <ac:picMk id="4" creationId="{151DA5F5-4291-C7DA-7F78-7B8E045F13AE}"/>
          </ac:picMkLst>
        </pc:picChg>
        <pc:picChg chg="del">
          <ac:chgData name="David Butler" userId="1d4169bac4fa5473" providerId="LiveId" clId="{A7750ABD-FF69-484F-8E4C-46E076E4966C}" dt="2025-08-16T10:43:39.736" v="1" actId="478"/>
          <ac:picMkLst>
            <pc:docMk/>
            <pc:sldMk cId="4264366878" sldId="257"/>
            <ac:picMk id="5" creationId="{F98976BB-6905-6B83-E067-B38205AF42F8}"/>
          </ac:picMkLst>
        </pc:picChg>
        <pc:picChg chg="add mod ord">
          <ac:chgData name="David Butler" userId="1d4169bac4fa5473" providerId="LiveId" clId="{A7750ABD-FF69-484F-8E4C-46E076E4966C}" dt="2025-08-16T10:49:31.372" v="54" actId="1076"/>
          <ac:picMkLst>
            <pc:docMk/>
            <pc:sldMk cId="4264366878" sldId="257"/>
            <ac:picMk id="9" creationId="{12625A74-C039-30E7-68DC-7032E8588F19}"/>
          </ac:picMkLst>
        </pc:picChg>
        <pc:picChg chg="add mod">
          <ac:chgData name="David Butler" userId="1d4169bac4fa5473" providerId="LiveId" clId="{A7750ABD-FF69-484F-8E4C-46E076E4966C}" dt="2025-08-16T10:49:42.310" v="59" actId="1076"/>
          <ac:picMkLst>
            <pc:docMk/>
            <pc:sldMk cId="4264366878" sldId="257"/>
            <ac:picMk id="14" creationId="{1D2FEFC7-2771-A814-F370-5A1D35FE9F37}"/>
          </ac:picMkLst>
        </pc:picChg>
        <pc:picChg chg="add mod">
          <ac:chgData name="David Butler" userId="1d4169bac4fa5473" providerId="LiveId" clId="{A7750ABD-FF69-484F-8E4C-46E076E4966C}" dt="2025-08-16T10:50:01.226" v="69" actId="14100"/>
          <ac:picMkLst>
            <pc:docMk/>
            <pc:sldMk cId="4264366878" sldId="257"/>
            <ac:picMk id="15" creationId="{C2C9DB0C-6D68-2C48-CE43-1965E3F18B68}"/>
          </ac:picMkLst>
        </pc:picChg>
        <pc:picChg chg="add mod">
          <ac:chgData name="David Butler" userId="1d4169bac4fa5473" providerId="LiveId" clId="{A7750ABD-FF69-484F-8E4C-46E076E4966C}" dt="2025-08-16T10:50:19.032" v="78" actId="1076"/>
          <ac:picMkLst>
            <pc:docMk/>
            <pc:sldMk cId="4264366878" sldId="257"/>
            <ac:picMk id="16" creationId="{15509F4F-937F-D173-6225-267AD1C5E58D}"/>
          </ac:picMkLst>
        </pc:picChg>
        <pc:picChg chg="add mod">
          <ac:chgData name="David Butler" userId="1d4169bac4fa5473" providerId="LiveId" clId="{A7750ABD-FF69-484F-8E4C-46E076E4966C}" dt="2025-08-16T10:50:07.623" v="72" actId="14100"/>
          <ac:picMkLst>
            <pc:docMk/>
            <pc:sldMk cId="4264366878" sldId="257"/>
            <ac:picMk id="17" creationId="{2C9D0FEA-25DF-41C7-9820-70B3DD0E49D6}"/>
          </ac:picMkLst>
        </pc:picChg>
        <pc:picChg chg="add mod">
          <ac:chgData name="David Butler" userId="1d4169bac4fa5473" providerId="LiveId" clId="{A7750ABD-FF69-484F-8E4C-46E076E4966C}" dt="2025-08-16T10:49:51.439" v="64" actId="1076"/>
          <ac:picMkLst>
            <pc:docMk/>
            <pc:sldMk cId="4264366878" sldId="257"/>
            <ac:picMk id="18" creationId="{4EFEEB7E-4F77-9A13-D941-DFA001B2652D}"/>
          </ac:picMkLst>
        </pc:picChg>
        <pc:picChg chg="add mod">
          <ac:chgData name="David Butler" userId="1d4169bac4fa5473" providerId="LiveId" clId="{A7750ABD-FF69-484F-8E4C-46E076E4966C}" dt="2025-08-16T10:49:26.546" v="52" actId="14100"/>
          <ac:picMkLst>
            <pc:docMk/>
            <pc:sldMk cId="4264366878" sldId="257"/>
            <ac:picMk id="19" creationId="{80BBB590-D0A3-0CA1-3807-B43939668C07}"/>
          </ac:picMkLst>
        </pc:picChg>
        <pc:picChg chg="add mod">
          <ac:chgData name="David Butler" userId="1d4169bac4fa5473" providerId="LiveId" clId="{A7750ABD-FF69-484F-8E4C-46E076E4966C}" dt="2025-08-16T10:49:36.349" v="56" actId="1076"/>
          <ac:picMkLst>
            <pc:docMk/>
            <pc:sldMk cId="4264366878" sldId="257"/>
            <ac:picMk id="1026" creationId="{39D088F2-43E9-8BBC-BEFD-52014BE00C86}"/>
          </ac:picMkLst>
        </pc:picChg>
        <pc:picChg chg="del">
          <ac:chgData name="David Butler" userId="1d4169bac4fa5473" providerId="LiveId" clId="{A7750ABD-FF69-484F-8E4C-46E076E4966C}" dt="2025-08-16T10:43:40.984" v="3" actId="478"/>
          <ac:picMkLst>
            <pc:docMk/>
            <pc:sldMk cId="4264366878" sldId="257"/>
            <ac:picMk id="1028" creationId="{E57929FD-6299-E2DB-86DA-21D07BD14166}"/>
          </ac:picMkLst>
        </pc:picChg>
        <pc:picChg chg="del">
          <ac:chgData name="David Butler" userId="1d4169bac4fa5473" providerId="LiveId" clId="{A7750ABD-FF69-484F-8E4C-46E076E4966C}" dt="2025-08-16T10:43:41.448" v="4" actId="478"/>
          <ac:picMkLst>
            <pc:docMk/>
            <pc:sldMk cId="4264366878" sldId="257"/>
            <ac:picMk id="1030" creationId="{268559A0-7401-0AA4-76AF-330BAC5AA96B}"/>
          </ac:picMkLst>
        </pc:picChg>
        <pc:picChg chg="del">
          <ac:chgData name="David Butler" userId="1d4169bac4fa5473" providerId="LiveId" clId="{A7750ABD-FF69-484F-8E4C-46E076E4966C}" dt="2025-08-16T10:43:40.399" v="2" actId="478"/>
          <ac:picMkLst>
            <pc:docMk/>
            <pc:sldMk cId="4264366878" sldId="257"/>
            <ac:picMk id="1032" creationId="{298CCE60-DA88-20CE-99F0-143ED36E9D0C}"/>
          </ac:picMkLst>
        </pc:picChg>
        <pc:picChg chg="del">
          <ac:chgData name="David Butler" userId="1d4169bac4fa5473" providerId="LiveId" clId="{A7750ABD-FF69-484F-8E4C-46E076E4966C}" dt="2025-08-16T10:43:42.128" v="5" actId="478"/>
          <ac:picMkLst>
            <pc:docMk/>
            <pc:sldMk cId="4264366878" sldId="257"/>
            <ac:picMk id="1034" creationId="{0A917AA8-99FE-5F77-D57B-75132B9B91A9}"/>
          </ac:picMkLst>
        </pc:picChg>
      </pc:sldChg>
      <pc:sldChg chg="addSp delSp modSp mod setBg">
        <pc:chgData name="David Butler" userId="1d4169bac4fa5473" providerId="LiveId" clId="{A7750ABD-FF69-484F-8E4C-46E076E4966C}" dt="2025-08-16T10:45:17.472" v="24" actId="26606"/>
        <pc:sldMkLst>
          <pc:docMk/>
          <pc:sldMk cId="1341915376" sldId="258"/>
        </pc:sldMkLst>
        <pc:spChg chg="del mod">
          <ac:chgData name="David Butler" userId="1d4169bac4fa5473" providerId="LiveId" clId="{A7750ABD-FF69-484F-8E4C-46E076E4966C}" dt="2025-08-16T10:43:52.616" v="10" actId="478"/>
          <ac:spMkLst>
            <pc:docMk/>
            <pc:sldMk cId="1341915376" sldId="258"/>
            <ac:spMk id="2" creationId="{A8A19A37-7D02-0D3E-3431-A51BB42E544C}"/>
          </ac:spMkLst>
        </pc:spChg>
        <pc:picChg chg="add mod">
          <ac:chgData name="David Butler" userId="1d4169bac4fa5473" providerId="LiveId" clId="{A7750ABD-FF69-484F-8E4C-46E076E4966C}" dt="2025-08-16T10:45:17.472" v="24" actId="26606"/>
          <ac:picMkLst>
            <pc:docMk/>
            <pc:sldMk cId="1341915376" sldId="258"/>
            <ac:picMk id="3" creationId="{EB87AE3E-5CD3-D347-6669-7D648B824673}"/>
          </ac:picMkLst>
        </pc:picChg>
        <pc:picChg chg="add mod">
          <ac:chgData name="David Butler" userId="1d4169bac4fa5473" providerId="LiveId" clId="{A7750ABD-FF69-484F-8E4C-46E076E4966C}" dt="2025-08-16T10:45:17.472" v="24" actId="26606"/>
          <ac:picMkLst>
            <pc:docMk/>
            <pc:sldMk cId="1341915376" sldId="258"/>
            <ac:picMk id="4" creationId="{151DA5F5-4291-C7DA-7F78-7B8E045F13AE}"/>
          </ac:picMkLst>
        </pc:picChg>
      </pc:sldChg>
      <pc:sldChg chg="addSp delSp modSp mod">
        <pc:chgData name="David Butler" userId="1d4169bac4fa5473" providerId="LiveId" clId="{A7750ABD-FF69-484F-8E4C-46E076E4966C}" dt="2025-08-16T10:50:56.058" v="84" actId="1076"/>
        <pc:sldMkLst>
          <pc:docMk/>
          <pc:sldMk cId="3177065768" sldId="259"/>
        </pc:sldMkLst>
        <pc:picChg chg="del">
          <ac:chgData name="David Butler" userId="1d4169bac4fa5473" providerId="LiveId" clId="{A7750ABD-FF69-484F-8E4C-46E076E4966C}" dt="2025-08-16T10:43:54.081" v="11" actId="478"/>
          <ac:picMkLst>
            <pc:docMk/>
            <pc:sldMk cId="3177065768" sldId="259"/>
            <ac:picMk id="3" creationId="{26D17284-67F9-C992-FD02-703DEB894FF5}"/>
          </ac:picMkLst>
        </pc:picChg>
        <pc:picChg chg="add mod modCrop">
          <ac:chgData name="David Butler" userId="1d4169bac4fa5473" providerId="LiveId" clId="{A7750ABD-FF69-484F-8E4C-46E076E4966C}" dt="2025-08-16T10:50:56.058" v="84" actId="1076"/>
          <ac:picMkLst>
            <pc:docMk/>
            <pc:sldMk cId="3177065768" sldId="259"/>
            <ac:picMk id="4" creationId="{CEC4E2D6-0418-B092-03A2-0DF9763B59C5}"/>
          </ac:picMkLst>
        </pc:picChg>
      </pc:sldChg>
      <pc:sldChg chg="addSp delSp modSp mod setBg">
        <pc:chgData name="David Butler" userId="1d4169bac4fa5473" providerId="LiveId" clId="{A7750ABD-FF69-484F-8E4C-46E076E4966C}" dt="2025-08-16T10:51:11.239" v="86" actId="26606"/>
        <pc:sldMkLst>
          <pc:docMk/>
          <pc:sldMk cId="1075283048" sldId="260"/>
        </pc:sldMkLst>
        <pc:picChg chg="add mod">
          <ac:chgData name="David Butler" userId="1d4169bac4fa5473" providerId="LiveId" clId="{A7750ABD-FF69-484F-8E4C-46E076E4966C}" dt="2025-08-16T10:51:11.239" v="86" actId="26606"/>
          <ac:picMkLst>
            <pc:docMk/>
            <pc:sldMk cId="1075283048" sldId="260"/>
            <ac:picMk id="3" creationId="{74687BD2-6452-37CB-A95C-F0B3FF05C5E8}"/>
          </ac:picMkLst>
        </pc:picChg>
        <pc:picChg chg="del">
          <ac:chgData name="David Butler" userId="1d4169bac4fa5473" providerId="LiveId" clId="{A7750ABD-FF69-484F-8E4C-46E076E4966C}" dt="2025-08-16T10:43:55.217" v="12" actId="478"/>
          <ac:picMkLst>
            <pc:docMk/>
            <pc:sldMk cId="1075283048" sldId="260"/>
            <ac:picMk id="4" creationId="{05601509-7371-AED2-0859-7E544631FA62}"/>
          </ac:picMkLst>
        </pc:picChg>
      </pc:sldChg>
      <pc:sldChg chg="addSp delSp modSp mod">
        <pc:chgData name="David Butler" userId="1d4169bac4fa5473" providerId="LiveId" clId="{A7750ABD-FF69-484F-8E4C-46E076E4966C}" dt="2025-08-16T10:51:31.635" v="91" actId="1076"/>
        <pc:sldMkLst>
          <pc:docMk/>
          <pc:sldMk cId="904872238" sldId="261"/>
        </pc:sldMkLst>
        <pc:spChg chg="del">
          <ac:chgData name="David Butler" userId="1d4169bac4fa5473" providerId="LiveId" clId="{A7750ABD-FF69-484F-8E4C-46E076E4966C}" dt="2025-08-16T10:51:27.061" v="88" actId="26606"/>
          <ac:spMkLst>
            <pc:docMk/>
            <pc:sldMk cId="904872238" sldId="261"/>
            <ac:spMk id="8" creationId="{42A4FC2C-047E-45A5-965D-8E1E3BF09BC6}"/>
          </ac:spMkLst>
        </pc:spChg>
        <pc:picChg chg="add mod">
          <ac:chgData name="David Butler" userId="1d4169bac4fa5473" providerId="LiveId" clId="{A7750ABD-FF69-484F-8E4C-46E076E4966C}" dt="2025-08-16T10:51:31.635" v="91" actId="1076"/>
          <ac:picMkLst>
            <pc:docMk/>
            <pc:sldMk cId="904872238" sldId="261"/>
            <ac:picMk id="3" creationId="{A19F1DDD-A872-F659-AEA8-C09BDF10CA61}"/>
          </ac:picMkLst>
        </pc:picChg>
        <pc:picChg chg="del">
          <ac:chgData name="David Butler" userId="1d4169bac4fa5473" providerId="LiveId" clId="{A7750ABD-FF69-484F-8E4C-46E076E4966C}" dt="2025-08-16T10:43:56.410" v="13" actId="478"/>
          <ac:picMkLst>
            <pc:docMk/>
            <pc:sldMk cId="904872238" sldId="261"/>
            <ac:picMk id="4" creationId="{F5A263CF-161A-BC74-FD0B-9D7D439435B7}"/>
          </ac:picMkLst>
        </pc:picChg>
      </pc:sldChg>
      <pc:sldChg chg="addSp delSp modSp mod">
        <pc:chgData name="David Butler" userId="1d4169bac4fa5473" providerId="LiveId" clId="{A7750ABD-FF69-484F-8E4C-46E076E4966C}" dt="2025-08-16T10:52:28.088" v="100" actId="26606"/>
        <pc:sldMkLst>
          <pc:docMk/>
          <pc:sldMk cId="2215432975" sldId="262"/>
        </pc:sldMkLst>
        <pc:spChg chg="del">
          <ac:chgData name="David Butler" userId="1d4169bac4fa5473" providerId="LiveId" clId="{A7750ABD-FF69-484F-8E4C-46E076E4966C}" dt="2025-08-16T10:52:28.088" v="100" actId="26606"/>
          <ac:spMkLst>
            <pc:docMk/>
            <pc:sldMk cId="2215432975" sldId="262"/>
            <ac:spMk id="8" creationId="{42A4FC2C-047E-45A5-965D-8E1E3BF09BC6}"/>
          </ac:spMkLst>
        </pc:spChg>
        <pc:picChg chg="add mod">
          <ac:chgData name="David Butler" userId="1d4169bac4fa5473" providerId="LiveId" clId="{A7750ABD-FF69-484F-8E4C-46E076E4966C}" dt="2025-08-16T10:52:28.088" v="100" actId="26606"/>
          <ac:picMkLst>
            <pc:docMk/>
            <pc:sldMk cId="2215432975" sldId="262"/>
            <ac:picMk id="3" creationId="{30C22085-43A5-54C2-E684-F273567BAD9A}"/>
          </ac:picMkLst>
        </pc:picChg>
        <pc:picChg chg="del">
          <ac:chgData name="David Butler" userId="1d4169bac4fa5473" providerId="LiveId" clId="{A7750ABD-FF69-484F-8E4C-46E076E4966C}" dt="2025-08-16T10:43:59.705" v="15" actId="478"/>
          <ac:picMkLst>
            <pc:docMk/>
            <pc:sldMk cId="2215432975" sldId="262"/>
            <ac:picMk id="4" creationId="{78987C73-E529-5C71-2207-0DEF940E7115}"/>
          </ac:picMkLst>
        </pc:picChg>
      </pc:sldChg>
      <pc:sldChg chg="addSp delSp modSp mod setBg">
        <pc:chgData name="David Butler" userId="1d4169bac4fa5473" providerId="LiveId" clId="{A7750ABD-FF69-484F-8E4C-46E076E4966C}" dt="2025-08-16T10:52:43.891" v="105" actId="26606"/>
        <pc:sldMkLst>
          <pc:docMk/>
          <pc:sldMk cId="2183253627" sldId="263"/>
        </pc:sldMkLst>
        <pc:picChg chg="del">
          <ac:chgData name="David Butler" userId="1d4169bac4fa5473" providerId="LiveId" clId="{A7750ABD-FF69-484F-8E4C-46E076E4966C}" dt="2025-08-16T10:44:02.976" v="17" actId="478"/>
          <ac:picMkLst>
            <pc:docMk/>
            <pc:sldMk cId="2183253627" sldId="263"/>
            <ac:picMk id="3" creationId="{0D61F5C0-4C52-1088-3C43-7C0AC9450BF9}"/>
          </ac:picMkLst>
        </pc:picChg>
        <pc:picChg chg="add mod">
          <ac:chgData name="David Butler" userId="1d4169bac4fa5473" providerId="LiveId" clId="{A7750ABD-FF69-484F-8E4C-46E076E4966C}" dt="2025-08-16T10:52:43.891" v="105" actId="26606"/>
          <ac:picMkLst>
            <pc:docMk/>
            <pc:sldMk cId="2183253627" sldId="263"/>
            <ac:picMk id="4" creationId="{D4FC43BD-1EF0-3FE6-F2E8-4E22516A07AF}"/>
          </ac:picMkLst>
        </pc:picChg>
      </pc:sldChg>
      <pc:sldChg chg="del">
        <pc:chgData name="David Butler" userId="1d4169bac4fa5473" providerId="LiveId" clId="{A7750ABD-FF69-484F-8E4C-46E076E4966C}" dt="2025-08-16T10:44:07.033" v="18" actId="47"/>
        <pc:sldMkLst>
          <pc:docMk/>
          <pc:sldMk cId="3055880963" sldId="264"/>
        </pc:sldMkLst>
      </pc:sldChg>
      <pc:sldChg chg="del">
        <pc:chgData name="David Butler" userId="1d4169bac4fa5473" providerId="LiveId" clId="{A7750ABD-FF69-484F-8E4C-46E076E4966C}" dt="2025-08-16T10:44:07.033" v="18" actId="47"/>
        <pc:sldMkLst>
          <pc:docMk/>
          <pc:sldMk cId="4121067057" sldId="265"/>
        </pc:sldMkLst>
      </pc:sldChg>
      <pc:sldChg chg="del">
        <pc:chgData name="David Butler" userId="1d4169bac4fa5473" providerId="LiveId" clId="{A7750ABD-FF69-484F-8E4C-46E076E4966C}" dt="2025-08-16T10:44:07.033" v="18" actId="47"/>
        <pc:sldMkLst>
          <pc:docMk/>
          <pc:sldMk cId="44905122" sldId="266"/>
        </pc:sldMkLst>
      </pc:sldChg>
      <pc:sldChg chg="addSp delSp modSp mod">
        <pc:chgData name="David Butler" userId="1d4169bac4fa5473" providerId="LiveId" clId="{A7750ABD-FF69-484F-8E4C-46E076E4966C}" dt="2025-08-16T10:51:53.195" v="95" actId="14100"/>
        <pc:sldMkLst>
          <pc:docMk/>
          <pc:sldMk cId="732491646" sldId="267"/>
        </pc:sldMkLst>
        <pc:picChg chg="del">
          <ac:chgData name="David Butler" userId="1d4169bac4fa5473" providerId="LiveId" clId="{A7750ABD-FF69-484F-8E4C-46E076E4966C}" dt="2025-08-16T10:43:58.145" v="14" actId="478"/>
          <ac:picMkLst>
            <pc:docMk/>
            <pc:sldMk cId="732491646" sldId="267"/>
            <ac:picMk id="3" creationId="{CFB32B64-CEE4-34E8-770A-FF663635CF3E}"/>
          </ac:picMkLst>
        </pc:picChg>
        <pc:picChg chg="add mod">
          <ac:chgData name="David Butler" userId="1d4169bac4fa5473" providerId="LiveId" clId="{A7750ABD-FF69-484F-8E4C-46E076E4966C}" dt="2025-08-16T10:51:53.195" v="95" actId="14100"/>
          <ac:picMkLst>
            <pc:docMk/>
            <pc:sldMk cId="732491646" sldId="267"/>
            <ac:picMk id="4" creationId="{6C3EF232-B8F2-6372-C669-4734983BD010}"/>
          </ac:picMkLst>
        </pc:picChg>
      </pc:sldChg>
      <pc:sldChg chg="addSp delSp modSp mod">
        <pc:chgData name="David Butler" userId="1d4169bac4fa5473" providerId="LiveId" clId="{A7750ABD-FF69-484F-8E4C-46E076E4966C}" dt="2025-08-16T10:52:12.014" v="98" actId="14100"/>
        <pc:sldMkLst>
          <pc:docMk/>
          <pc:sldMk cId="2971066750" sldId="268"/>
        </pc:sldMkLst>
        <pc:picChg chg="del">
          <ac:chgData name="David Butler" userId="1d4169bac4fa5473" providerId="LiveId" clId="{A7750ABD-FF69-484F-8E4C-46E076E4966C}" dt="2025-08-16T10:44:01.065" v="16" actId="478"/>
          <ac:picMkLst>
            <pc:docMk/>
            <pc:sldMk cId="2971066750" sldId="268"/>
            <ac:picMk id="3" creationId="{018724F0-66CB-080D-0BEA-8DE1D900C60D}"/>
          </ac:picMkLst>
        </pc:picChg>
        <pc:picChg chg="add mod">
          <ac:chgData name="David Butler" userId="1d4169bac4fa5473" providerId="LiveId" clId="{A7750ABD-FF69-484F-8E4C-46E076E4966C}" dt="2025-08-16T10:52:12.014" v="98" actId="14100"/>
          <ac:picMkLst>
            <pc:docMk/>
            <pc:sldMk cId="2971066750" sldId="268"/>
            <ac:picMk id="4" creationId="{16D75996-7459-CB76-71C7-273BA23A5024}"/>
          </ac:picMkLst>
        </pc:picChg>
      </pc:sldChg>
      <pc:sldChg chg="addSp modSp add mod setBg">
        <pc:chgData name="David Butler" userId="1d4169bac4fa5473" providerId="LiveId" clId="{A7750ABD-FF69-484F-8E4C-46E076E4966C}" dt="2025-08-16T10:52:56.144" v="107" actId="26606"/>
        <pc:sldMkLst>
          <pc:docMk/>
          <pc:sldMk cId="3828299588" sldId="269"/>
        </pc:sldMkLst>
        <pc:picChg chg="add mod">
          <ac:chgData name="David Butler" userId="1d4169bac4fa5473" providerId="LiveId" clId="{A7750ABD-FF69-484F-8E4C-46E076E4966C}" dt="2025-08-16T10:52:56.144" v="107" actId="26606"/>
          <ac:picMkLst>
            <pc:docMk/>
            <pc:sldMk cId="3828299588" sldId="269"/>
            <ac:picMk id="3" creationId="{55906DF7-39EC-7CF1-EE64-5D26DD6BB938}"/>
          </ac:picMkLst>
        </pc:picChg>
      </pc:sldChg>
      <pc:sldChg chg="addSp modSp add mod setBg">
        <pc:chgData name="David Butler" userId="1d4169bac4fa5473" providerId="LiveId" clId="{A7750ABD-FF69-484F-8E4C-46E076E4966C}" dt="2025-08-16T10:53:10.540" v="110" actId="26606"/>
        <pc:sldMkLst>
          <pc:docMk/>
          <pc:sldMk cId="1118728693" sldId="270"/>
        </pc:sldMkLst>
        <pc:picChg chg="add mod">
          <ac:chgData name="David Butler" userId="1d4169bac4fa5473" providerId="LiveId" clId="{A7750ABD-FF69-484F-8E4C-46E076E4966C}" dt="2025-08-16T10:53:10.540" v="110" actId="26606"/>
          <ac:picMkLst>
            <pc:docMk/>
            <pc:sldMk cId="1118728693" sldId="270"/>
            <ac:picMk id="3" creationId="{8D730E10-88C5-1A98-C590-DDCEBBF7B456}"/>
          </ac:picMkLst>
        </pc:picChg>
      </pc:sldChg>
      <pc:sldChg chg="add">
        <pc:chgData name="David Butler" userId="1d4169bac4fa5473" providerId="LiveId" clId="{A7750ABD-FF69-484F-8E4C-46E076E4966C}" dt="2025-08-16T10:52:31.617" v="103" actId="2890"/>
        <pc:sldMkLst>
          <pc:docMk/>
          <pc:sldMk cId="3265386453" sldId="271"/>
        </pc:sldMkLst>
      </pc:sldChg>
      <pc:sldChg chg="add">
        <pc:chgData name="David Butler" userId="1d4169bac4fa5473" providerId="LiveId" clId="{A7750ABD-FF69-484F-8E4C-46E076E4966C}" dt="2025-08-16T10:53:12.603" v="111" actId="2890"/>
        <pc:sldMkLst>
          <pc:docMk/>
          <pc:sldMk cId="1744674895" sldId="272"/>
        </pc:sldMkLst>
      </pc:sldChg>
      <pc:sldChg chg="addSp modSp add mod ord setBg">
        <pc:chgData name="David Butler" userId="1d4169bac4fa5473" providerId="LiveId" clId="{A7750ABD-FF69-484F-8E4C-46E076E4966C}" dt="2025-08-16T10:53:25.065" v="117" actId="27614"/>
        <pc:sldMkLst>
          <pc:docMk/>
          <pc:sldMk cId="889380006" sldId="273"/>
        </pc:sldMkLst>
        <pc:picChg chg="add mod">
          <ac:chgData name="David Butler" userId="1d4169bac4fa5473" providerId="LiveId" clId="{A7750ABD-FF69-484F-8E4C-46E076E4966C}" dt="2025-08-16T10:53:25.065" v="117" actId="27614"/>
          <ac:picMkLst>
            <pc:docMk/>
            <pc:sldMk cId="889380006" sldId="273"/>
            <ac:picMk id="3" creationId="{5F74DECD-0ADA-A575-EA1A-A998DABB855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36EE-8DFC-BC8D-2F5D-04A9B7DE18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D4E75F-689A-AA38-DF3C-A4E398055B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BBA60B-07FE-B55B-6308-F20A16124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3CF97C-21AC-1A58-8908-F5D091043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C27BD7-65F1-0ED0-73B1-E42A7150F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3733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2794C-2518-EC6B-D51B-B87D27BB5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EB02E-3E0F-6270-E99C-698AEE3D98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6029AE-1C8C-4278-2B30-3234A64AA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3F895-C1BE-A7F2-FEC8-9089214DF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525BE1-570D-8262-43C2-F80EC5B67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3195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DF7B00-B641-CD1C-CF09-C71BF3AB14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AB3C6E-3352-CC0C-82A1-B3CCD4A8D6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B6F56-4936-533B-B43D-C69884265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B75D62-02D3-8C73-C753-20572AF86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480272-2B6A-4120-C0A6-94ECA5E61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674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994E0-806C-F521-5B89-86BA2245E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CBDC1-DF52-3BEF-902D-CBC8151121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9954F9-93A5-996A-413B-276DEBBC7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644FA2-EF0D-32B9-3A2C-2AFAE8408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E5AD89-CF2D-CF51-91C9-92C95F372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311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D9293-9A9D-318E-3CF4-C01F1869B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1EF3C2-65D4-4C0F-7751-929F01B28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5B1905-3503-1522-881D-3A3BC6BDF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E3DF4-E93E-B88F-FA12-EBCD93A0E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134EE-70D4-1B03-DEE5-A2650FFD2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3038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B5CFB-B5A0-8FDF-0CA7-6217A8323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E31E8-4960-8720-E817-CE9776A030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2B0661-4DC3-12BE-453F-1371FFCC37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9D2628-2F69-DBAD-93AB-09A823F53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C94303-BF5B-D77C-90AE-AD365AE4F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628C4F-A090-97B3-082B-04F49EDB5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7943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97E55-3CE4-C14A-54CC-6BF796ACF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833D57-1A03-22DF-02FD-069394915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297731-4F65-8B6A-0CCC-F21F993510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957A6D-886E-1F51-B8F4-BD492EE6DA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84BE16-EED7-A6B0-BE17-2BEBB9D820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45465A-D4FA-9994-FA42-3F6493CAC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C3F3DF-11A5-3F14-B914-800C0FDC6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3FDEF7-1C69-22A2-B1A9-A18FD7E5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4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0541D-4204-E75C-84AC-86687389B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231110-E407-0ADF-BAF9-C4BA6E322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753B19-20BE-8789-F802-3629DEE9E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B1F844-B394-C29D-29AD-236B35249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0801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7D7C81-B43D-E79F-DC36-B767F5D35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FA4630-DC07-3AE7-C2EB-9CCFCC753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08C290-0980-4A3C-37DD-CB58F18A3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0622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A9036-619D-4620-9BB8-4FE3B80F7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D342-4E32-8241-9F02-AC2D6334B9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A60EA-3994-DC1B-A6CB-0C7F8C885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5AD671-1C90-8CCD-30D2-9F611E64D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34F3B4-A80A-07A6-36E4-4E01CB72B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060F89-7E69-B1A4-10D3-B01DB6F22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8125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545DC-4A10-ADC4-D9E1-A3E011C8B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B7BF3F-4458-F3B9-EBBF-1524D9AF92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35074B-D38E-DE44-E26A-73A5CE350C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24C176-C3E6-2EE6-21F3-AD99FD06B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807691-BC5E-C1C1-C545-D487A4AB1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F6925B-0ED3-47EC-3B94-D8754663A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049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553452-3874-3518-AA47-F7E0EB3CF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69DE61-528A-5CAF-8E20-6BDB072B7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ACAE70-91FA-4BE0-4E32-99E11A18AC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8A0ECB-F952-46CC-8B62-C4DB205151FB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74B76-9A7A-4D6A-3628-1B053294EE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C5316D-F9E2-FD10-DEDE-828EE419B4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50869AE-2067-409E-8F55-FFE5468E2E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669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72123BE-C59A-A055-BF4C-5B153C3A1D77}"/>
              </a:ext>
            </a:extLst>
          </p:cNvPr>
          <p:cNvSpPr txBox="1"/>
          <p:nvPr/>
        </p:nvSpPr>
        <p:spPr>
          <a:xfrm>
            <a:off x="2680640" y="-6856"/>
            <a:ext cx="59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2C56C2-4A1B-9B2C-13C2-C77AC95FBCC3}"/>
              </a:ext>
            </a:extLst>
          </p:cNvPr>
          <p:cNvSpPr txBox="1"/>
          <p:nvPr/>
        </p:nvSpPr>
        <p:spPr>
          <a:xfrm>
            <a:off x="8168100" y="154464"/>
            <a:ext cx="59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2DBE65-879F-6B14-A3D6-6295B8946132}"/>
              </a:ext>
            </a:extLst>
          </p:cNvPr>
          <p:cNvSpPr txBox="1"/>
          <p:nvPr/>
        </p:nvSpPr>
        <p:spPr>
          <a:xfrm>
            <a:off x="6713" y="3627678"/>
            <a:ext cx="59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AEAEAE-6624-86F4-E3EB-36BD7B1E55EA}"/>
              </a:ext>
            </a:extLst>
          </p:cNvPr>
          <p:cNvSpPr txBox="1"/>
          <p:nvPr/>
        </p:nvSpPr>
        <p:spPr>
          <a:xfrm>
            <a:off x="4425309" y="3554317"/>
            <a:ext cx="59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1323C0-2BDD-15F4-88EE-959F520FEE76}"/>
              </a:ext>
            </a:extLst>
          </p:cNvPr>
          <p:cNvSpPr txBox="1"/>
          <p:nvPr/>
        </p:nvSpPr>
        <p:spPr>
          <a:xfrm>
            <a:off x="7421212" y="3511292"/>
            <a:ext cx="59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6</a:t>
            </a:r>
          </a:p>
        </p:txBody>
      </p:sp>
      <p:pic>
        <p:nvPicPr>
          <p:cNvPr id="1026" name="Picture 2" descr="Free Zimbabwe Flag illustration and picture">
            <a:extLst>
              <a:ext uri="{FF2B5EF4-FFF2-40B4-BE49-F238E27FC236}">
                <a16:creationId xmlns:a16="http://schemas.microsoft.com/office/drawing/2014/main" id="{39D088F2-43E9-8BBC-BEFD-52014BE00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969" y="24106"/>
            <a:ext cx="3118695" cy="1559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Free Victoria Falls Waterfall photo and picture">
            <a:extLst>
              <a:ext uri="{FF2B5EF4-FFF2-40B4-BE49-F238E27FC236}">
                <a16:creationId xmlns:a16="http://schemas.microsoft.com/office/drawing/2014/main" id="{1D2FEFC7-2771-A814-F370-5A1D35FE9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885" y="957001"/>
            <a:ext cx="2787794" cy="1866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Free Giraffe Animal photo and picture">
            <a:extLst>
              <a:ext uri="{FF2B5EF4-FFF2-40B4-BE49-F238E27FC236}">
                <a16:creationId xmlns:a16="http://schemas.microsoft.com/office/drawing/2014/main" id="{C2C9DB0C-6D68-2C48-CE43-1965E3F18B6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1" b="8692"/>
          <a:stretch>
            <a:fillRect/>
          </a:stretch>
        </p:blipFill>
        <p:spPr bwMode="auto">
          <a:xfrm>
            <a:off x="4888547" y="3627678"/>
            <a:ext cx="2177707" cy="29740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 descr="Free Crocodile Break photo and picture">
            <a:extLst>
              <a:ext uri="{FF2B5EF4-FFF2-40B4-BE49-F238E27FC236}">
                <a16:creationId xmlns:a16="http://schemas.microsoft.com/office/drawing/2014/main" id="{15509F4F-937F-D173-6225-267AD1C5E5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098" y="3696613"/>
            <a:ext cx="4062006" cy="2711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Free Elephants Animal photo and picture">
            <a:extLst>
              <a:ext uri="{FF2B5EF4-FFF2-40B4-BE49-F238E27FC236}">
                <a16:creationId xmlns:a16="http://schemas.microsoft.com/office/drawing/2014/main" id="{2C9D0FEA-25DF-41C7-9820-70B3DD0E49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79" y="3627678"/>
            <a:ext cx="3696709" cy="2537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 descr="Free Cattle Animal photo and picture">
            <a:extLst>
              <a:ext uri="{FF2B5EF4-FFF2-40B4-BE49-F238E27FC236}">
                <a16:creationId xmlns:a16="http://schemas.microsoft.com/office/drawing/2014/main" id="{4EFEEB7E-4F77-9A13-D941-DFA001B265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595" y="154464"/>
            <a:ext cx="2787794" cy="1858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 descr="Free Flag Scotland photo and picture">
            <a:extLst>
              <a:ext uri="{FF2B5EF4-FFF2-40B4-BE49-F238E27FC236}">
                <a16:creationId xmlns:a16="http://schemas.microsoft.com/office/drawing/2014/main" id="{80BBB590-D0A3-0CA1-3807-B43939668C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106"/>
            <a:ext cx="2314954" cy="1737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Free Scotland Mountains photo and picture">
            <a:extLst>
              <a:ext uri="{FF2B5EF4-FFF2-40B4-BE49-F238E27FC236}">
                <a16:creationId xmlns:a16="http://schemas.microsoft.com/office/drawing/2014/main" id="{12625A74-C039-30E7-68DC-7032E8588F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74"/>
          <a:stretch>
            <a:fillRect/>
          </a:stretch>
        </p:blipFill>
        <p:spPr bwMode="auto">
          <a:xfrm>
            <a:off x="676324" y="1412359"/>
            <a:ext cx="2073144" cy="18664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0382E9-4741-4D24-C2A9-6E7EECFE85F6}"/>
              </a:ext>
            </a:extLst>
          </p:cNvPr>
          <p:cNvSpPr txBox="1"/>
          <p:nvPr/>
        </p:nvSpPr>
        <p:spPr>
          <a:xfrm>
            <a:off x="965572" y="24106"/>
            <a:ext cx="59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64366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5AE551-931D-902D-6C9F-653A469E6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5906DF7-39EC-7CF1-EE64-5D26DD6BB9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70778"/>
            <a:ext cx="10905066" cy="471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299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5B18A3-CD29-7DA9-5E1D-A686ECECC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730E10-88C5-1A98-C590-DDCEBBF7B4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902290"/>
            <a:ext cx="10905066" cy="305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728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E3032F-B330-71CD-8DEE-EE09D1717F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paper&#10;&#10;AI-generated content may be incorrect.">
            <a:extLst>
              <a:ext uri="{FF2B5EF4-FFF2-40B4-BE49-F238E27FC236}">
                <a16:creationId xmlns:a16="http://schemas.microsoft.com/office/drawing/2014/main" id="{5F74DECD-0ADA-A575-EA1A-A998DABB85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494" y="643466"/>
            <a:ext cx="844101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380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FE7EE8-7144-1F37-67D1-9E1EDEFAA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5386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561470-1FF3-7991-2BB8-B60A2466B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4674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earing a white shirt&#10;&#10;AI-generated content may be incorrect.">
            <a:extLst>
              <a:ext uri="{FF2B5EF4-FFF2-40B4-BE49-F238E27FC236}">
                <a16:creationId xmlns:a16="http://schemas.microsoft.com/office/drawing/2014/main" id="{EB87AE3E-5CD3-D347-6669-7D648B8246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78"/>
          <a:stretch>
            <a:fillRect/>
          </a:stretch>
        </p:blipFill>
        <p:spPr bwMode="auto">
          <a:xfrm rot="16200000">
            <a:off x="503767" y="1426791"/>
            <a:ext cx="5571066" cy="4004418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 descr="A person wearing glasses smiling&#10;&#10;Description automatically generated">
            <a:extLst>
              <a:ext uri="{FF2B5EF4-FFF2-40B4-BE49-F238E27FC236}">
                <a16:creationId xmlns:a16="http://schemas.microsoft.com/office/drawing/2014/main" id="{151DA5F5-4291-C7DA-7F78-7B8E045F1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645" y="643467"/>
            <a:ext cx="3830107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915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C4E2D6-0418-B092-03A2-0DF9763B59C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827"/>
          <a:stretch>
            <a:fillRect/>
          </a:stretch>
        </p:blipFill>
        <p:spPr>
          <a:xfrm>
            <a:off x="969818" y="0"/>
            <a:ext cx="92968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065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687BD2-6452-37CB-A95C-F0B3FF05C5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907203"/>
            <a:ext cx="10905066" cy="5043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283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9F1DDD-A872-F659-AEA8-C09BDF10C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853" y="62345"/>
            <a:ext cx="10105061" cy="679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872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18F6FF-76F9-E966-7159-DD8152B30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3EF232-B8F2-6372-C669-4734983BD0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40" y="0"/>
            <a:ext cx="11403359" cy="6670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491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64C40-AEFE-51A0-B1ED-899801F0E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6D75996-7459-CB76-71C7-273BA23A50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742" y="137660"/>
            <a:ext cx="9353082" cy="6547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066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C22085-43A5-54C2-E684-F273567BA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569" y="643466"/>
            <a:ext cx="981686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432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4FC43BD-1EF0-3FE6-F2E8-4E22516A0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29885"/>
            <a:ext cx="10905066" cy="479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2536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6</Words>
  <Application>Microsoft Office PowerPoint</Application>
  <PresentationFormat>Widescreen</PresentationFormat>
  <Paragraphs>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Butler</dc:creator>
  <cp:lastModifiedBy>David Butler</cp:lastModifiedBy>
  <cp:revision>2</cp:revision>
  <dcterms:created xsi:type="dcterms:W3CDTF">2024-10-29T18:32:37Z</dcterms:created>
  <dcterms:modified xsi:type="dcterms:W3CDTF">2025-08-16T10:53:32Z</dcterms:modified>
</cp:coreProperties>
</file>