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303" r:id="rId4"/>
    <p:sldId id="304" r:id="rId5"/>
    <p:sldId id="305" r:id="rId6"/>
    <p:sldId id="306" r:id="rId7"/>
    <p:sldId id="269" r:id="rId8"/>
    <p:sldId id="296" r:id="rId9"/>
    <p:sldId id="292" r:id="rId10"/>
    <p:sldId id="293" r:id="rId11"/>
    <p:sldId id="294" r:id="rId12"/>
    <p:sldId id="295" r:id="rId13"/>
    <p:sldId id="270" r:id="rId14"/>
    <p:sldId id="271" r:id="rId15"/>
    <p:sldId id="272" r:id="rId16"/>
    <p:sldId id="30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4C1E91-4BB5-46AC-941F-FF23437B97BD}" v="5" dt="2025-08-16T10:31:54.2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0" d="100"/>
          <a:sy n="50" d="100"/>
        </p:scale>
        <p:origin x="54" y="8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C96AE8AB-9B4B-4B91-891F-3E94F6ABC0BC}"/>
    <pc:docChg chg="custSel addSld delSld modSld">
      <pc:chgData name="David Butler" userId="1d4169bac4fa5473" providerId="LiveId" clId="{C96AE8AB-9B4B-4B91-891F-3E94F6ABC0BC}" dt="2025-08-09T09:37:17.812" v="261" actId="1076"/>
      <pc:docMkLst>
        <pc:docMk/>
      </pc:docMkLst>
      <pc:sldChg chg="modSp mod">
        <pc:chgData name="David Butler" userId="1d4169bac4fa5473" providerId="LiveId" clId="{C96AE8AB-9B4B-4B91-891F-3E94F6ABC0BC}" dt="2025-08-09T09:34:39.235" v="165" actId="20577"/>
        <pc:sldMkLst>
          <pc:docMk/>
          <pc:sldMk cId="382111458" sldId="269"/>
        </pc:sldMkLst>
        <pc:spChg chg="mod">
          <ac:chgData name="David Butler" userId="1d4169bac4fa5473" providerId="LiveId" clId="{C96AE8AB-9B4B-4B91-891F-3E94F6ABC0BC}" dt="2025-08-09T09:34:39.235" v="165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06.460" v="198" actId="20577"/>
        <pc:sldMkLst>
          <pc:docMk/>
          <pc:sldMk cId="600683253" sldId="270"/>
        </pc:sldMkLst>
        <pc:spChg chg="mod">
          <ac:chgData name="David Butler" userId="1d4169bac4fa5473" providerId="LiveId" clId="{C96AE8AB-9B4B-4B91-891F-3E94F6ABC0BC}" dt="2025-08-09T09:35:06.460" v="198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3.154" v="204" actId="1076"/>
        <pc:sldMkLst>
          <pc:docMk/>
          <pc:sldMk cId="1440179092" sldId="271"/>
        </pc:sldMkLst>
        <pc:spChg chg="mod">
          <ac:chgData name="David Butler" userId="1d4169bac4fa5473" providerId="LiveId" clId="{C96AE8AB-9B4B-4B91-891F-3E94F6ABC0BC}" dt="2025-08-09T09:35:13.154" v="20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9.531" v="214" actId="1076"/>
        <pc:sldMkLst>
          <pc:docMk/>
          <pc:sldMk cId="2412835760" sldId="272"/>
        </pc:sldMkLst>
        <pc:spChg chg="mod">
          <ac:chgData name="David Butler" userId="1d4169bac4fa5473" providerId="LiveId" clId="{C96AE8AB-9B4B-4B91-891F-3E94F6ABC0BC}" dt="2025-08-09T09:35:19.531" v="214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2:49.222" v="78" actId="20577"/>
        <pc:sldMkLst>
          <pc:docMk/>
          <pc:sldMk cId="433527640" sldId="284"/>
        </pc:sldMkLst>
        <pc:spChg chg="mod">
          <ac:chgData name="David Butler" userId="1d4169bac4fa5473" providerId="LiveId" clId="{C96AE8AB-9B4B-4B91-891F-3E94F6ABC0BC}" dt="2025-08-09T09:32:28.956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96AE8AB-9B4B-4B91-891F-3E94F6ABC0BC}" dt="2025-08-09T09:32:49.222" v="78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96AE8AB-9B4B-4B91-891F-3E94F6ABC0BC}" dt="2025-08-09T09:35:35.408" v="222" actId="1076"/>
        <pc:sldMkLst>
          <pc:docMk/>
          <pc:sldMk cId="2013782049" sldId="288"/>
        </pc:sldMkLst>
        <pc:spChg chg="add mod">
          <ac:chgData name="David Butler" userId="1d4169bac4fa5473" providerId="LiveId" clId="{C96AE8AB-9B4B-4B91-891F-3E94F6ABC0BC}" dt="2025-08-09T09:33:51.061" v="145" actId="14100"/>
          <ac:spMkLst>
            <pc:docMk/>
            <pc:sldMk cId="2013782049" sldId="288"/>
            <ac:spMk id="3" creationId="{E1B0DF96-A6EC-7B66-09B6-3F66E10BE99D}"/>
          </ac:spMkLst>
        </pc:spChg>
      </pc:sldChg>
      <pc:sldChg chg="modSp mod">
        <pc:chgData name="David Butler" userId="1d4169bac4fa5473" providerId="LiveId" clId="{C96AE8AB-9B4B-4B91-891F-3E94F6ABC0BC}" dt="2025-08-09T09:34:48.506" v="173" actId="1076"/>
        <pc:sldMkLst>
          <pc:docMk/>
          <pc:sldMk cId="2066152977" sldId="292"/>
        </pc:sldMkLst>
        <pc:spChg chg="mod">
          <ac:chgData name="David Butler" userId="1d4169bac4fa5473" providerId="LiveId" clId="{C96AE8AB-9B4B-4B91-891F-3E94F6ABC0BC}" dt="2025-08-09T09:34:48.506" v="173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C96AE8AB-9B4B-4B91-891F-3E94F6ABC0BC}" dt="2025-08-09T09:34:56.298" v="182" actId="1076"/>
        <pc:sldMkLst>
          <pc:docMk/>
          <pc:sldMk cId="2680864735" sldId="293"/>
        </pc:sldMkLst>
        <pc:spChg chg="mod">
          <ac:chgData name="David Butler" userId="1d4169bac4fa5473" providerId="LiveId" clId="{C96AE8AB-9B4B-4B91-891F-3E94F6ABC0BC}" dt="2025-08-09T09:34:56.298" v="182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96AE8AB-9B4B-4B91-891F-3E94F6ABC0BC}" dt="2025-08-09T09:34:59.347" v="187" actId="20577"/>
        <pc:sldMkLst>
          <pc:docMk/>
          <pc:sldMk cId="741386051" sldId="294"/>
        </pc:sldMkLst>
        <pc:spChg chg="mod">
          <ac:chgData name="David Butler" userId="1d4169bac4fa5473" providerId="LiveId" clId="{C96AE8AB-9B4B-4B91-891F-3E94F6ABC0BC}" dt="2025-08-09T09:34:59.347" v="18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96AE8AB-9B4B-4B91-891F-3E94F6ABC0BC}" dt="2025-08-09T09:35:03.076" v="194" actId="20577"/>
        <pc:sldMkLst>
          <pc:docMk/>
          <pc:sldMk cId="712021484" sldId="295"/>
        </pc:sldMkLst>
        <pc:spChg chg="mod">
          <ac:chgData name="David Butler" userId="1d4169bac4fa5473" providerId="LiveId" clId="{C96AE8AB-9B4B-4B91-891F-3E94F6ABC0BC}" dt="2025-08-09T09:35:03.076" v="194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96AE8AB-9B4B-4B91-891F-3E94F6ABC0BC}" dt="2025-08-09T09:34:42.514" v="168" actId="20577"/>
        <pc:sldMkLst>
          <pc:docMk/>
          <pc:sldMk cId="1236964882" sldId="296"/>
        </pc:sldMkLst>
        <pc:spChg chg="mod">
          <ac:chgData name="David Butler" userId="1d4169bac4fa5473" providerId="LiveId" clId="{C96AE8AB-9B4B-4B91-891F-3E94F6ABC0BC}" dt="2025-08-09T09:34:42.514" v="16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C96AE8AB-9B4B-4B91-891F-3E94F6ABC0BC}" dt="2025-08-09T09:36:00.250" v="232" actId="1076"/>
        <pc:sldMkLst>
          <pc:docMk/>
          <pc:sldMk cId="83430663" sldId="297"/>
        </pc:sldMkLst>
      </pc:sldChg>
      <pc:sldChg chg="del">
        <pc:chgData name="David Butler" userId="1d4169bac4fa5473" providerId="LiveId" clId="{C96AE8AB-9B4B-4B91-891F-3E94F6ABC0BC}" dt="2025-08-09T09:34:36.022" v="158" actId="47"/>
        <pc:sldMkLst>
          <pc:docMk/>
          <pc:sldMk cId="3295370546" sldId="297"/>
        </pc:sldMkLst>
      </pc:sldChg>
      <pc:sldChg chg="del">
        <pc:chgData name="David Butler" userId="1d4169bac4fa5473" providerId="LiveId" clId="{C96AE8AB-9B4B-4B91-891F-3E94F6ABC0BC}" dt="2025-08-09T09:34:36.247" v="159" actId="47"/>
        <pc:sldMkLst>
          <pc:docMk/>
          <pc:sldMk cId="734923773" sldId="298"/>
        </pc:sldMkLst>
      </pc:sldChg>
      <pc:sldChg chg="delSp modSp add mod">
        <pc:chgData name="David Butler" userId="1d4169bac4fa5473" providerId="LiveId" clId="{C96AE8AB-9B4B-4B91-891F-3E94F6ABC0BC}" dt="2025-08-09T09:36:28.965" v="241" actId="1076"/>
        <pc:sldMkLst>
          <pc:docMk/>
          <pc:sldMk cId="2078648271" sldId="298"/>
        </pc:sldMkLst>
      </pc:sldChg>
      <pc:sldChg chg="delSp modSp add mod">
        <pc:chgData name="David Butler" userId="1d4169bac4fa5473" providerId="LiveId" clId="{C96AE8AB-9B4B-4B91-891F-3E94F6ABC0BC}" dt="2025-08-09T09:36:56.656" v="251" actId="1076"/>
        <pc:sldMkLst>
          <pc:docMk/>
          <pc:sldMk cId="49023220" sldId="299"/>
        </pc:sldMkLst>
      </pc:sldChg>
      <pc:sldChg chg="del">
        <pc:chgData name="David Butler" userId="1d4169bac4fa5473" providerId="LiveId" clId="{C96AE8AB-9B4B-4B91-891F-3E94F6ABC0BC}" dt="2025-08-09T09:34:36.501" v="160" actId="47"/>
        <pc:sldMkLst>
          <pc:docMk/>
          <pc:sldMk cId="331219654" sldId="299"/>
        </pc:sldMkLst>
      </pc:sldChg>
      <pc:sldChg chg="del">
        <pc:chgData name="David Butler" userId="1d4169bac4fa5473" providerId="LiveId" clId="{C96AE8AB-9B4B-4B91-891F-3E94F6ABC0BC}" dt="2025-08-09T09:34:37.163" v="161" actId="47"/>
        <pc:sldMkLst>
          <pc:docMk/>
          <pc:sldMk cId="1704740825" sldId="300"/>
        </pc:sldMkLst>
      </pc:sldChg>
      <pc:sldChg chg="delSp modSp add mod">
        <pc:chgData name="David Butler" userId="1d4169bac4fa5473" providerId="LiveId" clId="{C96AE8AB-9B4B-4B91-891F-3E94F6ABC0BC}" dt="2025-08-09T09:37:17.812" v="261" actId="1076"/>
        <pc:sldMkLst>
          <pc:docMk/>
          <pc:sldMk cId="2997380807" sldId="300"/>
        </pc:sldMkLst>
      </pc:sldChg>
    </pc:docChg>
  </pc:docChgLst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  <pc:spChg chg="mod">
          <ac:chgData name="David Butler" userId="1d4169bac4fa5473" providerId="LiveId" clId="{A7037800-C62F-4299-A06A-B6C5737DA864}" dt="2025-08-06T13:09:12.524" v="351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  <pc:spChg chg="mod">
          <ac:chgData name="David Butler" userId="1d4169bac4fa5473" providerId="LiveId" clId="{A7037800-C62F-4299-A06A-B6C5737DA864}" dt="2025-08-06T13:09:40.942" v="358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  <pc:spChg chg="mod">
          <ac:chgData name="David Butler" userId="1d4169bac4fa5473" providerId="LiveId" clId="{A7037800-C62F-4299-A06A-B6C5737DA864}" dt="2025-08-06T13:09:58.711" v="36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  <pc:spChg chg="mod">
          <ac:chgData name="David Butler" userId="1d4169bac4fa5473" providerId="LiveId" clId="{A7037800-C62F-4299-A06A-B6C5737DA864}" dt="2025-08-06T13:08:09.486" v="318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  <pc:spChg chg="mod">
          <ac:chgData name="David Butler" userId="1d4169bac4fa5473" providerId="LiveId" clId="{A7037800-C62F-4299-A06A-B6C5737DA864}" dt="2025-08-06T13:08:16.559" v="32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  <pc:spChg chg="mod">
          <ac:chgData name="David Butler" userId="1d4169bac4fa5473" providerId="LiveId" clId="{A7037800-C62F-4299-A06A-B6C5737DA864}" dt="2025-08-06T13:08:34.941" v="345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  <pc:spChg chg="mod">
          <ac:chgData name="David Butler" userId="1d4169bac4fa5473" providerId="LiveId" clId="{A7037800-C62F-4299-A06A-B6C5737DA864}" dt="2025-08-06T13:07:42.797" v="30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  <pc:spChg chg="mod">
          <ac:chgData name="David Butler" userId="1d4169bac4fa5473" providerId="LiveId" clId="{806276E9-998A-4B07-9402-043586223017}" dt="2025-08-04T12:26:15.804" v="33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  <pc:spChg chg="mod">
          <ac:chgData name="David Butler" userId="1d4169bac4fa5473" providerId="LiveId" clId="{806276E9-998A-4B07-9402-043586223017}" dt="2025-08-04T12:27:09.851" v="348" actId="403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  <pc:spChg chg="mod">
          <ac:chgData name="David Butler" userId="1d4169bac4fa5473" providerId="LiveId" clId="{806276E9-998A-4B07-9402-043586223017}" dt="2025-08-04T12:28:16.143" v="353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  <pc:spChg chg="mod">
          <ac:chgData name="David Butler" userId="1d4169bac4fa5473" providerId="LiveId" clId="{806276E9-998A-4B07-9402-043586223017}" dt="2025-08-04T12:25:18.316" v="29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  <pc:spChg chg="mod">
          <ac:chgData name="David Butler" userId="1d4169bac4fa5473" providerId="LiveId" clId="{806276E9-998A-4B07-9402-043586223017}" dt="2025-08-04T12:25:27.192" v="298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  <pc:spChg chg="mod">
          <ac:chgData name="David Butler" userId="1d4169bac4fa5473" providerId="LiveId" clId="{806276E9-998A-4B07-9402-043586223017}" dt="2025-08-04T12:25:31.474" v="303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  <pc:spChg chg="mod">
          <ac:chgData name="David Butler" userId="1d4169bac4fa5473" providerId="LiveId" clId="{806276E9-998A-4B07-9402-043586223017}" dt="2025-08-04T12:26:02.908" v="325" actId="255"/>
          <ac:spMkLst>
            <pc:docMk/>
            <pc:sldMk cId="712021484" sldId="295"/>
            <ac:spMk id="2" creationId="{4A3F583D-7557-9B6F-A737-E7C6AC3D0552}"/>
          </ac:spMkLst>
        </pc:spChg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  <pc:spChg chg="mod">
          <ac:chgData name="David Butler" userId="1d4169bac4fa5473" providerId="LiveId" clId="{806276E9-998A-4B07-9402-043586223017}" dt="2025-08-04T12:26:54.727" v="343" actId="20577"/>
          <ac:spMkLst>
            <pc:docMk/>
            <pc:sldMk cId="1236964882" sldId="296"/>
            <ac:spMk id="2" creationId="{7AF54C58-67CA-5770-1BC5-F7BE77EE1887}"/>
          </ac:spMkLst>
        </pc:spChg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  <pc:spChg chg="mod">
          <ac:chgData name="David Butler" userId="1d4169bac4fa5473" providerId="LiveId" clId="{C2CEABC2-D94E-4043-85F8-C20965953A5C}" dt="2025-08-04T08:20:09.478" v="440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  <pc:spChg chg="mod">
          <ac:chgData name="David Butler" userId="1d4169bac4fa5473" providerId="LiveId" clId="{C2CEABC2-D94E-4043-85F8-C20965953A5C}" dt="2025-08-04T08:20:13.861" v="445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  <pc:spChg chg="mod">
          <ac:chgData name="David Butler" userId="1d4169bac4fa5473" providerId="LiveId" clId="{C2CEABC2-D94E-4043-85F8-C20965953A5C}" dt="2025-08-04T08:20:22.309" v="45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08C30437-8B93-4B29-A338-B4025CA8C3BE}"/>
    <pc:docChg chg="undo custSel addSld delSld modSld sldOrd">
      <pc:chgData name="David Butler" userId="1d4169bac4fa5473" providerId="LiveId" clId="{08C30437-8B93-4B29-A338-B4025CA8C3BE}" dt="2025-08-13T17:37:23.385" v="184" actId="1076"/>
      <pc:docMkLst>
        <pc:docMk/>
      </pc:docMkLst>
      <pc:sldChg chg="modSp mod">
        <pc:chgData name="David Butler" userId="1d4169bac4fa5473" providerId="LiveId" clId="{08C30437-8B93-4B29-A338-B4025CA8C3BE}" dt="2025-08-13T17:34:40.162" v="137" actId="1076"/>
        <pc:sldMkLst>
          <pc:docMk/>
          <pc:sldMk cId="1440179092" sldId="271"/>
        </pc:sldMkLst>
        <pc:spChg chg="mod">
          <ac:chgData name="David Butler" userId="1d4169bac4fa5473" providerId="LiveId" clId="{08C30437-8B93-4B29-A338-B4025CA8C3BE}" dt="2025-08-13T17:34:40.162" v="137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08C30437-8B93-4B29-A338-B4025CA8C3BE}" dt="2025-08-13T17:34:57.969" v="142" actId="1076"/>
        <pc:sldMkLst>
          <pc:docMk/>
          <pc:sldMk cId="2412835760" sldId="272"/>
        </pc:sldMkLst>
        <pc:spChg chg="mod">
          <ac:chgData name="David Butler" userId="1d4169bac4fa5473" providerId="LiveId" clId="{08C30437-8B93-4B29-A338-B4025CA8C3BE}" dt="2025-08-13T17:34:57.969" v="142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08C30437-8B93-4B29-A338-B4025CA8C3BE}" dt="2025-08-13T17:32:58.074" v="72" actId="20577"/>
        <pc:sldMkLst>
          <pc:docMk/>
          <pc:sldMk cId="433527640" sldId="284"/>
        </pc:sldMkLst>
        <pc:spChg chg="mod">
          <ac:chgData name="David Butler" userId="1d4169bac4fa5473" providerId="LiveId" clId="{08C30437-8B93-4B29-A338-B4025CA8C3BE}" dt="2025-08-13T17:32:14.816" v="3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08C30437-8B93-4B29-A338-B4025CA8C3BE}" dt="2025-08-13T17:32:58.074" v="72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08C30437-8B93-4B29-A338-B4025CA8C3BE}" dt="2025-08-13T17:35:29.170" v="158" actId="1076"/>
        <pc:sldMkLst>
          <pc:docMk/>
          <pc:sldMk cId="2013782049" sldId="288"/>
        </pc:sldMkLst>
        <pc:spChg chg="mod">
          <ac:chgData name="David Butler" userId="1d4169bac4fa5473" providerId="LiveId" clId="{08C30437-8B93-4B29-A338-B4025CA8C3BE}" dt="2025-08-13T17:33:28.973" v="95" actId="20577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08C30437-8B93-4B29-A338-B4025CA8C3BE}" dt="2025-08-13T17:33:06.796" v="76" actId="14100"/>
          <ac:spMkLst>
            <pc:docMk/>
            <pc:sldMk cId="2013782049" sldId="288"/>
            <ac:spMk id="4" creationId="{EAC4152A-7376-D4C8-7DBE-537D2D422D2C}"/>
          </ac:spMkLst>
        </pc:spChg>
        <pc:spChg chg="mod">
          <ac:chgData name="David Butler" userId="1d4169bac4fa5473" providerId="LiveId" clId="{08C30437-8B93-4B29-A338-B4025CA8C3BE}" dt="2025-08-13T17:33:12.660" v="83" actId="20577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08C30437-8B93-4B29-A338-B4025CA8C3BE}" dt="2025-08-13T17:35:26.004" v="157" actId="1076"/>
          <ac:spMkLst>
            <pc:docMk/>
            <pc:sldMk cId="2013782049" sldId="288"/>
            <ac:spMk id="8" creationId="{BDD5DEBB-55E7-88FC-EC54-3E7C444BD375}"/>
          </ac:spMkLst>
        </pc:spChg>
        <pc:spChg chg="add del mod">
          <ac:chgData name="David Butler" userId="1d4169bac4fa5473" providerId="LiveId" clId="{08C30437-8B93-4B29-A338-B4025CA8C3BE}" dt="2025-08-13T17:35:29.170" v="158" actId="1076"/>
          <ac:spMkLst>
            <pc:docMk/>
            <pc:sldMk cId="2013782049" sldId="288"/>
            <ac:spMk id="11" creationId="{AEFF59C7-C361-0065-D12D-BC92CBCBCC0F}"/>
          </ac:spMkLst>
        </pc:spChg>
      </pc:sldChg>
      <pc:sldChg chg="modSp mod">
        <pc:chgData name="David Butler" userId="1d4169bac4fa5473" providerId="LiveId" clId="{08C30437-8B93-4B29-A338-B4025CA8C3BE}" dt="2025-08-13T17:34:21.231" v="121" actId="20577"/>
        <pc:sldMkLst>
          <pc:docMk/>
          <pc:sldMk cId="2066152977" sldId="292"/>
        </pc:sldMkLst>
        <pc:spChg chg="mod">
          <ac:chgData name="David Butler" userId="1d4169bac4fa5473" providerId="LiveId" clId="{08C30437-8B93-4B29-A338-B4025CA8C3BE}" dt="2025-08-13T17:34:21.231" v="121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08C30437-8B93-4B29-A338-B4025CA8C3BE}" dt="2025-08-13T17:34:24.823" v="123" actId="20577"/>
        <pc:sldMkLst>
          <pc:docMk/>
          <pc:sldMk cId="2680864735" sldId="293"/>
        </pc:sldMkLst>
        <pc:spChg chg="mod">
          <ac:chgData name="David Butler" userId="1d4169bac4fa5473" providerId="LiveId" clId="{08C30437-8B93-4B29-A338-B4025CA8C3BE}" dt="2025-08-13T17:34:24.823" v="123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08C30437-8B93-4B29-A338-B4025CA8C3BE}" dt="2025-08-13T17:34:28.982" v="127" actId="20577"/>
        <pc:sldMkLst>
          <pc:docMk/>
          <pc:sldMk cId="741386051" sldId="294"/>
        </pc:sldMkLst>
        <pc:spChg chg="mod">
          <ac:chgData name="David Butler" userId="1d4169bac4fa5473" providerId="LiveId" clId="{08C30437-8B93-4B29-A338-B4025CA8C3BE}" dt="2025-08-13T17:34:28.982" v="12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08C30437-8B93-4B29-A338-B4025CA8C3BE}" dt="2025-08-13T17:34:18.013" v="117" actId="20577"/>
        <pc:sldMkLst>
          <pc:docMk/>
          <pc:sldMk cId="1236964882" sldId="296"/>
        </pc:sldMkLst>
        <pc:spChg chg="mod">
          <ac:chgData name="David Butler" userId="1d4169bac4fa5473" providerId="LiveId" clId="{08C30437-8B93-4B29-A338-B4025CA8C3BE}" dt="2025-08-13T17:34:18.013" v="117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08C30437-8B93-4B29-A338-B4025CA8C3BE}" dt="2025-08-13T17:35:10.196" v="148" actId="47"/>
        <pc:sldMkLst>
          <pc:docMk/>
          <pc:sldMk cId="2138375576" sldId="297"/>
        </pc:sldMkLst>
      </pc:sldChg>
      <pc:sldChg chg="del">
        <pc:chgData name="David Butler" userId="1d4169bac4fa5473" providerId="LiveId" clId="{08C30437-8B93-4B29-A338-B4025CA8C3BE}" dt="2025-08-13T17:35:10.459" v="149" actId="47"/>
        <pc:sldMkLst>
          <pc:docMk/>
          <pc:sldMk cId="1719643408" sldId="298"/>
        </pc:sldMkLst>
      </pc:sldChg>
      <pc:sldChg chg="del">
        <pc:chgData name="David Butler" userId="1d4169bac4fa5473" providerId="LiveId" clId="{08C30437-8B93-4B29-A338-B4025CA8C3BE}" dt="2025-08-13T17:35:11.275" v="150" actId="47"/>
        <pc:sldMkLst>
          <pc:docMk/>
          <pc:sldMk cId="2128921637" sldId="299"/>
        </pc:sldMkLst>
      </pc:sldChg>
      <pc:sldChg chg="del">
        <pc:chgData name="David Butler" userId="1d4169bac4fa5473" providerId="LiveId" clId="{08C30437-8B93-4B29-A338-B4025CA8C3BE}" dt="2025-08-13T17:35:11.995" v="151" actId="47"/>
        <pc:sldMkLst>
          <pc:docMk/>
          <pc:sldMk cId="2132963570" sldId="300"/>
        </pc:sldMkLst>
      </pc:sldChg>
      <pc:sldChg chg="del">
        <pc:chgData name="David Butler" userId="1d4169bac4fa5473" providerId="LiveId" clId="{08C30437-8B93-4B29-A338-B4025CA8C3BE}" dt="2025-08-13T17:35:13.994" v="152" actId="47"/>
        <pc:sldMkLst>
          <pc:docMk/>
          <pc:sldMk cId="3658727313" sldId="301"/>
        </pc:sldMkLst>
      </pc:sldChg>
      <pc:sldChg chg="modSp mod">
        <pc:chgData name="David Butler" userId="1d4169bac4fa5473" providerId="LiveId" clId="{08C30437-8B93-4B29-A338-B4025CA8C3BE}" dt="2025-08-13T17:35:01.399" v="144" actId="20577"/>
        <pc:sldMkLst>
          <pc:docMk/>
          <pc:sldMk cId="3292744723" sldId="302"/>
        </pc:sldMkLst>
        <pc:spChg chg="mod">
          <ac:chgData name="David Butler" userId="1d4169bac4fa5473" providerId="LiveId" clId="{08C30437-8B93-4B29-A338-B4025CA8C3BE}" dt="2025-08-13T17:35:01.399" v="144" actId="20577"/>
          <ac:spMkLst>
            <pc:docMk/>
            <pc:sldMk cId="3292744723" sldId="302"/>
            <ac:spMk id="2" creationId="{B8104B5F-4A44-A03A-9AAD-E5326A3C11DC}"/>
          </ac:spMkLst>
        </pc:spChg>
      </pc:sldChg>
      <pc:sldChg chg="addSp delSp modSp add mod ord">
        <pc:chgData name="David Butler" userId="1d4169bac4fa5473" providerId="LiveId" clId="{08C30437-8B93-4B29-A338-B4025CA8C3BE}" dt="2025-08-13T17:36:09.783" v="173" actId="1076"/>
        <pc:sldMkLst>
          <pc:docMk/>
          <pc:sldMk cId="1373560228" sldId="303"/>
        </pc:sldMkLst>
      </pc:sldChg>
      <pc:sldChg chg="delSp modSp add mod">
        <pc:chgData name="David Butler" userId="1d4169bac4fa5473" providerId="LiveId" clId="{08C30437-8B93-4B29-A338-B4025CA8C3BE}" dt="2025-08-13T17:36:26.699" v="179" actId="1076"/>
        <pc:sldMkLst>
          <pc:docMk/>
          <pc:sldMk cId="138793313" sldId="304"/>
        </pc:sldMkLst>
      </pc:sldChg>
      <pc:sldChg chg="delSp modSp add mod">
        <pc:chgData name="David Butler" userId="1d4169bac4fa5473" providerId="LiveId" clId="{08C30437-8B93-4B29-A338-B4025CA8C3BE}" dt="2025-08-13T17:37:23.385" v="184" actId="1076"/>
        <pc:sldMkLst>
          <pc:docMk/>
          <pc:sldMk cId="3962191146" sldId="305"/>
        </pc:sldMkLst>
      </pc:sldChg>
      <pc:sldChg chg="delSp add mod">
        <pc:chgData name="David Butler" userId="1d4169bac4fa5473" providerId="LiveId" clId="{08C30437-8B93-4B29-A338-B4025CA8C3BE}" dt="2025-08-13T17:35:45.417" v="163" actId="478"/>
        <pc:sldMkLst>
          <pc:docMk/>
          <pc:sldMk cId="3821229299" sldId="306"/>
        </pc:sldMkLst>
      </pc:sldChg>
    </pc:docChg>
  </pc:docChgLst>
  <pc:docChgLst>
    <pc:chgData name="David Butler" userId="1d4169bac4fa5473" providerId="LiveId" clId="{CBB53B45-1942-481A-A320-798D61053962}"/>
    <pc:docChg chg="undo custSel addSld delSld modSld">
      <pc:chgData name="David Butler" userId="1d4169bac4fa5473" providerId="LiveId" clId="{CBB53B45-1942-481A-A320-798D61053962}" dt="2025-08-09T10:06:53.389" v="240" actId="1076"/>
      <pc:docMkLst>
        <pc:docMk/>
      </pc:docMkLst>
      <pc:sldChg chg="modSp mod">
        <pc:chgData name="David Butler" userId="1d4169bac4fa5473" providerId="LiveId" clId="{CBB53B45-1942-481A-A320-798D61053962}" dt="2025-08-09T10:04:38.524" v="192" actId="20577"/>
        <pc:sldMkLst>
          <pc:docMk/>
          <pc:sldMk cId="600683253" sldId="270"/>
        </pc:sldMkLst>
        <pc:spChg chg="mod">
          <ac:chgData name="David Butler" userId="1d4169bac4fa5473" providerId="LiveId" clId="{CBB53B45-1942-481A-A320-798D61053962}" dt="2025-08-09T10:04:38.524" v="192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43.621" v="196" actId="20577"/>
        <pc:sldMkLst>
          <pc:docMk/>
          <pc:sldMk cId="1440179092" sldId="271"/>
        </pc:sldMkLst>
        <pc:spChg chg="mod">
          <ac:chgData name="David Butler" userId="1d4169bac4fa5473" providerId="LiveId" clId="{CBB53B45-1942-481A-A320-798D61053962}" dt="2025-08-09T10:04:43.621" v="196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53.317" v="200" actId="1076"/>
        <pc:sldMkLst>
          <pc:docMk/>
          <pc:sldMk cId="2412835760" sldId="272"/>
        </pc:sldMkLst>
        <pc:spChg chg="mod">
          <ac:chgData name="David Butler" userId="1d4169bac4fa5473" providerId="LiveId" clId="{CBB53B45-1942-481A-A320-798D61053962}" dt="2025-08-09T10:04:53.317" v="200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2:51.768" v="91" actId="20577"/>
        <pc:sldMkLst>
          <pc:docMk/>
          <pc:sldMk cId="433527640" sldId="284"/>
        </pc:sldMkLst>
        <pc:spChg chg="mod">
          <ac:chgData name="David Butler" userId="1d4169bac4fa5473" providerId="LiveId" clId="{CBB53B45-1942-481A-A320-798D61053962}" dt="2025-08-09T10:02:30.629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BB53B45-1942-481A-A320-798D61053962}" dt="2025-08-09T10:02:51.768" v="9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BB53B45-1942-481A-A320-798D61053962}" dt="2025-08-09T10:05:16.559" v="211" actId="1076"/>
        <pc:sldMkLst>
          <pc:docMk/>
          <pc:sldMk cId="2013782049" sldId="288"/>
        </pc:sldMkLst>
        <pc:spChg chg="mod">
          <ac:chgData name="David Butler" userId="1d4169bac4fa5473" providerId="LiveId" clId="{CBB53B45-1942-481A-A320-798D61053962}" dt="2025-08-09T10:03:26.498" v="137" actId="20577"/>
          <ac:spMkLst>
            <pc:docMk/>
            <pc:sldMk cId="2013782049" sldId="288"/>
            <ac:spMk id="3" creationId="{E1B0DF96-A6EC-7B66-09B6-3F66E10BE99D}"/>
          </ac:spMkLst>
        </pc:spChg>
        <pc:spChg chg="add mod">
          <ac:chgData name="David Butler" userId="1d4169bac4fa5473" providerId="LiveId" clId="{CBB53B45-1942-481A-A320-798D61053962}" dt="2025-08-09T10:03:49.658" v="152" actId="20577"/>
          <ac:spMkLst>
            <pc:docMk/>
            <pc:sldMk cId="2013782049" sldId="288"/>
            <ac:spMk id="4" creationId="{EAC4152A-7376-D4C8-7DBE-537D2D422D2C}"/>
          </ac:spMkLst>
        </pc:spChg>
        <pc:spChg chg="add mod">
          <ac:chgData name="David Butler" userId="1d4169bac4fa5473" providerId="LiveId" clId="{CBB53B45-1942-481A-A320-798D61053962}" dt="2025-08-09T10:04:10.356" v="167" actId="20577"/>
          <ac:spMkLst>
            <pc:docMk/>
            <pc:sldMk cId="2013782049" sldId="288"/>
            <ac:spMk id="6" creationId="{91B94888-69FE-137E-AF94-E85954B176EF}"/>
          </ac:spMkLst>
        </pc:spChg>
      </pc:sldChg>
      <pc:sldChg chg="modSp mod">
        <pc:chgData name="David Butler" userId="1d4169bac4fa5473" providerId="LiveId" clId="{CBB53B45-1942-481A-A320-798D61053962}" dt="2025-08-09T10:04:26.047" v="181" actId="14100"/>
        <pc:sldMkLst>
          <pc:docMk/>
          <pc:sldMk cId="2680864735" sldId="293"/>
        </pc:sldMkLst>
        <pc:spChg chg="mod">
          <ac:chgData name="David Butler" userId="1d4169bac4fa5473" providerId="LiveId" clId="{CBB53B45-1942-481A-A320-798D61053962}" dt="2025-08-09T10:04:26.047" v="181" actId="14100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BB53B45-1942-481A-A320-798D61053962}" dt="2025-08-09T10:04:30.667" v="185" actId="20577"/>
        <pc:sldMkLst>
          <pc:docMk/>
          <pc:sldMk cId="741386051" sldId="294"/>
        </pc:sldMkLst>
        <pc:spChg chg="mod">
          <ac:chgData name="David Butler" userId="1d4169bac4fa5473" providerId="LiveId" clId="{CBB53B45-1942-481A-A320-798D61053962}" dt="2025-08-09T10:04:30.667" v="185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BB53B45-1942-481A-A320-798D61053962}" dt="2025-08-09T10:04:34.347" v="188" actId="20577"/>
        <pc:sldMkLst>
          <pc:docMk/>
          <pc:sldMk cId="712021484" sldId="295"/>
        </pc:sldMkLst>
        <pc:spChg chg="mod">
          <ac:chgData name="David Butler" userId="1d4169bac4fa5473" providerId="LiveId" clId="{CBB53B45-1942-481A-A320-798D61053962}" dt="2025-08-09T10:04:34.347" v="18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BB53B45-1942-481A-A320-798D61053962}" dt="2025-08-09T10:04:19.644" v="173" actId="20577"/>
        <pc:sldMkLst>
          <pc:docMk/>
          <pc:sldMk cId="1236964882" sldId="296"/>
        </pc:sldMkLst>
        <pc:spChg chg="mod">
          <ac:chgData name="David Butler" userId="1d4169bac4fa5473" providerId="LiveId" clId="{CBB53B45-1942-481A-A320-798D61053962}" dt="2025-08-09T10:04:19.644" v="173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CBB53B45-1942-481A-A320-798D61053962}" dt="2025-08-09T10:04:15.711" v="168" actId="47"/>
        <pc:sldMkLst>
          <pc:docMk/>
          <pc:sldMk cId="83430663" sldId="297"/>
        </pc:sldMkLst>
      </pc:sldChg>
      <pc:sldChg chg="addSp delSp modSp add mod">
        <pc:chgData name="David Butler" userId="1d4169bac4fa5473" providerId="LiveId" clId="{CBB53B45-1942-481A-A320-798D61053962}" dt="2025-08-09T10:05:59.811" v="225" actId="1076"/>
        <pc:sldMkLst>
          <pc:docMk/>
          <pc:sldMk cId="4112623047" sldId="297"/>
        </pc:sldMkLst>
      </pc:sldChg>
      <pc:sldChg chg="del">
        <pc:chgData name="David Butler" userId="1d4169bac4fa5473" providerId="LiveId" clId="{CBB53B45-1942-481A-A320-798D61053962}" dt="2025-08-09T10:04:15.893" v="169" actId="47"/>
        <pc:sldMkLst>
          <pc:docMk/>
          <pc:sldMk cId="2078648271" sldId="298"/>
        </pc:sldMkLst>
      </pc:sldChg>
      <pc:sldChg chg="delSp modSp add mod">
        <pc:chgData name="David Butler" userId="1d4169bac4fa5473" providerId="LiveId" clId="{CBB53B45-1942-481A-A320-798D61053962}" dt="2025-08-09T10:06:21.116" v="231" actId="1076"/>
        <pc:sldMkLst>
          <pc:docMk/>
          <pc:sldMk cId="2518524692" sldId="298"/>
        </pc:sldMkLst>
      </pc:sldChg>
      <pc:sldChg chg="del">
        <pc:chgData name="David Butler" userId="1d4169bac4fa5473" providerId="LiveId" clId="{CBB53B45-1942-481A-A320-798D61053962}" dt="2025-08-09T10:04:16.086" v="170" actId="47"/>
        <pc:sldMkLst>
          <pc:docMk/>
          <pc:sldMk cId="49023220" sldId="299"/>
        </pc:sldMkLst>
      </pc:sldChg>
      <pc:sldChg chg="delSp modSp add mod">
        <pc:chgData name="David Butler" userId="1d4169bac4fa5473" providerId="LiveId" clId="{CBB53B45-1942-481A-A320-798D61053962}" dt="2025-08-09T10:06:53.389" v="240" actId="1076"/>
        <pc:sldMkLst>
          <pc:docMk/>
          <pc:sldMk cId="789901932" sldId="299"/>
        </pc:sldMkLst>
      </pc:sldChg>
      <pc:sldChg chg="del">
        <pc:chgData name="David Butler" userId="1d4169bac4fa5473" providerId="LiveId" clId="{CBB53B45-1942-481A-A320-798D61053962}" dt="2025-08-09T10:04:16.759" v="171" actId="47"/>
        <pc:sldMkLst>
          <pc:docMk/>
          <pc:sldMk cId="2997380807" sldId="300"/>
        </pc:sldMkLst>
      </pc:sldChg>
      <pc:sldChg chg="delSp modSp add mod">
        <pc:chgData name="David Butler" userId="1d4169bac4fa5473" providerId="LiveId" clId="{CBB53B45-1942-481A-A320-798D61053962}" dt="2025-08-09T10:05:34.692" v="216" actId="1076"/>
        <pc:sldMkLst>
          <pc:docMk/>
          <pc:sldMk cId="3676981358" sldId="300"/>
        </pc:sldMkLst>
      </pc:sldChg>
      <pc:sldChg chg="add del">
        <pc:chgData name="David Butler" userId="1d4169bac4fa5473" providerId="LiveId" clId="{CBB53B45-1942-481A-A320-798D61053962}" dt="2025-08-09T10:05:00.740" v="206" actId="47"/>
        <pc:sldMkLst>
          <pc:docMk/>
          <pc:sldMk cId="1326702288" sldId="301"/>
        </pc:sldMkLst>
      </pc:sldChg>
    </pc:docChg>
  </pc:docChgLst>
  <pc:docChgLst>
    <pc:chgData name="David Butler" userId="1d4169bac4fa5473" providerId="LiveId" clId="{8B4C1E91-4BB5-46AC-941F-FF23437B97BD}"/>
    <pc:docChg chg="undo custSel addSld delSld modSld">
      <pc:chgData name="David Butler" userId="1d4169bac4fa5473" providerId="LiveId" clId="{8B4C1E91-4BB5-46AC-941F-FF23437B97BD}" dt="2025-08-16T10:34:41.890" v="205" actId="20577"/>
      <pc:docMkLst>
        <pc:docMk/>
      </pc:docMkLst>
      <pc:sldChg chg="modSp mod">
        <pc:chgData name="David Butler" userId="1d4169bac4fa5473" providerId="LiveId" clId="{8B4C1E91-4BB5-46AC-941F-FF23437B97BD}" dt="2025-08-16T10:34:06.693" v="177" actId="20577"/>
        <pc:sldMkLst>
          <pc:docMk/>
          <pc:sldMk cId="382111458" sldId="269"/>
        </pc:sldMkLst>
        <pc:spChg chg="mod">
          <ac:chgData name="David Butler" userId="1d4169bac4fa5473" providerId="LiveId" clId="{8B4C1E91-4BB5-46AC-941F-FF23437B97BD}" dt="2025-08-16T10:34:06.693" v="177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B4C1E91-4BB5-46AC-941F-FF23437B97BD}" dt="2025-08-16T10:34:27.694" v="196" actId="1076"/>
        <pc:sldMkLst>
          <pc:docMk/>
          <pc:sldMk cId="600683253" sldId="270"/>
        </pc:sldMkLst>
        <pc:spChg chg="mod">
          <ac:chgData name="David Butler" userId="1d4169bac4fa5473" providerId="LiveId" clId="{8B4C1E91-4BB5-46AC-941F-FF23437B97BD}" dt="2025-08-16T10:34:27.694" v="196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B4C1E91-4BB5-46AC-941F-FF23437B97BD}" dt="2025-08-16T10:29:55.311" v="53" actId="20577"/>
        <pc:sldMkLst>
          <pc:docMk/>
          <pc:sldMk cId="433527640" sldId="284"/>
        </pc:sldMkLst>
        <pc:spChg chg="mod">
          <ac:chgData name="David Butler" userId="1d4169bac4fa5473" providerId="LiveId" clId="{8B4C1E91-4BB5-46AC-941F-FF23437B97BD}" dt="2025-08-16T10:29:44.581" v="36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B4C1E91-4BB5-46AC-941F-FF23437B97BD}" dt="2025-08-16T10:29:55.311" v="53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8B4C1E91-4BB5-46AC-941F-FF23437B97BD}" dt="2025-08-16T10:32:39.606" v="138" actId="1076"/>
        <pc:sldMkLst>
          <pc:docMk/>
          <pc:sldMk cId="2013782049" sldId="288"/>
        </pc:sldMkLst>
        <pc:spChg chg="add mod">
          <ac:chgData name="David Butler" userId="1d4169bac4fa5473" providerId="LiveId" clId="{8B4C1E91-4BB5-46AC-941F-FF23437B97BD}" dt="2025-08-16T10:30:54.310" v="96" actId="14100"/>
          <ac:spMkLst>
            <pc:docMk/>
            <pc:sldMk cId="2013782049" sldId="288"/>
            <ac:spMk id="2" creationId="{1DC8665C-205B-C97A-96FE-5A87EDE2EF8A}"/>
          </ac:spMkLst>
        </pc:spChg>
        <pc:spChg chg="mod">
          <ac:chgData name="David Butler" userId="1d4169bac4fa5473" providerId="LiveId" clId="{8B4C1E91-4BB5-46AC-941F-FF23437B97BD}" dt="2025-08-16T10:30:13.438" v="59" actId="20577"/>
          <ac:spMkLst>
            <pc:docMk/>
            <pc:sldMk cId="2013782049" sldId="288"/>
            <ac:spMk id="4" creationId="{EAC4152A-7376-D4C8-7DBE-537D2D422D2C}"/>
          </ac:spMkLst>
        </pc:spChg>
        <pc:spChg chg="mod">
          <ac:chgData name="David Butler" userId="1d4169bac4fa5473" providerId="LiveId" clId="{8B4C1E91-4BB5-46AC-941F-FF23437B97BD}" dt="2025-08-16T10:32:39.606" v="138" actId="1076"/>
          <ac:spMkLst>
            <pc:docMk/>
            <pc:sldMk cId="2013782049" sldId="288"/>
            <ac:spMk id="5" creationId="{6B1653B1-154C-220B-9630-706D404FFDEE}"/>
          </ac:spMkLst>
        </pc:spChg>
        <pc:spChg chg="del mod">
          <ac:chgData name="David Butler" userId="1d4169bac4fa5473" providerId="LiveId" clId="{8B4C1E91-4BB5-46AC-941F-FF23437B97BD}" dt="2025-08-16T10:32:36.764" v="137" actId="478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8B4C1E91-4BB5-46AC-941F-FF23437B97BD}" dt="2025-08-16T10:31:44.598" v="119" actId="1076"/>
          <ac:spMkLst>
            <pc:docMk/>
            <pc:sldMk cId="2013782049" sldId="288"/>
            <ac:spMk id="8" creationId="{BDD5DEBB-55E7-88FC-EC54-3E7C444BD375}"/>
          </ac:spMkLst>
        </pc:spChg>
        <pc:spChg chg="add del mod">
          <ac:chgData name="David Butler" userId="1d4169bac4fa5473" providerId="LiveId" clId="{8B4C1E91-4BB5-46AC-941F-FF23437B97BD}" dt="2025-08-16T10:31:32.263" v="113"/>
          <ac:spMkLst>
            <pc:docMk/>
            <pc:sldMk cId="2013782049" sldId="288"/>
            <ac:spMk id="9" creationId="{CB1D8AA9-0676-84EA-F9DA-10E8ACB78BF3}"/>
          </ac:spMkLst>
        </pc:spChg>
        <pc:spChg chg="del">
          <ac:chgData name="David Butler" userId="1d4169bac4fa5473" providerId="LiveId" clId="{8B4C1E91-4BB5-46AC-941F-FF23437B97BD}" dt="2025-08-16T10:32:34.508" v="136" actId="478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8B4C1E91-4BB5-46AC-941F-FF23437B97BD}" dt="2025-08-16T10:31:14.043" v="104" actId="20578"/>
          <ac:spMkLst>
            <pc:docMk/>
            <pc:sldMk cId="2013782049" sldId="288"/>
            <ac:spMk id="11" creationId="{AEFF59C7-C361-0065-D12D-BC92CBCBCC0F}"/>
          </ac:spMkLst>
        </pc:spChg>
        <pc:spChg chg="add mod">
          <ac:chgData name="David Butler" userId="1d4169bac4fa5473" providerId="LiveId" clId="{8B4C1E91-4BB5-46AC-941F-FF23437B97BD}" dt="2025-08-16T10:32:16.443" v="127" actId="20577"/>
          <ac:spMkLst>
            <pc:docMk/>
            <pc:sldMk cId="2013782049" sldId="288"/>
            <ac:spMk id="12" creationId="{F929378C-C721-B2D8-F5FE-B1A246B74055}"/>
          </ac:spMkLst>
        </pc:spChg>
      </pc:sldChg>
      <pc:sldChg chg="modSp mod">
        <pc:chgData name="David Butler" userId="1d4169bac4fa5473" providerId="LiveId" clId="{8B4C1E91-4BB5-46AC-941F-FF23437B97BD}" dt="2025-08-16T10:34:10.631" v="181" actId="20577"/>
        <pc:sldMkLst>
          <pc:docMk/>
          <pc:sldMk cId="2066152977" sldId="292"/>
        </pc:sldMkLst>
        <pc:spChg chg="mod">
          <ac:chgData name="David Butler" userId="1d4169bac4fa5473" providerId="LiveId" clId="{8B4C1E91-4BB5-46AC-941F-FF23437B97BD}" dt="2025-08-16T10:34:10.631" v="181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8B4C1E91-4BB5-46AC-941F-FF23437B97BD}" dt="2025-08-16T10:34:16.216" v="186" actId="20577"/>
        <pc:sldMkLst>
          <pc:docMk/>
          <pc:sldMk cId="2680864735" sldId="293"/>
        </pc:sldMkLst>
        <pc:spChg chg="mod">
          <ac:chgData name="David Butler" userId="1d4169bac4fa5473" providerId="LiveId" clId="{8B4C1E91-4BB5-46AC-941F-FF23437B97BD}" dt="2025-08-16T10:34:16.216" v="186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8B4C1E91-4BB5-46AC-941F-FF23437B97BD}" dt="2025-08-16T10:34:41.890" v="205" actId="20577"/>
        <pc:sldMkLst>
          <pc:docMk/>
          <pc:sldMk cId="3292744723" sldId="302"/>
        </pc:sldMkLst>
        <pc:spChg chg="mod">
          <ac:chgData name="David Butler" userId="1d4169bac4fa5473" providerId="LiveId" clId="{8B4C1E91-4BB5-46AC-941F-FF23437B97BD}" dt="2025-08-16T10:34:41.890" v="205" actId="20577"/>
          <ac:spMkLst>
            <pc:docMk/>
            <pc:sldMk cId="3292744723" sldId="302"/>
            <ac:spMk id="2" creationId="{B8104B5F-4A44-A03A-9AAD-E5326A3C11DC}"/>
          </ac:spMkLst>
        </pc:spChg>
      </pc:sldChg>
      <pc:sldChg chg="delSp modSp add mod">
        <pc:chgData name="David Butler" userId="1d4169bac4fa5473" providerId="LiveId" clId="{8B4C1E91-4BB5-46AC-941F-FF23437B97BD}" dt="2025-08-16T10:33:14.484" v="151" actId="1076"/>
        <pc:sldMkLst>
          <pc:docMk/>
          <pc:sldMk cId="321324556" sldId="303"/>
        </pc:sldMkLst>
        <pc:spChg chg="mod">
          <ac:chgData name="David Butler" userId="1d4169bac4fa5473" providerId="LiveId" clId="{8B4C1E91-4BB5-46AC-941F-FF23437B97BD}" dt="2025-08-16T10:33:04.724" v="148" actId="1076"/>
          <ac:spMkLst>
            <pc:docMk/>
            <pc:sldMk cId="321324556" sldId="303"/>
            <ac:spMk id="2" creationId="{44A09795-A2E1-6190-1C7A-BCA83F6FC46B}"/>
          </ac:spMkLst>
        </pc:spChg>
        <pc:spChg chg="mod">
          <ac:chgData name="David Butler" userId="1d4169bac4fa5473" providerId="LiveId" clId="{8B4C1E91-4BB5-46AC-941F-FF23437B97BD}" dt="2025-08-16T10:33:02.512" v="147" actId="1076"/>
          <ac:spMkLst>
            <pc:docMk/>
            <pc:sldMk cId="321324556" sldId="303"/>
            <ac:spMk id="3" creationId="{731F8587-9588-A066-2EA8-061B5DA3C166}"/>
          </ac:spMkLst>
        </pc:spChg>
        <pc:spChg chg="del">
          <ac:chgData name="David Butler" userId="1d4169bac4fa5473" providerId="LiveId" clId="{8B4C1E91-4BB5-46AC-941F-FF23437B97BD}" dt="2025-08-16T10:32:54.437" v="143" actId="478"/>
          <ac:spMkLst>
            <pc:docMk/>
            <pc:sldMk cId="321324556" sldId="303"/>
            <ac:spMk id="4" creationId="{874D5956-BA89-E91B-1DBD-CB3DCC9B7D14}"/>
          </ac:spMkLst>
        </pc:spChg>
        <pc:spChg chg="del">
          <ac:chgData name="David Butler" userId="1d4169bac4fa5473" providerId="LiveId" clId="{8B4C1E91-4BB5-46AC-941F-FF23437B97BD}" dt="2025-08-16T10:32:52.220" v="142" actId="478"/>
          <ac:spMkLst>
            <pc:docMk/>
            <pc:sldMk cId="321324556" sldId="303"/>
            <ac:spMk id="6" creationId="{7EC3FA69-B9CE-9BBC-D877-50BAD4688C68}"/>
          </ac:spMkLst>
        </pc:spChg>
        <pc:spChg chg="mod">
          <ac:chgData name="David Butler" userId="1d4169bac4fa5473" providerId="LiveId" clId="{8B4C1E91-4BB5-46AC-941F-FF23437B97BD}" dt="2025-08-16T10:33:10.075" v="150" actId="1076"/>
          <ac:spMkLst>
            <pc:docMk/>
            <pc:sldMk cId="321324556" sldId="303"/>
            <ac:spMk id="7" creationId="{FA8257FC-5979-6D6F-D5EA-A246538C6AB7}"/>
          </ac:spMkLst>
        </pc:spChg>
        <pc:spChg chg="mod">
          <ac:chgData name="David Butler" userId="1d4169bac4fa5473" providerId="LiveId" clId="{8B4C1E91-4BB5-46AC-941F-FF23437B97BD}" dt="2025-08-16T10:32:56.226" v="144" actId="1076"/>
          <ac:spMkLst>
            <pc:docMk/>
            <pc:sldMk cId="321324556" sldId="303"/>
            <ac:spMk id="8" creationId="{395D8CFE-BFB9-6CE8-9032-24512DC65315}"/>
          </ac:spMkLst>
        </pc:spChg>
        <pc:spChg chg="mod">
          <ac:chgData name="David Butler" userId="1d4169bac4fa5473" providerId="LiveId" clId="{8B4C1E91-4BB5-46AC-941F-FF23437B97BD}" dt="2025-08-16T10:32:58.282" v="145" actId="1076"/>
          <ac:spMkLst>
            <pc:docMk/>
            <pc:sldMk cId="321324556" sldId="303"/>
            <ac:spMk id="10" creationId="{AFCE8936-E60F-77CB-1EE4-9A1C1E9D5A9B}"/>
          </ac:spMkLst>
        </pc:spChg>
        <pc:spChg chg="mod">
          <ac:chgData name="David Butler" userId="1d4169bac4fa5473" providerId="LiveId" clId="{8B4C1E91-4BB5-46AC-941F-FF23437B97BD}" dt="2025-08-16T10:33:14.484" v="151" actId="1076"/>
          <ac:spMkLst>
            <pc:docMk/>
            <pc:sldMk cId="321324556" sldId="303"/>
            <ac:spMk id="11" creationId="{9FC18EAC-6202-7127-991E-20B168837D46}"/>
          </ac:spMkLst>
        </pc:spChg>
      </pc:sldChg>
      <pc:sldChg chg="del">
        <pc:chgData name="David Butler" userId="1d4169bac4fa5473" providerId="LiveId" clId="{8B4C1E91-4BB5-46AC-941F-FF23437B97BD}" dt="2025-08-16T10:32:25.439" v="128" actId="47"/>
        <pc:sldMkLst>
          <pc:docMk/>
          <pc:sldMk cId="1028044054" sldId="303"/>
        </pc:sldMkLst>
      </pc:sldChg>
      <pc:sldChg chg="del">
        <pc:chgData name="David Butler" userId="1d4169bac4fa5473" providerId="LiveId" clId="{8B4C1E91-4BB5-46AC-941F-FF23437B97BD}" dt="2025-08-16T10:32:25.758" v="129" actId="47"/>
        <pc:sldMkLst>
          <pc:docMk/>
          <pc:sldMk cId="1596833808" sldId="304"/>
        </pc:sldMkLst>
      </pc:sldChg>
      <pc:sldChg chg="delSp modSp add mod">
        <pc:chgData name="David Butler" userId="1d4169bac4fa5473" providerId="LiveId" clId="{8B4C1E91-4BB5-46AC-941F-FF23437B97BD}" dt="2025-08-16T10:33:34.602" v="160" actId="1076"/>
        <pc:sldMkLst>
          <pc:docMk/>
          <pc:sldMk cId="4095627253" sldId="304"/>
        </pc:sldMkLst>
        <pc:spChg chg="mod">
          <ac:chgData name="David Butler" userId="1d4169bac4fa5473" providerId="LiveId" clId="{8B4C1E91-4BB5-46AC-941F-FF23437B97BD}" dt="2025-08-16T10:33:27.293" v="157" actId="1076"/>
          <ac:spMkLst>
            <pc:docMk/>
            <pc:sldMk cId="4095627253" sldId="304"/>
            <ac:spMk id="2" creationId="{D21D01E2-FB09-03C7-BEC4-44F87B4426BD}"/>
          </ac:spMkLst>
        </pc:spChg>
        <pc:spChg chg="mod">
          <ac:chgData name="David Butler" userId="1d4169bac4fa5473" providerId="LiveId" clId="{8B4C1E91-4BB5-46AC-941F-FF23437B97BD}" dt="2025-08-16T10:33:29.719" v="158" actId="1076"/>
          <ac:spMkLst>
            <pc:docMk/>
            <pc:sldMk cId="4095627253" sldId="304"/>
            <ac:spMk id="3" creationId="{084B2AF3-16DA-1D61-96F7-4931CA9F3D2A}"/>
          </ac:spMkLst>
        </pc:spChg>
        <pc:spChg chg="mod">
          <ac:chgData name="David Butler" userId="1d4169bac4fa5473" providerId="LiveId" clId="{8B4C1E91-4BB5-46AC-941F-FF23437B97BD}" dt="2025-08-16T10:33:32.415" v="159" actId="1076"/>
          <ac:spMkLst>
            <pc:docMk/>
            <pc:sldMk cId="4095627253" sldId="304"/>
            <ac:spMk id="4" creationId="{E4105267-3ED0-3F98-B402-827721BA0803}"/>
          </ac:spMkLst>
        </pc:spChg>
        <pc:spChg chg="del">
          <ac:chgData name="David Butler" userId="1d4169bac4fa5473" providerId="LiveId" clId="{8B4C1E91-4BB5-46AC-941F-FF23437B97BD}" dt="2025-08-16T10:33:18.554" v="152" actId="478"/>
          <ac:spMkLst>
            <pc:docMk/>
            <pc:sldMk cId="4095627253" sldId="304"/>
            <ac:spMk id="5" creationId="{3B009AB0-8C86-168F-6621-CEB4BE85F509}"/>
          </ac:spMkLst>
        </pc:spChg>
        <pc:spChg chg="mod">
          <ac:chgData name="David Butler" userId="1d4169bac4fa5473" providerId="LiveId" clId="{8B4C1E91-4BB5-46AC-941F-FF23437B97BD}" dt="2025-08-16T10:33:34.602" v="160" actId="1076"/>
          <ac:spMkLst>
            <pc:docMk/>
            <pc:sldMk cId="4095627253" sldId="304"/>
            <ac:spMk id="10" creationId="{0D33C360-A1F8-BEFB-6F34-8893F991B5AB}"/>
          </ac:spMkLst>
        </pc:spChg>
        <pc:spChg chg="mod">
          <ac:chgData name="David Butler" userId="1d4169bac4fa5473" providerId="LiveId" clId="{8B4C1E91-4BB5-46AC-941F-FF23437B97BD}" dt="2025-08-16T10:33:23.471" v="155" actId="1076"/>
          <ac:spMkLst>
            <pc:docMk/>
            <pc:sldMk cId="4095627253" sldId="304"/>
            <ac:spMk id="11" creationId="{23D84573-B814-5DD6-252E-04EF860269B7}"/>
          </ac:spMkLst>
        </pc:spChg>
        <pc:spChg chg="del mod">
          <ac:chgData name="David Butler" userId="1d4169bac4fa5473" providerId="LiveId" clId="{8B4C1E91-4BB5-46AC-941F-FF23437B97BD}" dt="2025-08-16T10:33:21.253" v="154" actId="478"/>
          <ac:spMkLst>
            <pc:docMk/>
            <pc:sldMk cId="4095627253" sldId="304"/>
            <ac:spMk id="12" creationId="{9E4F6EC8-52C9-7AEE-CEBC-63D60C21B2B2}"/>
          </ac:spMkLst>
        </pc:spChg>
      </pc:sldChg>
      <pc:sldChg chg="delSp modSp add mod">
        <pc:chgData name="David Butler" userId="1d4169bac4fa5473" providerId="LiveId" clId="{8B4C1E91-4BB5-46AC-941F-FF23437B97BD}" dt="2025-08-16T10:33:59.757" v="169" actId="1076"/>
        <pc:sldMkLst>
          <pc:docMk/>
          <pc:sldMk cId="805973731" sldId="305"/>
        </pc:sldMkLst>
        <pc:spChg chg="mod">
          <ac:chgData name="David Butler" userId="1d4169bac4fa5473" providerId="LiveId" clId="{8B4C1E91-4BB5-46AC-941F-FF23437B97BD}" dt="2025-08-16T10:33:46.790" v="164" actId="1076"/>
          <ac:spMkLst>
            <pc:docMk/>
            <pc:sldMk cId="805973731" sldId="305"/>
            <ac:spMk id="2" creationId="{265C4069-54BC-1215-9377-FFBD03BEC38D}"/>
          </ac:spMkLst>
        </pc:spChg>
        <pc:spChg chg="del">
          <ac:chgData name="David Butler" userId="1d4169bac4fa5473" providerId="LiveId" clId="{8B4C1E91-4BB5-46AC-941F-FF23437B97BD}" dt="2025-08-16T10:33:42.319" v="162" actId="478"/>
          <ac:spMkLst>
            <pc:docMk/>
            <pc:sldMk cId="805973731" sldId="305"/>
            <ac:spMk id="3" creationId="{907F0E2F-ADB8-15D2-42AA-8E399ED53940}"/>
          </ac:spMkLst>
        </pc:spChg>
        <pc:spChg chg="mod">
          <ac:chgData name="David Butler" userId="1d4169bac4fa5473" providerId="LiveId" clId="{8B4C1E91-4BB5-46AC-941F-FF23437B97BD}" dt="2025-08-16T10:33:59.757" v="169" actId="1076"/>
          <ac:spMkLst>
            <pc:docMk/>
            <pc:sldMk cId="805973731" sldId="305"/>
            <ac:spMk id="4" creationId="{66313431-2A3A-147B-6ED2-3162E8D59632}"/>
          </ac:spMkLst>
        </pc:spChg>
        <pc:spChg chg="mod">
          <ac:chgData name="David Butler" userId="1d4169bac4fa5473" providerId="LiveId" clId="{8B4C1E91-4BB5-46AC-941F-FF23437B97BD}" dt="2025-08-16T10:33:44.246" v="163" actId="1076"/>
          <ac:spMkLst>
            <pc:docMk/>
            <pc:sldMk cId="805973731" sldId="305"/>
            <ac:spMk id="5" creationId="{C487214F-694F-2653-E5DE-9B69EF9F5023}"/>
          </ac:spMkLst>
        </pc:spChg>
        <pc:spChg chg="mod">
          <ac:chgData name="David Butler" userId="1d4169bac4fa5473" providerId="LiveId" clId="{8B4C1E91-4BB5-46AC-941F-FF23437B97BD}" dt="2025-08-16T10:33:54.605" v="167" actId="1076"/>
          <ac:spMkLst>
            <pc:docMk/>
            <pc:sldMk cId="805973731" sldId="305"/>
            <ac:spMk id="6" creationId="{A8DFF6C1-DCBA-924B-6461-9F8C4EE1D168}"/>
          </ac:spMkLst>
        </pc:spChg>
        <pc:spChg chg="mod">
          <ac:chgData name="David Butler" userId="1d4169bac4fa5473" providerId="LiveId" clId="{8B4C1E91-4BB5-46AC-941F-FF23437B97BD}" dt="2025-08-16T10:33:56.883" v="168" actId="1076"/>
          <ac:spMkLst>
            <pc:docMk/>
            <pc:sldMk cId="805973731" sldId="305"/>
            <ac:spMk id="7" creationId="{F071D286-8D67-E5A6-E7E1-A0F1209DA821}"/>
          </ac:spMkLst>
        </pc:spChg>
        <pc:spChg chg="mod">
          <ac:chgData name="David Butler" userId="1d4169bac4fa5473" providerId="LiveId" clId="{8B4C1E91-4BB5-46AC-941F-FF23437B97BD}" dt="2025-08-16T10:33:52.005" v="166" actId="1076"/>
          <ac:spMkLst>
            <pc:docMk/>
            <pc:sldMk cId="805973731" sldId="305"/>
            <ac:spMk id="8" creationId="{DFECDE0A-A036-0E44-CCBC-AF0E804C8E64}"/>
          </ac:spMkLst>
        </pc:spChg>
        <pc:spChg chg="mod">
          <ac:chgData name="David Butler" userId="1d4169bac4fa5473" providerId="LiveId" clId="{8B4C1E91-4BB5-46AC-941F-FF23437B97BD}" dt="2025-08-16T10:33:48.774" v="165" actId="1076"/>
          <ac:spMkLst>
            <pc:docMk/>
            <pc:sldMk cId="805973731" sldId="305"/>
            <ac:spMk id="10" creationId="{313A3C42-2A47-F9A4-9710-2B197BDE2E68}"/>
          </ac:spMkLst>
        </pc:spChg>
        <pc:spChg chg="del">
          <ac:chgData name="David Butler" userId="1d4169bac4fa5473" providerId="LiveId" clId="{8B4C1E91-4BB5-46AC-941F-FF23437B97BD}" dt="2025-08-16T10:33:39.547" v="161" actId="478"/>
          <ac:spMkLst>
            <pc:docMk/>
            <pc:sldMk cId="805973731" sldId="305"/>
            <ac:spMk id="11" creationId="{4AFC1063-3B67-5CA6-A28E-F662067EFF6A}"/>
          </ac:spMkLst>
        </pc:spChg>
      </pc:sldChg>
      <pc:sldChg chg="del">
        <pc:chgData name="David Butler" userId="1d4169bac4fa5473" providerId="LiveId" clId="{8B4C1E91-4BB5-46AC-941F-FF23437B97BD}" dt="2025-08-16T10:32:26.204" v="130" actId="47"/>
        <pc:sldMkLst>
          <pc:docMk/>
          <pc:sldMk cId="3828016992" sldId="305"/>
        </pc:sldMkLst>
      </pc:sldChg>
      <pc:sldChg chg="del">
        <pc:chgData name="David Butler" userId="1d4169bac4fa5473" providerId="LiveId" clId="{8B4C1E91-4BB5-46AC-941F-FF23437B97BD}" dt="2025-08-16T10:32:27.099" v="131" actId="47"/>
        <pc:sldMkLst>
          <pc:docMk/>
          <pc:sldMk cId="656044591" sldId="306"/>
        </pc:sldMkLst>
      </pc:sldChg>
      <pc:sldChg chg="delSp modSp add mod">
        <pc:chgData name="David Butler" userId="1d4169bac4fa5473" providerId="LiveId" clId="{8B4C1E91-4BB5-46AC-941F-FF23437B97BD}" dt="2025-08-16T10:32:48.185" v="141" actId="1076"/>
        <pc:sldMkLst>
          <pc:docMk/>
          <pc:sldMk cId="1853948094" sldId="306"/>
        </pc:sldMkLst>
        <pc:spChg chg="del">
          <ac:chgData name="David Butler" userId="1d4169bac4fa5473" providerId="LiveId" clId="{8B4C1E91-4BB5-46AC-941F-FF23437B97BD}" dt="2025-08-16T10:32:42.844" v="139" actId="478"/>
          <ac:spMkLst>
            <pc:docMk/>
            <pc:sldMk cId="1853948094" sldId="306"/>
            <ac:spMk id="2" creationId="{0A3172CF-00DB-D629-9CEF-8901C36E75C1}"/>
          </ac:spMkLst>
        </pc:spChg>
        <pc:spChg chg="mod">
          <ac:chgData name="David Butler" userId="1d4169bac4fa5473" providerId="LiveId" clId="{8B4C1E91-4BB5-46AC-941F-FF23437B97BD}" dt="2025-08-16T10:32:48.185" v="141" actId="1076"/>
          <ac:spMkLst>
            <pc:docMk/>
            <pc:sldMk cId="1853948094" sldId="306"/>
            <ac:spMk id="5" creationId="{D3B2A1B6-A247-3689-FCBE-E60A0358C2A0}"/>
          </ac:spMkLst>
        </pc:spChg>
        <pc:spChg chg="del">
          <ac:chgData name="David Butler" userId="1d4169bac4fa5473" providerId="LiveId" clId="{8B4C1E91-4BB5-46AC-941F-FF23437B97BD}" dt="2025-08-16T10:32:44.356" v="140" actId="478"/>
          <ac:spMkLst>
            <pc:docMk/>
            <pc:sldMk cId="1853948094" sldId="306"/>
            <ac:spMk id="8" creationId="{6F8EE31F-AB19-C2EA-2C21-9F2AD5BDD4A4}"/>
          </ac:spMkLst>
        </pc:spChg>
      </pc:sldChg>
    </pc:docChg>
  </pc:docChgLst>
  <pc:docChgLst>
    <pc:chgData name="David Butler" userId="1d4169bac4fa5473" providerId="LiveId" clId="{E19CE647-4B9B-4C46-9BC4-3752956CC69B}"/>
    <pc:docChg chg="undo custSel addSld delSld modSld">
      <pc:chgData name="David Butler" userId="1d4169bac4fa5473" providerId="LiveId" clId="{E19CE647-4B9B-4C46-9BC4-3752956CC69B}" dt="2025-08-09T08:49:10.320" v="282" actId="1076"/>
      <pc:docMkLst>
        <pc:docMk/>
      </pc:docMkLst>
      <pc:sldChg chg="modSp mod">
        <pc:chgData name="David Butler" userId="1d4169bac4fa5473" providerId="LiveId" clId="{E19CE647-4B9B-4C46-9BC4-3752956CC69B}" dt="2025-08-09T08:46:02.663" v="183" actId="20577"/>
        <pc:sldMkLst>
          <pc:docMk/>
          <pc:sldMk cId="382111458" sldId="269"/>
        </pc:sldMkLst>
        <pc:spChg chg="mod">
          <ac:chgData name="David Butler" userId="1d4169bac4fa5473" providerId="LiveId" clId="{E19CE647-4B9B-4C46-9BC4-3752956CC69B}" dt="2025-08-09T08:46:02.663" v="183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32.319" v="205" actId="1076"/>
        <pc:sldMkLst>
          <pc:docMk/>
          <pc:sldMk cId="600683253" sldId="270"/>
        </pc:sldMkLst>
        <pc:spChg chg="mod">
          <ac:chgData name="David Butler" userId="1d4169bac4fa5473" providerId="LiveId" clId="{E19CE647-4B9B-4C46-9BC4-3752956CC69B}" dt="2025-08-09T08:46:32.319" v="20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6.763" v="224" actId="1076"/>
        <pc:sldMkLst>
          <pc:docMk/>
          <pc:sldMk cId="1440179092" sldId="271"/>
        </pc:sldMkLst>
        <pc:spChg chg="mod">
          <ac:chgData name="David Butler" userId="1d4169bac4fa5473" providerId="LiveId" clId="{E19CE647-4B9B-4C46-9BC4-3752956CC69B}" dt="2025-08-09T08:46:56.763" v="22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9.761" v="228" actId="20577"/>
        <pc:sldMkLst>
          <pc:docMk/>
          <pc:sldMk cId="2412835760" sldId="272"/>
        </pc:sldMkLst>
        <pc:spChg chg="mod">
          <ac:chgData name="David Butler" userId="1d4169bac4fa5473" providerId="LiveId" clId="{E19CE647-4B9B-4C46-9BC4-3752956CC69B}" dt="2025-08-09T08:46:59.761" v="228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del">
        <pc:chgData name="David Butler" userId="1d4169bac4fa5473" providerId="LiveId" clId="{E19CE647-4B9B-4C46-9BC4-3752956CC69B}" dt="2025-08-09T08:47:01.966" v="229" actId="47"/>
        <pc:sldMkLst>
          <pc:docMk/>
          <pc:sldMk cId="2880101976" sldId="273"/>
        </pc:sldMkLst>
      </pc:sldChg>
      <pc:sldChg chg="modSp mod">
        <pc:chgData name="David Butler" userId="1d4169bac4fa5473" providerId="LiveId" clId="{E19CE647-4B9B-4C46-9BC4-3752956CC69B}" dt="2025-08-09T08:43:50.819" v="93" actId="20577"/>
        <pc:sldMkLst>
          <pc:docMk/>
          <pc:sldMk cId="433527640" sldId="284"/>
        </pc:sldMkLst>
        <pc:spChg chg="mod">
          <ac:chgData name="David Butler" userId="1d4169bac4fa5473" providerId="LiveId" clId="{E19CE647-4B9B-4C46-9BC4-3752956CC69B}" dt="2025-08-09T08:42:49.071" v="37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E19CE647-4B9B-4C46-9BC4-3752956CC69B}" dt="2025-08-09T08:43:50.819" v="93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E19CE647-4B9B-4C46-9BC4-3752956CC69B}" dt="2025-08-09T08:47:19.002" v="237" actId="1076"/>
        <pc:sldMkLst>
          <pc:docMk/>
          <pc:sldMk cId="2013782049" sldId="288"/>
        </pc:sldMkLst>
      </pc:sldChg>
      <pc:sldChg chg="modSp mod">
        <pc:chgData name="David Butler" userId="1d4169bac4fa5473" providerId="LiveId" clId="{E19CE647-4B9B-4C46-9BC4-3752956CC69B}" dt="2025-08-09T08:46:10.961" v="193" actId="20577"/>
        <pc:sldMkLst>
          <pc:docMk/>
          <pc:sldMk cId="2066152977" sldId="292"/>
        </pc:sldMkLst>
        <pc:spChg chg="mod">
          <ac:chgData name="David Butler" userId="1d4169bac4fa5473" providerId="LiveId" clId="{E19CE647-4B9B-4C46-9BC4-3752956CC69B}" dt="2025-08-09T08:46:10.961" v="193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E19CE647-4B9B-4C46-9BC4-3752956CC69B}" dt="2025-08-09T08:46:19.373" v="199" actId="122"/>
        <pc:sldMkLst>
          <pc:docMk/>
          <pc:sldMk cId="2680864735" sldId="293"/>
        </pc:sldMkLst>
        <pc:spChg chg="mod">
          <ac:chgData name="David Butler" userId="1d4169bac4fa5473" providerId="LiveId" clId="{E19CE647-4B9B-4C46-9BC4-3752956CC69B}" dt="2025-08-09T08:46:19.373" v="199" actId="122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E19CE647-4B9B-4C46-9BC4-3752956CC69B}" dt="2025-08-09T08:46:42.861" v="210" actId="1076"/>
        <pc:sldMkLst>
          <pc:docMk/>
          <pc:sldMk cId="741386051" sldId="294"/>
        </pc:sldMkLst>
        <pc:spChg chg="mod">
          <ac:chgData name="David Butler" userId="1d4169bac4fa5473" providerId="LiveId" clId="{E19CE647-4B9B-4C46-9BC4-3752956CC69B}" dt="2025-08-09T08:46:42.861" v="210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E19CE647-4B9B-4C46-9BC4-3752956CC69B}" dt="2025-08-09T08:46:50.713" v="219" actId="20577"/>
        <pc:sldMkLst>
          <pc:docMk/>
          <pc:sldMk cId="712021484" sldId="295"/>
        </pc:sldMkLst>
        <pc:spChg chg="mod">
          <ac:chgData name="David Butler" userId="1d4169bac4fa5473" providerId="LiveId" clId="{E19CE647-4B9B-4C46-9BC4-3752956CC69B}" dt="2025-08-09T08:46:50.713" v="219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E19CE647-4B9B-4C46-9BC4-3752956CC69B}" dt="2025-08-09T08:46:06.089" v="185" actId="20577"/>
        <pc:sldMkLst>
          <pc:docMk/>
          <pc:sldMk cId="1236964882" sldId="296"/>
        </pc:sldMkLst>
        <pc:spChg chg="mod">
          <ac:chgData name="David Butler" userId="1d4169bac4fa5473" providerId="LiveId" clId="{E19CE647-4B9B-4C46-9BC4-3752956CC69B}" dt="2025-08-09T08:46:06.089" v="185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E19CE647-4B9B-4C46-9BC4-3752956CC69B}" dt="2025-08-09T08:47:36.869" v="246" actId="1076"/>
        <pc:sldMkLst>
          <pc:docMk/>
          <pc:sldMk cId="3295370546" sldId="297"/>
        </pc:sldMkLst>
      </pc:sldChg>
      <pc:sldChg chg="del">
        <pc:chgData name="David Butler" userId="1d4169bac4fa5473" providerId="LiveId" clId="{E19CE647-4B9B-4C46-9BC4-3752956CC69B}" dt="2025-08-09T08:45:56.379" v="175" actId="47"/>
        <pc:sldMkLst>
          <pc:docMk/>
          <pc:sldMk cId="3721678615" sldId="297"/>
        </pc:sldMkLst>
      </pc:sldChg>
      <pc:sldChg chg="delSp modSp add mod">
        <pc:chgData name="David Butler" userId="1d4169bac4fa5473" providerId="LiveId" clId="{E19CE647-4B9B-4C46-9BC4-3752956CC69B}" dt="2025-08-09T08:47:56.956" v="255" actId="1076"/>
        <pc:sldMkLst>
          <pc:docMk/>
          <pc:sldMk cId="734923773" sldId="298"/>
        </pc:sldMkLst>
      </pc:sldChg>
      <pc:sldChg chg="del">
        <pc:chgData name="David Butler" userId="1d4169bac4fa5473" providerId="LiveId" clId="{E19CE647-4B9B-4C46-9BC4-3752956CC69B}" dt="2025-08-09T08:45:56.959" v="176" actId="47"/>
        <pc:sldMkLst>
          <pc:docMk/>
          <pc:sldMk cId="4006559877" sldId="298"/>
        </pc:sldMkLst>
      </pc:sldChg>
      <pc:sldChg chg="delSp modSp add mod">
        <pc:chgData name="David Butler" userId="1d4169bac4fa5473" providerId="LiveId" clId="{E19CE647-4B9B-4C46-9BC4-3752956CC69B}" dt="2025-08-09T08:48:23.201" v="267" actId="1076"/>
        <pc:sldMkLst>
          <pc:docMk/>
          <pc:sldMk cId="331219654" sldId="299"/>
        </pc:sldMkLst>
      </pc:sldChg>
      <pc:sldChg chg="del">
        <pc:chgData name="David Butler" userId="1d4169bac4fa5473" providerId="LiveId" clId="{E19CE647-4B9B-4C46-9BC4-3752956CC69B}" dt="2025-08-09T08:45:57.630" v="177" actId="47"/>
        <pc:sldMkLst>
          <pc:docMk/>
          <pc:sldMk cId="2877572591" sldId="299"/>
        </pc:sldMkLst>
      </pc:sldChg>
      <pc:sldChg chg="addSp delSp modSp add mod">
        <pc:chgData name="David Butler" userId="1d4169bac4fa5473" providerId="LiveId" clId="{E19CE647-4B9B-4C46-9BC4-3752956CC69B}" dt="2025-08-09T08:49:10.320" v="282" actId="1076"/>
        <pc:sldMkLst>
          <pc:docMk/>
          <pc:sldMk cId="1704740825" sldId="300"/>
        </pc:sldMkLst>
      </pc:sldChg>
      <pc:sldChg chg="del">
        <pc:chgData name="David Butler" userId="1d4169bac4fa5473" providerId="LiveId" clId="{E19CE647-4B9B-4C46-9BC4-3752956CC69B}" dt="2025-08-09T08:45:58.315" v="178" actId="47"/>
        <pc:sldMkLst>
          <pc:docMk/>
          <pc:sldMk cId="2425506548" sldId="300"/>
        </pc:sldMkLst>
      </pc:sldChg>
      <pc:sldChg chg="del">
        <pc:chgData name="David Butler" userId="1d4169bac4fa5473" providerId="LiveId" clId="{E19CE647-4B9B-4C46-9BC4-3752956CC69B}" dt="2025-08-09T08:45:59.046" v="179" actId="47"/>
        <pc:sldMkLst>
          <pc:docMk/>
          <pc:sldMk cId="2717723411" sldId="301"/>
        </pc:sldMkLst>
      </pc:sldChg>
    </pc:docChg>
  </pc:docChgLst>
  <pc:docChgLst>
    <pc:chgData name="David Butler" userId="1d4169bac4fa5473" providerId="LiveId" clId="{9E72F832-12AF-4156-BA52-A7A45CA3D45E}"/>
    <pc:docChg chg="custSel addSld delSld modSld">
      <pc:chgData name="David Butler" userId="1d4169bac4fa5473" providerId="LiveId" clId="{9E72F832-12AF-4156-BA52-A7A45CA3D45E}" dt="2025-08-13T17:14:02.573" v="221" actId="1076"/>
      <pc:docMkLst>
        <pc:docMk/>
      </pc:docMkLst>
      <pc:sldChg chg="modSp mod">
        <pc:chgData name="David Butler" userId="1d4169bac4fa5473" providerId="LiveId" clId="{9E72F832-12AF-4156-BA52-A7A45CA3D45E}" dt="2025-08-13T17:12:06.962" v="172" actId="20577"/>
        <pc:sldMkLst>
          <pc:docMk/>
          <pc:sldMk cId="600683253" sldId="270"/>
        </pc:sldMkLst>
        <pc:spChg chg="mod">
          <ac:chgData name="David Butler" userId="1d4169bac4fa5473" providerId="LiveId" clId="{9E72F832-12AF-4156-BA52-A7A45CA3D45E}" dt="2025-08-13T17:12:06.962" v="172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9E72F832-12AF-4156-BA52-A7A45CA3D45E}" dt="2025-08-13T17:12:14.762" v="182" actId="20577"/>
        <pc:sldMkLst>
          <pc:docMk/>
          <pc:sldMk cId="1440179092" sldId="271"/>
        </pc:sldMkLst>
        <pc:spChg chg="mod">
          <ac:chgData name="David Butler" userId="1d4169bac4fa5473" providerId="LiveId" clId="{9E72F832-12AF-4156-BA52-A7A45CA3D45E}" dt="2025-08-13T17:12:14.762" v="182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9E72F832-12AF-4156-BA52-A7A45CA3D45E}" dt="2025-08-13T17:12:24.654" v="191" actId="1076"/>
        <pc:sldMkLst>
          <pc:docMk/>
          <pc:sldMk cId="2412835760" sldId="272"/>
        </pc:sldMkLst>
        <pc:spChg chg="mod">
          <ac:chgData name="David Butler" userId="1d4169bac4fa5473" providerId="LiveId" clId="{9E72F832-12AF-4156-BA52-A7A45CA3D45E}" dt="2025-08-13T17:12:24.654" v="191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addSp delSp modSp mod">
        <pc:chgData name="David Butler" userId="1d4169bac4fa5473" providerId="LiveId" clId="{9E72F832-12AF-4156-BA52-A7A45CA3D45E}" dt="2025-08-13T17:12:50.630" v="200" actId="1076"/>
        <pc:sldMkLst>
          <pc:docMk/>
          <pc:sldMk cId="2013782049" sldId="288"/>
        </pc:sldMkLst>
        <pc:spChg chg="mod">
          <ac:chgData name="David Butler" userId="1d4169bac4fa5473" providerId="LiveId" clId="{9E72F832-12AF-4156-BA52-A7A45CA3D45E}" dt="2025-08-13T17:10:42.632" v="111" actId="14100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9E72F832-12AF-4156-BA52-A7A45CA3D45E}" dt="2025-08-13T17:12:50.630" v="200" actId="1076"/>
          <ac:spMkLst>
            <pc:docMk/>
            <pc:sldMk cId="2013782049" sldId="288"/>
            <ac:spMk id="4" creationId="{EAC4152A-7376-D4C8-7DBE-537D2D422D2C}"/>
          </ac:spMkLst>
        </pc:spChg>
        <pc:spChg chg="mod">
          <ac:chgData name="David Butler" userId="1d4169bac4fa5473" providerId="LiveId" clId="{9E72F832-12AF-4156-BA52-A7A45CA3D45E}" dt="2025-08-13T17:10:50.334" v="120" actId="20577"/>
          <ac:spMkLst>
            <pc:docMk/>
            <pc:sldMk cId="2013782049" sldId="288"/>
            <ac:spMk id="6" creationId="{91B94888-69FE-137E-AF94-E85954B176EF}"/>
          </ac:spMkLst>
        </pc:spChg>
        <pc:spChg chg="add mod">
          <ac:chgData name="David Butler" userId="1d4169bac4fa5473" providerId="LiveId" clId="{9E72F832-12AF-4156-BA52-A7A45CA3D45E}" dt="2025-08-13T17:11:36.419" v="145" actId="1076"/>
          <ac:spMkLst>
            <pc:docMk/>
            <pc:sldMk cId="2013782049" sldId="288"/>
            <ac:spMk id="8" creationId="{BDD5DEBB-55E7-88FC-EC54-3E7C444BD375}"/>
          </ac:spMkLst>
        </pc:spChg>
      </pc:sldChg>
      <pc:sldChg chg="modSp mod">
        <pc:chgData name="David Butler" userId="1d4169bac4fa5473" providerId="LiveId" clId="{9E72F832-12AF-4156-BA52-A7A45CA3D45E}" dt="2025-08-13T17:11:55.378" v="160" actId="20577"/>
        <pc:sldMkLst>
          <pc:docMk/>
          <pc:sldMk cId="2066152977" sldId="292"/>
        </pc:sldMkLst>
        <pc:spChg chg="mod">
          <ac:chgData name="David Butler" userId="1d4169bac4fa5473" providerId="LiveId" clId="{9E72F832-12AF-4156-BA52-A7A45CA3D45E}" dt="2025-08-13T17:11:55.378" v="16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9E72F832-12AF-4156-BA52-A7A45CA3D45E}" dt="2025-08-13T17:11:58.689" v="164" actId="20577"/>
        <pc:sldMkLst>
          <pc:docMk/>
          <pc:sldMk cId="2680864735" sldId="293"/>
        </pc:sldMkLst>
        <pc:spChg chg="mod">
          <ac:chgData name="David Butler" userId="1d4169bac4fa5473" providerId="LiveId" clId="{9E72F832-12AF-4156-BA52-A7A45CA3D45E}" dt="2025-08-13T17:11:58.689" v="164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9E72F832-12AF-4156-BA52-A7A45CA3D45E}" dt="2025-08-13T17:12:02.906" v="169" actId="20577"/>
        <pc:sldMkLst>
          <pc:docMk/>
          <pc:sldMk cId="741386051" sldId="294"/>
        </pc:sldMkLst>
        <pc:spChg chg="mod">
          <ac:chgData name="David Butler" userId="1d4169bac4fa5473" providerId="LiveId" clId="{9E72F832-12AF-4156-BA52-A7A45CA3D45E}" dt="2025-08-13T17:12:02.906" v="169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9E72F832-12AF-4156-BA52-A7A45CA3D45E}" dt="2025-08-13T17:12:10.875" v="178" actId="20577"/>
        <pc:sldMkLst>
          <pc:docMk/>
          <pc:sldMk cId="712021484" sldId="295"/>
        </pc:sldMkLst>
        <pc:spChg chg="mod">
          <ac:chgData name="David Butler" userId="1d4169bac4fa5473" providerId="LiveId" clId="{9E72F832-12AF-4156-BA52-A7A45CA3D45E}" dt="2025-08-13T17:12:10.875" v="17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9E72F832-12AF-4156-BA52-A7A45CA3D45E}" dt="2025-08-13T17:11:51.489" v="157" actId="20577"/>
        <pc:sldMkLst>
          <pc:docMk/>
          <pc:sldMk cId="1236964882" sldId="296"/>
        </pc:sldMkLst>
        <pc:spChg chg="mod">
          <ac:chgData name="David Butler" userId="1d4169bac4fa5473" providerId="LiveId" clId="{9E72F832-12AF-4156-BA52-A7A45CA3D45E}" dt="2025-08-13T17:11:51.489" v="157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9E72F832-12AF-4156-BA52-A7A45CA3D45E}" dt="2025-08-13T17:13:36.350" v="214" actId="1076"/>
        <pc:sldMkLst>
          <pc:docMk/>
          <pc:sldMk cId="2138375576" sldId="297"/>
        </pc:sldMkLst>
      </pc:sldChg>
      <pc:sldChg chg="del">
        <pc:chgData name="David Butler" userId="1d4169bac4fa5473" providerId="LiveId" clId="{9E72F832-12AF-4156-BA52-A7A45CA3D45E}" dt="2025-08-13T17:11:42.047" v="146" actId="47"/>
        <pc:sldMkLst>
          <pc:docMk/>
          <pc:sldMk cId="4112623047" sldId="297"/>
        </pc:sldMkLst>
      </pc:sldChg>
      <pc:sldChg chg="delSp modSp add mod">
        <pc:chgData name="David Butler" userId="1d4169bac4fa5473" providerId="LiveId" clId="{9E72F832-12AF-4156-BA52-A7A45CA3D45E}" dt="2025-08-13T17:14:02.573" v="221" actId="1076"/>
        <pc:sldMkLst>
          <pc:docMk/>
          <pc:sldMk cId="1719643408" sldId="298"/>
        </pc:sldMkLst>
      </pc:sldChg>
      <pc:sldChg chg="del">
        <pc:chgData name="David Butler" userId="1d4169bac4fa5473" providerId="LiveId" clId="{9E72F832-12AF-4156-BA52-A7A45CA3D45E}" dt="2025-08-13T17:11:42.621" v="147" actId="47"/>
        <pc:sldMkLst>
          <pc:docMk/>
          <pc:sldMk cId="2518524692" sldId="298"/>
        </pc:sldMkLst>
      </pc:sldChg>
      <pc:sldChg chg="del">
        <pc:chgData name="David Butler" userId="1d4169bac4fa5473" providerId="LiveId" clId="{9E72F832-12AF-4156-BA52-A7A45CA3D45E}" dt="2025-08-13T17:11:43.124" v="148" actId="47"/>
        <pc:sldMkLst>
          <pc:docMk/>
          <pc:sldMk cId="789901932" sldId="299"/>
        </pc:sldMkLst>
      </pc:sldChg>
      <pc:sldChg chg="add">
        <pc:chgData name="David Butler" userId="1d4169bac4fa5473" providerId="LiveId" clId="{9E72F832-12AF-4156-BA52-A7A45CA3D45E}" dt="2025-08-13T17:11:47.329" v="152" actId="2890"/>
        <pc:sldMkLst>
          <pc:docMk/>
          <pc:sldMk cId="2128921637" sldId="299"/>
        </pc:sldMkLst>
      </pc:sldChg>
      <pc:sldChg chg="delSp modSp add mod">
        <pc:chgData name="David Butler" userId="1d4169bac4fa5473" providerId="LiveId" clId="{9E72F832-12AF-4156-BA52-A7A45CA3D45E}" dt="2025-08-13T17:13:27.503" v="211" actId="1076"/>
        <pc:sldMkLst>
          <pc:docMk/>
          <pc:sldMk cId="2132963570" sldId="300"/>
        </pc:sldMkLst>
      </pc:sldChg>
      <pc:sldChg chg="del">
        <pc:chgData name="David Butler" userId="1d4169bac4fa5473" providerId="LiveId" clId="{9E72F832-12AF-4156-BA52-A7A45CA3D45E}" dt="2025-08-13T17:11:44.088" v="149" actId="47"/>
        <pc:sldMkLst>
          <pc:docMk/>
          <pc:sldMk cId="3676981358" sldId="300"/>
        </pc:sldMkLst>
      </pc:sldChg>
      <pc:sldChg chg="delSp modSp add mod">
        <pc:chgData name="David Butler" userId="1d4169bac4fa5473" providerId="LiveId" clId="{9E72F832-12AF-4156-BA52-A7A45CA3D45E}" dt="2025-08-13T17:12:58.922" v="203" actId="1076"/>
        <pc:sldMkLst>
          <pc:docMk/>
          <pc:sldMk cId="3658727313" sldId="301"/>
        </pc:sldMkLst>
      </pc:sldChg>
      <pc:sldChg chg="modSp add mod">
        <pc:chgData name="David Butler" userId="1d4169bac4fa5473" providerId="LiveId" clId="{9E72F832-12AF-4156-BA52-A7A45CA3D45E}" dt="2025-08-13T17:12:31.963" v="195" actId="1076"/>
        <pc:sldMkLst>
          <pc:docMk/>
          <pc:sldMk cId="3292744723" sldId="302"/>
        </pc:sldMkLst>
        <pc:spChg chg="mod">
          <ac:chgData name="David Butler" userId="1d4169bac4fa5473" providerId="LiveId" clId="{9E72F832-12AF-4156-BA52-A7A45CA3D45E}" dt="2025-08-13T17:12:31.963" v="195" actId="1076"/>
          <ac:spMkLst>
            <pc:docMk/>
            <pc:sldMk cId="3292744723" sldId="302"/>
            <ac:spMk id="2" creationId="{B8104B5F-4A44-A03A-9AAD-E5326A3C11DC}"/>
          </ac:spMkLst>
        </pc:spChg>
      </pc:sldChg>
    </pc:docChg>
  </pc:docChgLst>
  <pc:docChgLst>
    <pc:chgData name="David Butler" userId="1d4169bac4fa5473" providerId="LiveId" clId="{170D9485-DFA7-49CC-BF02-6C3F2E47C0E5}"/>
    <pc:docChg chg="custSel addSld delSld modSld">
      <pc:chgData name="David Butler" userId="1d4169bac4fa5473" providerId="LiveId" clId="{170D9485-DFA7-49CC-BF02-6C3F2E47C0E5}" dt="2025-08-13T17:43:18.773" v="191" actId="1076"/>
      <pc:docMkLst>
        <pc:docMk/>
      </pc:docMkLst>
      <pc:sldChg chg="modSp mod">
        <pc:chgData name="David Butler" userId="1d4169bac4fa5473" providerId="LiveId" clId="{170D9485-DFA7-49CC-BF02-6C3F2E47C0E5}" dt="2025-08-13T17:38:49.153" v="80" actId="20577"/>
        <pc:sldMkLst>
          <pc:docMk/>
          <pc:sldMk cId="382111458" sldId="269"/>
        </pc:sldMkLst>
        <pc:spChg chg="mod">
          <ac:chgData name="David Butler" userId="1d4169bac4fa5473" providerId="LiveId" clId="{170D9485-DFA7-49CC-BF02-6C3F2E47C0E5}" dt="2025-08-13T17:38:49.153" v="80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170D9485-DFA7-49CC-BF02-6C3F2E47C0E5}" dt="2025-08-13T17:39:36.994" v="99" actId="20577"/>
        <pc:sldMkLst>
          <pc:docMk/>
          <pc:sldMk cId="600683253" sldId="270"/>
        </pc:sldMkLst>
        <pc:spChg chg="mod">
          <ac:chgData name="David Butler" userId="1d4169bac4fa5473" providerId="LiveId" clId="{170D9485-DFA7-49CC-BF02-6C3F2E47C0E5}" dt="2025-08-13T17:39:36.994" v="99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170D9485-DFA7-49CC-BF02-6C3F2E47C0E5}" dt="2025-08-13T17:39:52.083" v="103" actId="20577"/>
        <pc:sldMkLst>
          <pc:docMk/>
          <pc:sldMk cId="1440179092" sldId="271"/>
        </pc:sldMkLst>
        <pc:spChg chg="mod">
          <ac:chgData name="David Butler" userId="1d4169bac4fa5473" providerId="LiveId" clId="{170D9485-DFA7-49CC-BF02-6C3F2E47C0E5}" dt="2025-08-13T17:39:52.083" v="103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170D9485-DFA7-49CC-BF02-6C3F2E47C0E5}" dt="2025-08-13T17:40:00.063" v="109" actId="1076"/>
        <pc:sldMkLst>
          <pc:docMk/>
          <pc:sldMk cId="2412835760" sldId="272"/>
        </pc:sldMkLst>
        <pc:spChg chg="mod">
          <ac:chgData name="David Butler" userId="1d4169bac4fa5473" providerId="LiveId" clId="{170D9485-DFA7-49CC-BF02-6C3F2E47C0E5}" dt="2025-08-13T17:40:00.063" v="109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170D9485-DFA7-49CC-BF02-6C3F2E47C0E5}" dt="2025-08-13T17:38:42.808" v="75" actId="20577"/>
        <pc:sldMkLst>
          <pc:docMk/>
          <pc:sldMk cId="433527640" sldId="284"/>
        </pc:sldMkLst>
        <pc:spChg chg="mod">
          <ac:chgData name="David Butler" userId="1d4169bac4fa5473" providerId="LiveId" clId="{170D9485-DFA7-49CC-BF02-6C3F2E47C0E5}" dt="2025-08-13T17:38:18.864" v="39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170D9485-DFA7-49CC-BF02-6C3F2E47C0E5}" dt="2025-08-13T17:38:42.808" v="75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170D9485-DFA7-49CC-BF02-6C3F2E47C0E5}" dt="2025-08-13T17:41:53.349" v="159" actId="1076"/>
        <pc:sldMkLst>
          <pc:docMk/>
          <pc:sldMk cId="2013782049" sldId="288"/>
        </pc:sldMkLst>
        <pc:spChg chg="mod">
          <ac:chgData name="David Butler" userId="1d4169bac4fa5473" providerId="LiveId" clId="{170D9485-DFA7-49CC-BF02-6C3F2E47C0E5}" dt="2025-08-13T17:41:53.349" v="159" actId="1076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170D9485-DFA7-49CC-BF02-6C3F2E47C0E5}" dt="2025-08-13T17:40:18.387" v="114" actId="20577"/>
          <ac:spMkLst>
            <pc:docMk/>
            <pc:sldMk cId="2013782049" sldId="288"/>
            <ac:spMk id="4" creationId="{EAC4152A-7376-D4C8-7DBE-537D2D422D2C}"/>
          </ac:spMkLst>
        </pc:spChg>
        <pc:spChg chg="add mod">
          <ac:chgData name="David Butler" userId="1d4169bac4fa5473" providerId="LiveId" clId="{170D9485-DFA7-49CC-BF02-6C3F2E47C0E5}" dt="2025-08-13T17:40:58.478" v="141" actId="20577"/>
          <ac:spMkLst>
            <pc:docMk/>
            <pc:sldMk cId="2013782049" sldId="288"/>
            <ac:spMk id="5" creationId="{6B1653B1-154C-220B-9630-706D404FFDEE}"/>
          </ac:spMkLst>
        </pc:spChg>
        <pc:spChg chg="mod">
          <ac:chgData name="David Butler" userId="1d4169bac4fa5473" providerId="LiveId" clId="{170D9485-DFA7-49CC-BF02-6C3F2E47C0E5}" dt="2025-08-13T17:40:21.749" v="118" actId="20577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170D9485-DFA7-49CC-BF02-6C3F2E47C0E5}" dt="2025-08-13T17:40:35.428" v="132" actId="14100"/>
          <ac:spMkLst>
            <pc:docMk/>
            <pc:sldMk cId="2013782049" sldId="288"/>
            <ac:spMk id="8" creationId="{BDD5DEBB-55E7-88FC-EC54-3E7C444BD375}"/>
          </ac:spMkLst>
        </pc:spChg>
        <pc:spChg chg="mod">
          <ac:chgData name="David Butler" userId="1d4169bac4fa5473" providerId="LiveId" clId="{170D9485-DFA7-49CC-BF02-6C3F2E47C0E5}" dt="2025-08-13T17:40:29.037" v="127" actId="20577"/>
          <ac:spMkLst>
            <pc:docMk/>
            <pc:sldMk cId="2013782049" sldId="288"/>
            <ac:spMk id="11" creationId="{AEFF59C7-C361-0065-D12D-BC92CBCBCC0F}"/>
          </ac:spMkLst>
        </pc:spChg>
      </pc:sldChg>
      <pc:sldChg chg="modSp mod">
        <pc:chgData name="David Butler" userId="1d4169bac4fa5473" providerId="LiveId" clId="{170D9485-DFA7-49CC-BF02-6C3F2E47C0E5}" dt="2025-08-13T17:39:00.944" v="87" actId="20577"/>
        <pc:sldMkLst>
          <pc:docMk/>
          <pc:sldMk cId="2066152977" sldId="292"/>
        </pc:sldMkLst>
        <pc:spChg chg="mod">
          <ac:chgData name="David Butler" userId="1d4169bac4fa5473" providerId="LiveId" clId="{170D9485-DFA7-49CC-BF02-6C3F2E47C0E5}" dt="2025-08-13T17:39:00.944" v="87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170D9485-DFA7-49CC-BF02-6C3F2E47C0E5}" dt="2025-08-13T17:39:20.906" v="92" actId="20577"/>
        <pc:sldMkLst>
          <pc:docMk/>
          <pc:sldMk cId="2680864735" sldId="293"/>
        </pc:sldMkLst>
        <pc:spChg chg="mod">
          <ac:chgData name="David Butler" userId="1d4169bac4fa5473" providerId="LiveId" clId="{170D9485-DFA7-49CC-BF02-6C3F2E47C0E5}" dt="2025-08-13T17:39:20.906" v="92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170D9485-DFA7-49CC-BF02-6C3F2E47C0E5}" dt="2025-08-13T17:39:29.930" v="96" actId="20577"/>
        <pc:sldMkLst>
          <pc:docMk/>
          <pc:sldMk cId="712021484" sldId="295"/>
        </pc:sldMkLst>
        <pc:spChg chg="mod">
          <ac:chgData name="David Butler" userId="1d4169bac4fa5473" providerId="LiveId" clId="{170D9485-DFA7-49CC-BF02-6C3F2E47C0E5}" dt="2025-08-13T17:39:29.930" v="96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170D9485-DFA7-49CC-BF02-6C3F2E47C0E5}" dt="2025-08-13T17:38:57.802" v="85" actId="1076"/>
        <pc:sldMkLst>
          <pc:docMk/>
          <pc:sldMk cId="1236964882" sldId="296"/>
        </pc:sldMkLst>
        <pc:spChg chg="mod">
          <ac:chgData name="David Butler" userId="1d4169bac4fa5473" providerId="LiveId" clId="{170D9485-DFA7-49CC-BF02-6C3F2E47C0E5}" dt="2025-08-13T17:38:57.802" v="85" actId="1076"/>
          <ac:spMkLst>
            <pc:docMk/>
            <pc:sldMk cId="1236964882" sldId="296"/>
            <ac:spMk id="2" creationId="{7AF54C58-67CA-5770-1BC5-F7BE77EE1887}"/>
          </ac:spMkLst>
        </pc:spChg>
      </pc:sldChg>
      <pc:sldChg chg="modSp mod">
        <pc:chgData name="David Butler" userId="1d4169bac4fa5473" providerId="LiveId" clId="{170D9485-DFA7-49CC-BF02-6C3F2E47C0E5}" dt="2025-08-13T17:40:07.956" v="112" actId="20577"/>
        <pc:sldMkLst>
          <pc:docMk/>
          <pc:sldMk cId="3292744723" sldId="302"/>
        </pc:sldMkLst>
        <pc:spChg chg="mod">
          <ac:chgData name="David Butler" userId="1d4169bac4fa5473" providerId="LiveId" clId="{170D9485-DFA7-49CC-BF02-6C3F2E47C0E5}" dt="2025-08-13T17:40:07.956" v="112" actId="20577"/>
          <ac:spMkLst>
            <pc:docMk/>
            <pc:sldMk cId="3292744723" sldId="302"/>
            <ac:spMk id="2" creationId="{B8104B5F-4A44-A03A-9AAD-E5326A3C11DC}"/>
          </ac:spMkLst>
        </pc:spChg>
      </pc:sldChg>
      <pc:sldChg chg="delSp modSp add mod">
        <pc:chgData name="David Butler" userId="1d4169bac4fa5473" providerId="LiveId" clId="{170D9485-DFA7-49CC-BF02-6C3F2E47C0E5}" dt="2025-08-13T17:42:33.686" v="174" actId="1076"/>
        <pc:sldMkLst>
          <pc:docMk/>
          <pc:sldMk cId="1028044054" sldId="303"/>
        </pc:sldMkLst>
      </pc:sldChg>
      <pc:sldChg chg="del">
        <pc:chgData name="David Butler" userId="1d4169bac4fa5473" providerId="LiveId" clId="{170D9485-DFA7-49CC-BF02-6C3F2E47C0E5}" dt="2025-08-13T17:41:35.378" v="149" actId="47"/>
        <pc:sldMkLst>
          <pc:docMk/>
          <pc:sldMk cId="1373560228" sldId="303"/>
        </pc:sldMkLst>
      </pc:sldChg>
      <pc:sldChg chg="del">
        <pc:chgData name="David Butler" userId="1d4169bac4fa5473" providerId="LiveId" clId="{170D9485-DFA7-49CC-BF02-6C3F2E47C0E5}" dt="2025-08-13T17:41:35.810" v="150" actId="47"/>
        <pc:sldMkLst>
          <pc:docMk/>
          <pc:sldMk cId="138793313" sldId="304"/>
        </pc:sldMkLst>
      </pc:sldChg>
      <pc:sldChg chg="delSp modSp add mod">
        <pc:chgData name="David Butler" userId="1d4169bac4fa5473" providerId="LiveId" clId="{170D9485-DFA7-49CC-BF02-6C3F2E47C0E5}" dt="2025-08-13T17:42:56.950" v="184" actId="1076"/>
        <pc:sldMkLst>
          <pc:docMk/>
          <pc:sldMk cId="1596833808" sldId="304"/>
        </pc:sldMkLst>
      </pc:sldChg>
      <pc:sldChg chg="delSp modSp add mod">
        <pc:chgData name="David Butler" userId="1d4169bac4fa5473" providerId="LiveId" clId="{170D9485-DFA7-49CC-BF02-6C3F2E47C0E5}" dt="2025-08-13T17:43:18.773" v="191" actId="1076"/>
        <pc:sldMkLst>
          <pc:docMk/>
          <pc:sldMk cId="3828016992" sldId="305"/>
        </pc:sldMkLst>
      </pc:sldChg>
      <pc:sldChg chg="del">
        <pc:chgData name="David Butler" userId="1d4169bac4fa5473" providerId="LiveId" clId="{170D9485-DFA7-49CC-BF02-6C3F2E47C0E5}" dt="2025-08-13T17:41:36.361" v="151" actId="47"/>
        <pc:sldMkLst>
          <pc:docMk/>
          <pc:sldMk cId="3962191146" sldId="305"/>
        </pc:sldMkLst>
      </pc:sldChg>
      <pc:sldChg chg="delSp modSp add mod">
        <pc:chgData name="David Butler" userId="1d4169bac4fa5473" providerId="LiveId" clId="{170D9485-DFA7-49CC-BF02-6C3F2E47C0E5}" dt="2025-08-13T17:42:03.248" v="163" actId="1076"/>
        <pc:sldMkLst>
          <pc:docMk/>
          <pc:sldMk cId="656044591" sldId="306"/>
        </pc:sldMkLst>
      </pc:sldChg>
      <pc:sldChg chg="del">
        <pc:chgData name="David Butler" userId="1d4169bac4fa5473" providerId="LiveId" clId="{170D9485-DFA7-49CC-BF02-6C3F2E47C0E5}" dt="2025-08-13T17:41:37.103" v="152" actId="47"/>
        <pc:sldMkLst>
          <pc:docMk/>
          <pc:sldMk cId="3821229299" sldId="30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tree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room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three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pool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sleep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179964"/>
            <a:ext cx="6368143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spoon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food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Greece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sheep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moon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49A2-9196-3CCE-878C-815174DD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1C3DC-0BC4-ADA8-D3A0-6440E6A3DB88}"/>
              </a:ext>
            </a:extLst>
          </p:cNvPr>
          <p:cNvSpPr txBox="1"/>
          <p:nvPr/>
        </p:nvSpPr>
        <p:spPr>
          <a:xfrm>
            <a:off x="364565" y="1903563"/>
            <a:ext cx="1069719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three</a:t>
            </a:r>
          </a:p>
        </p:txBody>
      </p:sp>
    </p:spTree>
    <p:extLst>
      <p:ext uri="{BB962C8B-B14F-4D97-AF65-F5344CB8AC3E}">
        <p14:creationId xmlns:p14="http://schemas.microsoft.com/office/powerpoint/2010/main" val="2680864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A80C-3B78-5D2E-FDE0-DF0E4BF45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12797-D360-586B-C141-1BB052D81293}"/>
              </a:ext>
            </a:extLst>
          </p:cNvPr>
          <p:cNvSpPr txBox="1"/>
          <p:nvPr/>
        </p:nvSpPr>
        <p:spPr>
          <a:xfrm>
            <a:off x="2995339" y="797353"/>
            <a:ext cx="668644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room</a:t>
            </a:r>
          </a:p>
        </p:txBody>
      </p:sp>
    </p:spTree>
    <p:extLst>
      <p:ext uri="{BB962C8B-B14F-4D97-AF65-F5344CB8AC3E}">
        <p14:creationId xmlns:p14="http://schemas.microsoft.com/office/powerpoint/2010/main" val="741386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B7C6-4B8B-15C4-7215-3F4CFF422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F583D-7557-9B6F-A737-E7C6AC3D0552}"/>
              </a:ext>
            </a:extLst>
          </p:cNvPr>
          <p:cNvSpPr txBox="1"/>
          <p:nvPr/>
        </p:nvSpPr>
        <p:spPr>
          <a:xfrm>
            <a:off x="3291607" y="1520988"/>
            <a:ext cx="5384808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500" dirty="0">
                <a:latin typeface="Century Gothic" panose="020B0502020202020204" pitchFamily="34" charset="0"/>
              </a:rPr>
              <a:t>pool</a:t>
            </a:r>
          </a:p>
        </p:txBody>
      </p:sp>
    </p:spTree>
    <p:extLst>
      <p:ext uri="{BB962C8B-B14F-4D97-AF65-F5344CB8AC3E}">
        <p14:creationId xmlns:p14="http://schemas.microsoft.com/office/powerpoint/2010/main" val="712021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401659" y="1521924"/>
            <a:ext cx="980589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Greece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127786" y="1410967"/>
            <a:ext cx="726032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food</a:t>
            </a: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95954" y="1466636"/>
            <a:ext cx="781335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spoon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356B56-25FC-3DD5-0E2A-EAF04BA9C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104B5F-4A44-A03A-9AAD-E5326A3C11DC}"/>
              </a:ext>
            </a:extLst>
          </p:cNvPr>
          <p:cNvSpPr txBox="1"/>
          <p:nvPr/>
        </p:nvSpPr>
        <p:spPr>
          <a:xfrm>
            <a:off x="3072156" y="1509302"/>
            <a:ext cx="779091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>
                <a:latin typeface="Century Gothic" panose="020B0502020202020204" pitchFamily="34" charset="0"/>
              </a:rPr>
              <a:t>sheep</a:t>
            </a:r>
            <a:endParaRPr lang="en-GB" sz="199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744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B0DF96-A6EC-7B66-09B6-3F66E10BE99D}"/>
              </a:ext>
            </a:extLst>
          </p:cNvPr>
          <p:cNvSpPr txBox="1"/>
          <p:nvPr/>
        </p:nvSpPr>
        <p:spPr>
          <a:xfrm>
            <a:off x="2169399" y="4813654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pool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C4152A-7376-D4C8-7DBE-537D2D422D2C}"/>
              </a:ext>
            </a:extLst>
          </p:cNvPr>
          <p:cNvSpPr txBox="1"/>
          <p:nvPr/>
        </p:nvSpPr>
        <p:spPr>
          <a:xfrm>
            <a:off x="0" y="-42301"/>
            <a:ext cx="28738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tree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B94888-69FE-137E-AF94-E85954B176EF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food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D5DEBB-55E7-88FC-EC54-3E7C444BD375}"/>
              </a:ext>
            </a:extLst>
          </p:cNvPr>
          <p:cNvSpPr txBox="1"/>
          <p:nvPr/>
        </p:nvSpPr>
        <p:spPr>
          <a:xfrm>
            <a:off x="3472330" y="474686"/>
            <a:ext cx="42806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spoon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FF59C7-C361-0065-D12D-BC92CBCBCC0F}"/>
              </a:ext>
            </a:extLst>
          </p:cNvPr>
          <p:cNvSpPr txBox="1"/>
          <p:nvPr/>
        </p:nvSpPr>
        <p:spPr>
          <a:xfrm>
            <a:off x="7539753" y="4149534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sheep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1653B1-154C-220B-9630-706D404FFDEE}"/>
              </a:ext>
            </a:extLst>
          </p:cNvPr>
          <p:cNvSpPr txBox="1"/>
          <p:nvPr/>
        </p:nvSpPr>
        <p:spPr>
          <a:xfrm>
            <a:off x="1030810" y="2847476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sleep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C8665C-205B-C97A-96FE-5A87EDE2EF8A}"/>
              </a:ext>
            </a:extLst>
          </p:cNvPr>
          <p:cNvSpPr txBox="1"/>
          <p:nvPr/>
        </p:nvSpPr>
        <p:spPr>
          <a:xfrm>
            <a:off x="5429250" y="1991154"/>
            <a:ext cx="6762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Greece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929378C-C721-B2D8-F5FE-B1A246B74055}"/>
              </a:ext>
            </a:extLst>
          </p:cNvPr>
          <p:cNvSpPr txBox="1"/>
          <p:nvPr/>
        </p:nvSpPr>
        <p:spPr>
          <a:xfrm>
            <a:off x="4761821" y="5220266"/>
            <a:ext cx="6762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moon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488E60-DD6B-F327-8CC4-2E4461619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A8257FC-5979-6D6F-D5EA-A246538C6AB7}"/>
              </a:ext>
            </a:extLst>
          </p:cNvPr>
          <p:cNvSpPr txBox="1"/>
          <p:nvPr/>
        </p:nvSpPr>
        <p:spPr>
          <a:xfrm>
            <a:off x="7740808" y="3936509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three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CE8936-E60F-77CB-1EE4-9A1C1E9D5A9B}"/>
              </a:ext>
            </a:extLst>
          </p:cNvPr>
          <p:cNvSpPr txBox="1"/>
          <p:nvPr/>
        </p:nvSpPr>
        <p:spPr>
          <a:xfrm>
            <a:off x="-630938" y="5114925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room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1F8587-9588-A066-2EA8-061B5DA3C166}"/>
              </a:ext>
            </a:extLst>
          </p:cNvPr>
          <p:cNvSpPr txBox="1"/>
          <p:nvPr/>
        </p:nvSpPr>
        <p:spPr>
          <a:xfrm>
            <a:off x="8936849" y="-196496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pool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5D8CFE-BFB9-6CE8-9032-24512DC65315}"/>
              </a:ext>
            </a:extLst>
          </p:cNvPr>
          <p:cNvSpPr txBox="1"/>
          <p:nvPr/>
        </p:nvSpPr>
        <p:spPr>
          <a:xfrm>
            <a:off x="29096" y="-85066"/>
            <a:ext cx="42806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spoon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C18EAC-6202-7127-991E-20B168837D46}"/>
              </a:ext>
            </a:extLst>
          </p:cNvPr>
          <p:cNvSpPr txBox="1"/>
          <p:nvPr/>
        </p:nvSpPr>
        <p:spPr>
          <a:xfrm>
            <a:off x="96845" y="2514929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sheep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5AEC39-1842-6BD5-2B14-0E4640B1BEC2}"/>
              </a:ext>
            </a:extLst>
          </p:cNvPr>
          <p:cNvSpPr txBox="1"/>
          <p:nvPr/>
        </p:nvSpPr>
        <p:spPr>
          <a:xfrm>
            <a:off x="3554935" y="3650606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sleep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A09795-A2E1-6190-1C7A-BCA83F6FC46B}"/>
              </a:ext>
            </a:extLst>
          </p:cNvPr>
          <p:cNvSpPr txBox="1"/>
          <p:nvPr/>
        </p:nvSpPr>
        <p:spPr>
          <a:xfrm>
            <a:off x="3554935" y="1154426"/>
            <a:ext cx="6762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Greece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B89802-3933-9A37-F813-F5E2D34BF6FA}"/>
              </a:ext>
            </a:extLst>
          </p:cNvPr>
          <p:cNvSpPr txBox="1"/>
          <p:nvPr/>
        </p:nvSpPr>
        <p:spPr>
          <a:xfrm>
            <a:off x="4761821" y="5220266"/>
            <a:ext cx="6762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moon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24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17306-932C-96FC-7234-444365948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52F473F-CFCE-60AB-7E06-7CBF2BFD381C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three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33C360-A1F8-BEFB-6F34-8893F991B5AB}"/>
              </a:ext>
            </a:extLst>
          </p:cNvPr>
          <p:cNvSpPr txBox="1"/>
          <p:nvPr/>
        </p:nvSpPr>
        <p:spPr>
          <a:xfrm>
            <a:off x="7837372" y="1269931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room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4B2AF3-16DA-1D61-96F7-4931CA9F3D2A}"/>
              </a:ext>
            </a:extLst>
          </p:cNvPr>
          <p:cNvSpPr txBox="1"/>
          <p:nvPr/>
        </p:nvSpPr>
        <p:spPr>
          <a:xfrm>
            <a:off x="1813859" y="-299729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pool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105267-3ED0-3F98-B402-827721BA0803}"/>
              </a:ext>
            </a:extLst>
          </p:cNvPr>
          <p:cNvSpPr txBox="1"/>
          <p:nvPr/>
        </p:nvSpPr>
        <p:spPr>
          <a:xfrm>
            <a:off x="6617091" y="2644170"/>
            <a:ext cx="28738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tree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17B1DD-ACE3-1BFA-44AB-9C7784C26FFB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food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0F8460-B717-6DBE-2D87-018AD3FE0160}"/>
              </a:ext>
            </a:extLst>
          </p:cNvPr>
          <p:cNvSpPr txBox="1"/>
          <p:nvPr/>
        </p:nvSpPr>
        <p:spPr>
          <a:xfrm>
            <a:off x="3472330" y="474686"/>
            <a:ext cx="42806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spoon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D84573-B814-5DD6-252E-04EF860269B7}"/>
              </a:ext>
            </a:extLst>
          </p:cNvPr>
          <p:cNvSpPr txBox="1"/>
          <p:nvPr/>
        </p:nvSpPr>
        <p:spPr>
          <a:xfrm>
            <a:off x="200803" y="528834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sheep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1D01E2-FB09-03C7-BEC4-44F87B4426BD}"/>
              </a:ext>
            </a:extLst>
          </p:cNvPr>
          <p:cNvSpPr txBox="1"/>
          <p:nvPr/>
        </p:nvSpPr>
        <p:spPr>
          <a:xfrm>
            <a:off x="5076825" y="4362879"/>
            <a:ext cx="6762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Greece</a:t>
            </a:r>
          </a:p>
        </p:txBody>
      </p:sp>
    </p:spTree>
    <p:extLst>
      <p:ext uri="{BB962C8B-B14F-4D97-AF65-F5344CB8AC3E}">
        <p14:creationId xmlns:p14="http://schemas.microsoft.com/office/powerpoint/2010/main" val="4095627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A9487-A14C-D83B-7305-90B8C42E64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071D286-8D67-E5A6-E7E1-A0F1209DA821}"/>
              </a:ext>
            </a:extLst>
          </p:cNvPr>
          <p:cNvSpPr txBox="1"/>
          <p:nvPr/>
        </p:nvSpPr>
        <p:spPr>
          <a:xfrm>
            <a:off x="1164446" y="3310949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three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3A3C42-2A47-F9A4-9710-2B197BDE2E68}"/>
              </a:ext>
            </a:extLst>
          </p:cNvPr>
          <p:cNvSpPr txBox="1"/>
          <p:nvPr/>
        </p:nvSpPr>
        <p:spPr>
          <a:xfrm>
            <a:off x="7359080" y="3650606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room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313431-2A3A-147B-6ED2-3162E8D59632}"/>
              </a:ext>
            </a:extLst>
          </p:cNvPr>
          <p:cNvSpPr txBox="1"/>
          <p:nvPr/>
        </p:nvSpPr>
        <p:spPr>
          <a:xfrm>
            <a:off x="-76288" y="1023414"/>
            <a:ext cx="28738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tree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DFF6C1-DCBA-924B-6461-9F8C4EE1D168}"/>
              </a:ext>
            </a:extLst>
          </p:cNvPr>
          <p:cNvSpPr txBox="1"/>
          <p:nvPr/>
        </p:nvSpPr>
        <p:spPr>
          <a:xfrm>
            <a:off x="2955738" y="1791021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food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ECDE0A-A036-0E44-CCBC-AF0E804C8E64}"/>
              </a:ext>
            </a:extLst>
          </p:cNvPr>
          <p:cNvSpPr txBox="1"/>
          <p:nvPr/>
        </p:nvSpPr>
        <p:spPr>
          <a:xfrm>
            <a:off x="6272680" y="2314320"/>
            <a:ext cx="42806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spoon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87214F-694F-2653-E5DE-9B69EF9F5023}"/>
              </a:ext>
            </a:extLst>
          </p:cNvPr>
          <p:cNvSpPr txBox="1"/>
          <p:nvPr/>
        </p:nvSpPr>
        <p:spPr>
          <a:xfrm>
            <a:off x="200803" y="4813654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sleep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5C4069-54BC-1215-9377-FFBD03BEC38D}"/>
              </a:ext>
            </a:extLst>
          </p:cNvPr>
          <p:cNvSpPr txBox="1"/>
          <p:nvPr/>
        </p:nvSpPr>
        <p:spPr>
          <a:xfrm>
            <a:off x="2390775" y="-474702"/>
            <a:ext cx="6762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Greece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6F28DF-8AF1-7C7F-A278-018F2F43EF40}"/>
              </a:ext>
            </a:extLst>
          </p:cNvPr>
          <p:cNvSpPr txBox="1"/>
          <p:nvPr/>
        </p:nvSpPr>
        <p:spPr>
          <a:xfrm>
            <a:off x="4761821" y="5220266"/>
            <a:ext cx="6762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moon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973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47F45-0830-81B3-463F-7D659E90A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62A197F-72E6-3355-8019-B7C2EF379520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three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FB757B-C780-8BD1-0829-689D9D999681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room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9A782A-4754-D6B8-4EAA-2311E2D5C95B}"/>
              </a:ext>
            </a:extLst>
          </p:cNvPr>
          <p:cNvSpPr txBox="1"/>
          <p:nvPr/>
        </p:nvSpPr>
        <p:spPr>
          <a:xfrm>
            <a:off x="2169399" y="4813654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pool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5781CA-BEFF-DF7F-062E-339ECFE1265F}"/>
              </a:ext>
            </a:extLst>
          </p:cNvPr>
          <p:cNvSpPr txBox="1"/>
          <p:nvPr/>
        </p:nvSpPr>
        <p:spPr>
          <a:xfrm>
            <a:off x="0" y="-42301"/>
            <a:ext cx="28738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tree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5C5F54-B774-1325-058C-B57FDF670754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food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AD153D-01B4-C8F6-5F1F-A47F8E8C8CA8}"/>
              </a:ext>
            </a:extLst>
          </p:cNvPr>
          <p:cNvSpPr txBox="1"/>
          <p:nvPr/>
        </p:nvSpPr>
        <p:spPr>
          <a:xfrm>
            <a:off x="7539753" y="4149534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sheep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B2A1B6-A247-3689-FCBE-E60A0358C2A0}"/>
              </a:ext>
            </a:extLst>
          </p:cNvPr>
          <p:cNvSpPr txBox="1"/>
          <p:nvPr/>
        </p:nvSpPr>
        <p:spPr>
          <a:xfrm>
            <a:off x="5136085" y="2035387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sleep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C30325-77CD-1ABF-D7A8-B72982C3E27A}"/>
              </a:ext>
            </a:extLst>
          </p:cNvPr>
          <p:cNvSpPr txBox="1"/>
          <p:nvPr/>
        </p:nvSpPr>
        <p:spPr>
          <a:xfrm>
            <a:off x="4761821" y="5220266"/>
            <a:ext cx="6762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moon</a:t>
            </a:r>
            <a:endParaRPr lang="en-GB" sz="13800" b="1" dirty="0">
              <a:solidFill>
                <a:srgbClr val="7030A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948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36750" y="563631"/>
            <a:ext cx="9643987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sleep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396889" y="697855"/>
            <a:ext cx="1070036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moon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3D869-76ED-4178-5793-13B85EE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8990B-36ED-314A-61D9-938D3DD9F189}"/>
              </a:ext>
            </a:extLst>
          </p:cNvPr>
          <p:cNvSpPr txBox="1"/>
          <p:nvPr/>
        </p:nvSpPr>
        <p:spPr>
          <a:xfrm>
            <a:off x="4488175" y="1543868"/>
            <a:ext cx="613020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tree</a:t>
            </a:r>
          </a:p>
        </p:txBody>
      </p:sp>
    </p:spTree>
    <p:extLst>
      <p:ext uri="{BB962C8B-B14F-4D97-AF65-F5344CB8AC3E}">
        <p14:creationId xmlns:p14="http://schemas.microsoft.com/office/powerpoint/2010/main" val="2066152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70</Words>
  <Application>Microsoft Office PowerPoint</Application>
  <PresentationFormat>Widescreen</PresentationFormat>
  <Paragraphs>60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2025-08-16T10:34:43Z</dcterms:modified>
</cp:coreProperties>
</file>