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3" r:id="rId4"/>
    <p:sldId id="304" r:id="rId5"/>
    <p:sldId id="305" r:id="rId6"/>
    <p:sldId id="306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30437-8B93-4B29-A338-B4025CA8C3BE}" v="2" dt="2025-08-13T17:34:09.200"/>
    <p1510:client id="{170D9485-DFA7-49CC-BF02-6C3F2E47C0E5}" v="2" dt="2025-08-13T17:41:05.993"/>
    <p1510:client id="{94489F20-C581-4817-9E1B-E3505C4C22B1}" v="2" dt="2025-08-13T17:45:02.105"/>
    <p1510:client id="{9E72F832-12AF-4156-BA52-A7A45CA3D45E}" v="2" dt="2025-08-13T17:11:2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4489F20-C581-4817-9E1B-E3505C4C22B1}"/>
    <pc:docChg chg="undo custSel addSld delSld modSld">
      <pc:chgData name="David Butler" userId="1d4169bac4fa5473" providerId="LiveId" clId="{94489F20-C581-4817-9E1B-E3505C4C22B1}" dt="2025-08-13T17:48:08.400" v="191" actId="1076"/>
      <pc:docMkLst>
        <pc:docMk/>
      </pc:docMkLst>
      <pc:sldChg chg="modSp mod">
        <pc:chgData name="David Butler" userId="1d4169bac4fa5473" providerId="LiveId" clId="{94489F20-C581-4817-9E1B-E3505C4C22B1}" dt="2025-08-13T17:45:21.119" v="118" actId="20577"/>
        <pc:sldMkLst>
          <pc:docMk/>
          <pc:sldMk cId="382111458" sldId="269"/>
        </pc:sldMkLst>
        <pc:spChg chg="mod">
          <ac:chgData name="David Butler" userId="1d4169bac4fa5473" providerId="LiveId" clId="{94489F20-C581-4817-9E1B-E3505C4C22B1}" dt="2025-08-13T17:45:21.119" v="118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94489F20-C581-4817-9E1B-E3505C4C22B1}" dt="2025-08-13T17:45:47.994" v="139" actId="20577"/>
        <pc:sldMkLst>
          <pc:docMk/>
          <pc:sldMk cId="600683253" sldId="270"/>
        </pc:sldMkLst>
        <pc:spChg chg="mod">
          <ac:chgData name="David Butler" userId="1d4169bac4fa5473" providerId="LiveId" clId="{94489F20-C581-4817-9E1B-E3505C4C22B1}" dt="2025-08-13T17:45:47.994" v="139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4489F20-C581-4817-9E1B-E3505C4C22B1}" dt="2025-08-13T17:45:52.169" v="144" actId="20577"/>
        <pc:sldMkLst>
          <pc:docMk/>
          <pc:sldMk cId="1440179092" sldId="271"/>
        </pc:sldMkLst>
        <pc:spChg chg="mod">
          <ac:chgData name="David Butler" userId="1d4169bac4fa5473" providerId="LiveId" clId="{94489F20-C581-4817-9E1B-E3505C4C22B1}" dt="2025-08-13T17:45:52.169" v="144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4489F20-C581-4817-9E1B-E3505C4C22B1}" dt="2025-08-13T17:45:56.194" v="149" actId="20577"/>
        <pc:sldMkLst>
          <pc:docMk/>
          <pc:sldMk cId="2412835760" sldId="272"/>
        </pc:sldMkLst>
        <pc:spChg chg="mod">
          <ac:chgData name="David Butler" userId="1d4169bac4fa5473" providerId="LiveId" clId="{94489F20-C581-4817-9E1B-E3505C4C22B1}" dt="2025-08-13T17:45:56.194" v="149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94489F20-C581-4817-9E1B-E3505C4C22B1}" dt="2025-08-13T17:44:22.262" v="67" actId="20577"/>
        <pc:sldMkLst>
          <pc:docMk/>
          <pc:sldMk cId="433527640" sldId="284"/>
        </pc:sldMkLst>
        <pc:spChg chg="mod">
          <ac:chgData name="David Butler" userId="1d4169bac4fa5473" providerId="LiveId" clId="{94489F20-C581-4817-9E1B-E3505C4C22B1}" dt="2025-08-13T17:44:06.517" v="30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94489F20-C581-4817-9E1B-E3505C4C22B1}" dt="2025-08-13T17:44:22.262" v="67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94489F20-C581-4817-9E1B-E3505C4C22B1}" dt="2025-08-13T17:46:21.034" v="161" actId="478"/>
        <pc:sldMkLst>
          <pc:docMk/>
          <pc:sldMk cId="2013782049" sldId="288"/>
        </pc:sldMkLst>
        <pc:spChg chg="add mod">
          <ac:chgData name="David Butler" userId="1d4169bac4fa5473" providerId="LiveId" clId="{94489F20-C581-4817-9E1B-E3505C4C22B1}" dt="2025-08-13T17:44:58.871" v="101" actId="20577"/>
          <ac:spMkLst>
            <pc:docMk/>
            <pc:sldMk cId="2013782049" sldId="288"/>
            <ac:spMk id="2" creationId="{781F613F-C874-4174-4CBE-2B1D5100DC3D}"/>
          </ac:spMkLst>
        </pc:spChg>
        <pc:spChg chg="del mod">
          <ac:chgData name="David Butler" userId="1d4169bac4fa5473" providerId="LiveId" clId="{94489F20-C581-4817-9E1B-E3505C4C22B1}" dt="2025-08-13T17:46:18.370" v="160" actId="478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4489F20-C581-4817-9E1B-E3505C4C22B1}" dt="2025-08-13T17:44:27.047" v="68" actId="20577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94489F20-C581-4817-9E1B-E3505C4C22B1}" dt="2025-08-13T17:44:41.342" v="87" actId="20577"/>
          <ac:spMkLst>
            <pc:docMk/>
            <pc:sldMk cId="2013782049" sldId="288"/>
            <ac:spMk id="5" creationId="{6B1653B1-154C-220B-9630-706D404FFDEE}"/>
          </ac:spMkLst>
        </pc:spChg>
        <pc:spChg chg="mod">
          <ac:chgData name="David Butler" userId="1d4169bac4fa5473" providerId="LiveId" clId="{94489F20-C581-4817-9E1B-E3505C4C22B1}" dt="2025-08-13T17:44:30.551" v="73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94489F20-C581-4817-9E1B-E3505C4C22B1}" dt="2025-08-13T17:44:46.638" v="95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94489F20-C581-4817-9E1B-E3505C4C22B1}" dt="2025-08-13T17:44:32.622" v="76" actId="20577"/>
          <ac:spMkLst>
            <pc:docMk/>
            <pc:sldMk cId="2013782049" sldId="288"/>
            <ac:spMk id="8" creationId="{BDD5DEBB-55E7-88FC-EC54-3E7C444BD375}"/>
          </ac:spMkLst>
        </pc:spChg>
        <pc:spChg chg="add mod">
          <ac:chgData name="David Butler" userId="1d4169bac4fa5473" providerId="LiveId" clId="{94489F20-C581-4817-9E1B-E3505C4C22B1}" dt="2025-08-13T17:45:14.242" v="111" actId="1076"/>
          <ac:spMkLst>
            <pc:docMk/>
            <pc:sldMk cId="2013782049" sldId="288"/>
            <ac:spMk id="9" creationId="{522D1298-847D-5ADC-2346-86E1B6F20A3F}"/>
          </ac:spMkLst>
        </pc:spChg>
        <pc:spChg chg="del mod">
          <ac:chgData name="David Butler" userId="1d4169bac4fa5473" providerId="LiveId" clId="{94489F20-C581-4817-9E1B-E3505C4C22B1}" dt="2025-08-13T17:46:21.034" v="161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94489F20-C581-4817-9E1B-E3505C4C22B1}" dt="2025-08-13T17:44:35.438" v="80" actId="20577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94489F20-C581-4817-9E1B-E3505C4C22B1}" dt="2025-08-13T17:45:29.560" v="123" actId="20577"/>
        <pc:sldMkLst>
          <pc:docMk/>
          <pc:sldMk cId="2066152977" sldId="292"/>
        </pc:sldMkLst>
        <pc:spChg chg="mod">
          <ac:chgData name="David Butler" userId="1d4169bac4fa5473" providerId="LiveId" clId="{94489F20-C581-4817-9E1B-E3505C4C22B1}" dt="2025-08-13T17:45:29.560" v="12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4489F20-C581-4817-9E1B-E3505C4C22B1}" dt="2025-08-13T17:45:33.001" v="128" actId="20577"/>
        <pc:sldMkLst>
          <pc:docMk/>
          <pc:sldMk cId="2680864735" sldId="293"/>
        </pc:sldMkLst>
        <pc:spChg chg="mod">
          <ac:chgData name="David Butler" userId="1d4169bac4fa5473" providerId="LiveId" clId="{94489F20-C581-4817-9E1B-E3505C4C22B1}" dt="2025-08-13T17:45:33.001" v="128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4489F20-C581-4817-9E1B-E3505C4C22B1}" dt="2025-08-13T17:45:41.152" v="135" actId="20577"/>
        <pc:sldMkLst>
          <pc:docMk/>
          <pc:sldMk cId="741386051" sldId="294"/>
        </pc:sldMkLst>
        <pc:spChg chg="mod">
          <ac:chgData name="David Butler" userId="1d4169bac4fa5473" providerId="LiveId" clId="{94489F20-C581-4817-9E1B-E3505C4C22B1}" dt="2025-08-13T17:45:41.152" v="13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4489F20-C581-4817-9E1B-E3505C4C22B1}" dt="2025-08-13T17:45:37.032" v="132" actId="20577"/>
        <pc:sldMkLst>
          <pc:docMk/>
          <pc:sldMk cId="712021484" sldId="295"/>
        </pc:sldMkLst>
        <pc:spChg chg="mod">
          <ac:chgData name="David Butler" userId="1d4169bac4fa5473" providerId="LiveId" clId="{94489F20-C581-4817-9E1B-E3505C4C22B1}" dt="2025-08-13T17:45:37.032" v="132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4489F20-C581-4817-9E1B-E3505C4C22B1}" dt="2025-08-13T17:45:26.625" v="122" actId="1076"/>
        <pc:sldMkLst>
          <pc:docMk/>
          <pc:sldMk cId="1236964882" sldId="296"/>
        </pc:sldMkLst>
        <pc:spChg chg="mod">
          <ac:chgData name="David Butler" userId="1d4169bac4fa5473" providerId="LiveId" clId="{94489F20-C581-4817-9E1B-E3505C4C22B1}" dt="2025-08-13T17:45:26.625" v="122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94489F20-C581-4817-9E1B-E3505C4C22B1}" dt="2025-08-13T17:46:01.783" v="155" actId="1076"/>
        <pc:sldMkLst>
          <pc:docMk/>
          <pc:sldMk cId="3292744723" sldId="302"/>
        </pc:sldMkLst>
        <pc:spChg chg="mod">
          <ac:chgData name="David Butler" userId="1d4169bac4fa5473" providerId="LiveId" clId="{94489F20-C581-4817-9E1B-E3505C4C22B1}" dt="2025-08-13T17:46:01.783" v="155" actId="1076"/>
          <ac:spMkLst>
            <pc:docMk/>
            <pc:sldMk cId="3292744723" sldId="302"/>
            <ac:spMk id="2" creationId="{B8104B5F-4A44-A03A-9AAD-E5326A3C11DC}"/>
          </ac:spMkLst>
        </pc:spChg>
      </pc:sldChg>
      <pc:sldChg chg="del">
        <pc:chgData name="David Butler" userId="1d4169bac4fa5473" providerId="LiveId" clId="{94489F20-C581-4817-9E1B-E3505C4C22B1}" dt="2025-08-13T17:45:17.027" v="112" actId="47"/>
        <pc:sldMkLst>
          <pc:docMk/>
          <pc:sldMk cId="1028044054" sldId="303"/>
        </pc:sldMkLst>
      </pc:sldChg>
      <pc:sldChg chg="addSp delSp modSp add mod">
        <pc:chgData name="David Butler" userId="1d4169bac4fa5473" providerId="LiveId" clId="{94489F20-C581-4817-9E1B-E3505C4C22B1}" dt="2025-08-13T17:46:56.865" v="172" actId="1076"/>
        <pc:sldMkLst>
          <pc:docMk/>
          <pc:sldMk cId="3175727394" sldId="303"/>
        </pc:sldMkLst>
        <pc:spChg chg="del">
          <ac:chgData name="David Butler" userId="1d4169bac4fa5473" providerId="LiveId" clId="{94489F20-C581-4817-9E1B-E3505C4C22B1}" dt="2025-08-13T17:46:34.770" v="164" actId="478"/>
          <ac:spMkLst>
            <pc:docMk/>
            <pc:sldMk cId="3175727394" sldId="303"/>
            <ac:spMk id="2" creationId="{0ECA5975-F7EE-55A6-AE0F-B164B31A9331}"/>
          </ac:spMkLst>
        </pc:spChg>
        <pc:spChg chg="add del mod">
          <ac:chgData name="David Butler" userId="1d4169bac4fa5473" providerId="LiveId" clId="{94489F20-C581-4817-9E1B-E3505C4C22B1}" dt="2025-08-13T17:46:48.937" v="169" actId="1076"/>
          <ac:spMkLst>
            <pc:docMk/>
            <pc:sldMk cId="3175727394" sldId="303"/>
            <ac:spMk id="3" creationId="{C743B19E-7960-4D7C-34E5-C9AED4DF1DF7}"/>
          </ac:spMkLst>
        </pc:spChg>
        <pc:spChg chg="mod">
          <ac:chgData name="David Butler" userId="1d4169bac4fa5473" providerId="LiveId" clId="{94489F20-C581-4817-9E1B-E3505C4C22B1}" dt="2025-08-13T17:46:56.865" v="172" actId="1076"/>
          <ac:spMkLst>
            <pc:docMk/>
            <pc:sldMk cId="3175727394" sldId="303"/>
            <ac:spMk id="4" creationId="{7A9D2913-8DF7-0D31-7658-82C71D65A62A}"/>
          </ac:spMkLst>
        </pc:spChg>
        <pc:spChg chg="mod">
          <ac:chgData name="David Butler" userId="1d4169bac4fa5473" providerId="LiveId" clId="{94489F20-C581-4817-9E1B-E3505C4C22B1}" dt="2025-08-13T17:46:47.353" v="168" actId="1076"/>
          <ac:spMkLst>
            <pc:docMk/>
            <pc:sldMk cId="3175727394" sldId="303"/>
            <ac:spMk id="5" creationId="{F11CE2E7-F683-7229-50F7-AC4533570BAB}"/>
          </ac:spMkLst>
        </pc:spChg>
        <pc:spChg chg="del">
          <ac:chgData name="David Butler" userId="1d4169bac4fa5473" providerId="LiveId" clId="{94489F20-C581-4817-9E1B-E3505C4C22B1}" dt="2025-08-13T17:46:44.771" v="167" actId="478"/>
          <ac:spMkLst>
            <pc:docMk/>
            <pc:sldMk cId="3175727394" sldId="303"/>
            <ac:spMk id="7" creationId="{62E296F0-1E41-E5FA-6F57-365E44A8EB96}"/>
          </ac:spMkLst>
        </pc:spChg>
        <pc:spChg chg="mod">
          <ac:chgData name="David Butler" userId="1d4169bac4fa5473" providerId="LiveId" clId="{94489F20-C581-4817-9E1B-E3505C4C22B1}" dt="2025-08-13T17:46:51.253" v="170" actId="1076"/>
          <ac:spMkLst>
            <pc:docMk/>
            <pc:sldMk cId="3175727394" sldId="303"/>
            <ac:spMk id="8" creationId="{B667BED1-EFC4-957F-F82F-9E3684F5D691}"/>
          </ac:spMkLst>
        </pc:spChg>
        <pc:spChg chg="mod">
          <ac:chgData name="David Butler" userId="1d4169bac4fa5473" providerId="LiveId" clId="{94489F20-C581-4817-9E1B-E3505C4C22B1}" dt="2025-08-13T17:46:53.145" v="171" actId="1076"/>
          <ac:spMkLst>
            <pc:docMk/>
            <pc:sldMk cId="3175727394" sldId="303"/>
            <ac:spMk id="10" creationId="{D9E5F803-D93D-55C1-99A1-757EA7F33DD1}"/>
          </ac:spMkLst>
        </pc:spChg>
      </pc:sldChg>
      <pc:sldChg chg="del">
        <pc:chgData name="David Butler" userId="1d4169bac4fa5473" providerId="LiveId" clId="{94489F20-C581-4817-9E1B-E3505C4C22B1}" dt="2025-08-13T17:45:17.243" v="113" actId="47"/>
        <pc:sldMkLst>
          <pc:docMk/>
          <pc:sldMk cId="1596833808" sldId="304"/>
        </pc:sldMkLst>
      </pc:sldChg>
      <pc:sldChg chg="delSp modSp add mod">
        <pc:chgData name="David Butler" userId="1d4169bac4fa5473" providerId="LiveId" clId="{94489F20-C581-4817-9E1B-E3505C4C22B1}" dt="2025-08-13T17:47:38.335" v="182" actId="1076"/>
        <pc:sldMkLst>
          <pc:docMk/>
          <pc:sldMk cId="2141133916" sldId="304"/>
        </pc:sldMkLst>
        <pc:spChg chg="mod">
          <ac:chgData name="David Butler" userId="1d4169bac4fa5473" providerId="LiveId" clId="{94489F20-C581-4817-9E1B-E3505C4C22B1}" dt="2025-08-13T17:47:11.102" v="176" actId="1076"/>
          <ac:spMkLst>
            <pc:docMk/>
            <pc:sldMk cId="2141133916" sldId="304"/>
            <ac:spMk id="2" creationId="{39EFEF7A-4271-F378-30BD-6510CF9E6158}"/>
          </ac:spMkLst>
        </pc:spChg>
        <pc:spChg chg="mod">
          <ac:chgData name="David Butler" userId="1d4169bac4fa5473" providerId="LiveId" clId="{94489F20-C581-4817-9E1B-E3505C4C22B1}" dt="2025-08-13T17:47:36.725" v="181" actId="1076"/>
          <ac:spMkLst>
            <pc:docMk/>
            <pc:sldMk cId="2141133916" sldId="304"/>
            <ac:spMk id="4" creationId="{52455DED-8CAF-E852-B02B-851B802E1980}"/>
          </ac:spMkLst>
        </pc:spChg>
        <pc:spChg chg="mod">
          <ac:chgData name="David Butler" userId="1d4169bac4fa5473" providerId="LiveId" clId="{94489F20-C581-4817-9E1B-E3505C4C22B1}" dt="2025-08-13T17:47:09.315" v="175" actId="1076"/>
          <ac:spMkLst>
            <pc:docMk/>
            <pc:sldMk cId="2141133916" sldId="304"/>
            <ac:spMk id="5" creationId="{516B18E0-C78D-E9E7-1B84-535BD9EEF755}"/>
          </ac:spMkLst>
        </pc:spChg>
        <pc:spChg chg="mod">
          <ac:chgData name="David Butler" userId="1d4169bac4fa5473" providerId="LiveId" clId="{94489F20-C581-4817-9E1B-E3505C4C22B1}" dt="2025-08-13T17:47:38.335" v="182" actId="1076"/>
          <ac:spMkLst>
            <pc:docMk/>
            <pc:sldMk cId="2141133916" sldId="304"/>
            <ac:spMk id="6" creationId="{AD9F4227-C31B-9712-12BD-78F301C65CD2}"/>
          </ac:spMkLst>
        </pc:spChg>
        <pc:spChg chg="del">
          <ac:chgData name="David Butler" userId="1d4169bac4fa5473" providerId="LiveId" clId="{94489F20-C581-4817-9E1B-E3505C4C22B1}" dt="2025-08-13T17:47:07.164" v="174" actId="478"/>
          <ac:spMkLst>
            <pc:docMk/>
            <pc:sldMk cId="2141133916" sldId="304"/>
            <ac:spMk id="7" creationId="{3675FD6A-DCF6-8EFA-AC45-376F70E449FB}"/>
          </ac:spMkLst>
        </pc:spChg>
        <pc:spChg chg="mod">
          <ac:chgData name="David Butler" userId="1d4169bac4fa5473" providerId="LiveId" clId="{94489F20-C581-4817-9E1B-E3505C4C22B1}" dt="2025-08-13T17:47:25.046" v="179" actId="1076"/>
          <ac:spMkLst>
            <pc:docMk/>
            <pc:sldMk cId="2141133916" sldId="304"/>
            <ac:spMk id="8" creationId="{463EB4F4-8458-5EF3-030C-99CA8D3E2D80}"/>
          </ac:spMkLst>
        </pc:spChg>
        <pc:spChg chg="mod">
          <ac:chgData name="David Butler" userId="1d4169bac4fa5473" providerId="LiveId" clId="{94489F20-C581-4817-9E1B-E3505C4C22B1}" dt="2025-08-13T17:47:28.928" v="180" actId="1076"/>
          <ac:spMkLst>
            <pc:docMk/>
            <pc:sldMk cId="2141133916" sldId="304"/>
            <ac:spMk id="10" creationId="{526B541B-3E81-4DB6-B986-06D79FAB28A4}"/>
          </ac:spMkLst>
        </pc:spChg>
        <pc:spChg chg="del">
          <ac:chgData name="David Butler" userId="1d4169bac4fa5473" providerId="LiveId" clId="{94489F20-C581-4817-9E1B-E3505C4C22B1}" dt="2025-08-13T17:47:03.340" v="173" actId="478"/>
          <ac:spMkLst>
            <pc:docMk/>
            <pc:sldMk cId="2141133916" sldId="304"/>
            <ac:spMk id="11" creationId="{20A0E9DE-AECD-5559-6EE6-186DBCE2B1DE}"/>
          </ac:spMkLst>
        </pc:spChg>
      </pc:sldChg>
      <pc:sldChg chg="delSp modSp add mod">
        <pc:chgData name="David Butler" userId="1d4169bac4fa5473" providerId="LiveId" clId="{94489F20-C581-4817-9E1B-E3505C4C22B1}" dt="2025-08-13T17:48:08.400" v="191" actId="1076"/>
        <pc:sldMkLst>
          <pc:docMk/>
          <pc:sldMk cId="3219563833" sldId="305"/>
        </pc:sldMkLst>
        <pc:spChg chg="mod">
          <ac:chgData name="David Butler" userId="1d4169bac4fa5473" providerId="LiveId" clId="{94489F20-C581-4817-9E1B-E3505C4C22B1}" dt="2025-08-13T17:48:05.931" v="190" actId="1076"/>
          <ac:spMkLst>
            <pc:docMk/>
            <pc:sldMk cId="3219563833" sldId="305"/>
            <ac:spMk id="2" creationId="{4DC0A248-F735-77CC-6964-B42CA47FB44E}"/>
          </ac:spMkLst>
        </pc:spChg>
        <pc:spChg chg="mod">
          <ac:chgData name="David Butler" userId="1d4169bac4fa5473" providerId="LiveId" clId="{94489F20-C581-4817-9E1B-E3505C4C22B1}" dt="2025-08-13T17:48:03.152" v="189" actId="1076"/>
          <ac:spMkLst>
            <pc:docMk/>
            <pc:sldMk cId="3219563833" sldId="305"/>
            <ac:spMk id="3" creationId="{2355CA54-0547-A499-E4D8-6F0DD20CA582}"/>
          </ac:spMkLst>
        </pc:spChg>
        <pc:spChg chg="del">
          <ac:chgData name="David Butler" userId="1d4169bac4fa5473" providerId="LiveId" clId="{94489F20-C581-4817-9E1B-E3505C4C22B1}" dt="2025-08-13T17:47:45.533" v="183" actId="478"/>
          <ac:spMkLst>
            <pc:docMk/>
            <pc:sldMk cId="3219563833" sldId="305"/>
            <ac:spMk id="4" creationId="{15746618-E4A7-2C68-1B47-C2576F276990}"/>
          </ac:spMkLst>
        </pc:spChg>
        <pc:spChg chg="del">
          <ac:chgData name="David Butler" userId="1d4169bac4fa5473" providerId="LiveId" clId="{94489F20-C581-4817-9E1B-E3505C4C22B1}" dt="2025-08-13T17:47:52.318" v="184" actId="478"/>
          <ac:spMkLst>
            <pc:docMk/>
            <pc:sldMk cId="3219563833" sldId="305"/>
            <ac:spMk id="5" creationId="{BD7D8FF8-61A3-7D37-1563-C7F5CE4142A4}"/>
          </ac:spMkLst>
        </pc:spChg>
        <pc:spChg chg="mod">
          <ac:chgData name="David Butler" userId="1d4169bac4fa5473" providerId="LiveId" clId="{94489F20-C581-4817-9E1B-E3505C4C22B1}" dt="2025-08-13T17:48:08.400" v="191" actId="1076"/>
          <ac:spMkLst>
            <pc:docMk/>
            <pc:sldMk cId="3219563833" sldId="305"/>
            <ac:spMk id="7" creationId="{D7F8FF4B-E009-EFF5-0AC5-7B55E3DBC75E}"/>
          </ac:spMkLst>
        </pc:spChg>
        <pc:spChg chg="mod">
          <ac:chgData name="David Butler" userId="1d4169bac4fa5473" providerId="LiveId" clId="{94489F20-C581-4817-9E1B-E3505C4C22B1}" dt="2025-08-13T17:47:54.360" v="185" actId="1076"/>
          <ac:spMkLst>
            <pc:docMk/>
            <pc:sldMk cId="3219563833" sldId="305"/>
            <ac:spMk id="8" creationId="{35FD2E7D-626D-2AA3-6DD5-0354EB81B8A6}"/>
          </ac:spMkLst>
        </pc:spChg>
        <pc:spChg chg="mod">
          <ac:chgData name="David Butler" userId="1d4169bac4fa5473" providerId="LiveId" clId="{94489F20-C581-4817-9E1B-E3505C4C22B1}" dt="2025-08-13T17:47:59.050" v="187" actId="1076"/>
          <ac:spMkLst>
            <pc:docMk/>
            <pc:sldMk cId="3219563833" sldId="305"/>
            <ac:spMk id="9" creationId="{33C09737-9F5C-E253-C3DA-16277D5266AD}"/>
          </ac:spMkLst>
        </pc:spChg>
        <pc:spChg chg="mod">
          <ac:chgData name="David Butler" userId="1d4169bac4fa5473" providerId="LiveId" clId="{94489F20-C581-4817-9E1B-E3505C4C22B1}" dt="2025-08-13T17:47:56.503" v="186" actId="1076"/>
          <ac:spMkLst>
            <pc:docMk/>
            <pc:sldMk cId="3219563833" sldId="305"/>
            <ac:spMk id="10" creationId="{8D423627-7618-E753-C591-B41562203760}"/>
          </ac:spMkLst>
        </pc:spChg>
        <pc:spChg chg="mod">
          <ac:chgData name="David Butler" userId="1d4169bac4fa5473" providerId="LiveId" clId="{94489F20-C581-4817-9E1B-E3505C4C22B1}" dt="2025-08-13T17:48:00.821" v="188" actId="1076"/>
          <ac:spMkLst>
            <pc:docMk/>
            <pc:sldMk cId="3219563833" sldId="305"/>
            <ac:spMk id="11" creationId="{34DA8D10-63D2-2291-26FB-D0C710F866F4}"/>
          </ac:spMkLst>
        </pc:spChg>
      </pc:sldChg>
      <pc:sldChg chg="del">
        <pc:chgData name="David Butler" userId="1d4169bac4fa5473" providerId="LiveId" clId="{94489F20-C581-4817-9E1B-E3505C4C22B1}" dt="2025-08-13T17:45:17.547" v="114" actId="47"/>
        <pc:sldMkLst>
          <pc:docMk/>
          <pc:sldMk cId="3828016992" sldId="305"/>
        </pc:sldMkLst>
      </pc:sldChg>
      <pc:sldChg chg="del">
        <pc:chgData name="David Butler" userId="1d4169bac4fa5473" providerId="LiveId" clId="{94489F20-C581-4817-9E1B-E3505C4C22B1}" dt="2025-08-13T17:45:18.126" v="115" actId="47"/>
        <pc:sldMkLst>
          <pc:docMk/>
          <pc:sldMk cId="656044591" sldId="306"/>
        </pc:sldMkLst>
      </pc:sldChg>
      <pc:sldChg chg="delSp add mod">
        <pc:chgData name="David Butler" userId="1d4169bac4fa5473" providerId="LiveId" clId="{94489F20-C581-4817-9E1B-E3505C4C22B1}" dt="2025-08-13T17:46:28.307" v="163" actId="478"/>
        <pc:sldMkLst>
          <pc:docMk/>
          <pc:sldMk cId="3401755208" sldId="306"/>
        </pc:sldMkLst>
        <pc:spChg chg="del">
          <ac:chgData name="David Butler" userId="1d4169bac4fa5473" providerId="LiveId" clId="{94489F20-C581-4817-9E1B-E3505C4C22B1}" dt="2025-08-13T17:46:28.307" v="163" actId="478"/>
          <ac:spMkLst>
            <pc:docMk/>
            <pc:sldMk cId="3401755208" sldId="306"/>
            <ac:spMk id="8" creationId="{FB6736BD-33A1-CC9F-0A61-316E07AAAE6E}"/>
          </ac:spMkLst>
        </pc:spChg>
        <pc:spChg chg="del">
          <ac:chgData name="David Butler" userId="1d4169bac4fa5473" providerId="LiveId" clId="{94489F20-C581-4817-9E1B-E3505C4C22B1}" dt="2025-08-13T17:46:25.418" v="162" actId="478"/>
          <ac:spMkLst>
            <pc:docMk/>
            <pc:sldMk cId="3401755208" sldId="306"/>
            <ac:spMk id="9" creationId="{57879745-22E4-3823-F8EC-A3EF3668BD23}"/>
          </ac:spMkLst>
        </pc:spChg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  <pc:spChg chg="mod">
          <ac:chgData name="David Butler" userId="1d4169bac4fa5473" providerId="LiveId" clId="{08C30437-8B93-4B29-A338-B4025CA8C3BE}" dt="2025-08-13T17:33:17.980" v="89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08C30437-8B93-4B29-A338-B4025CA8C3BE}" dt="2025-08-13T17:33:28.973" v="95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08C30437-8B93-4B29-A338-B4025CA8C3BE}" dt="2025-08-13T17:33:06.796" v="76" actId="14100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08C30437-8B93-4B29-A338-B4025CA8C3BE}" dt="2025-08-13T17:35:17.720" v="153" actId="478"/>
          <ac:spMkLst>
            <pc:docMk/>
            <pc:sldMk cId="2013782049" sldId="288"/>
            <ac:spMk id="5" creationId="{0C95AF17-67B5-2142-282A-601C9FCDE7CA}"/>
          </ac:spMkLst>
        </pc:spChg>
        <pc:spChg chg="mod">
          <ac:chgData name="David Butler" userId="1d4169bac4fa5473" providerId="LiveId" clId="{08C30437-8B93-4B29-A338-B4025CA8C3BE}" dt="2025-08-13T17:33:12.660" v="83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08C30437-8B93-4B29-A338-B4025CA8C3BE}" dt="2025-08-13T17:33:15.595" v="87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08C30437-8B93-4B29-A338-B4025CA8C3BE}" dt="2025-08-13T17:35:26.004" v="157" actId="1076"/>
          <ac:spMkLst>
            <pc:docMk/>
            <pc:sldMk cId="2013782049" sldId="288"/>
            <ac:spMk id="8" creationId="{BDD5DEBB-55E7-88FC-EC54-3E7C444BD375}"/>
          </ac:spMkLst>
        </pc:spChg>
        <pc:spChg chg="del mod">
          <ac:chgData name="David Butler" userId="1d4169bac4fa5473" providerId="LiveId" clId="{08C30437-8B93-4B29-A338-B4025CA8C3BE}" dt="2025-08-13T17:35:23.577" v="156" actId="478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08C30437-8B93-4B29-A338-B4025CA8C3BE}" dt="2025-08-13T17:33:09.659" v="80" actId="20577"/>
          <ac:spMkLst>
            <pc:docMk/>
            <pc:sldMk cId="2013782049" sldId="288"/>
            <ac:spMk id="10" creationId="{8C8A64E4-0756-FE72-CF52-7CE001B75A75}"/>
          </ac:spMkLst>
        </pc:spChg>
        <pc:spChg chg="add del mod">
          <ac:chgData name="David Butler" userId="1d4169bac4fa5473" providerId="LiveId" clId="{08C30437-8B93-4B29-A338-B4025CA8C3BE}" dt="2025-08-13T17:35:29.170" v="158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  <pc:spChg chg="add del">
          <ac:chgData name="David Butler" userId="1d4169bac4fa5473" providerId="LiveId" clId="{08C30437-8B93-4B29-A338-B4025CA8C3BE}" dt="2025-08-13T17:35:54.476" v="166" actId="478"/>
          <ac:spMkLst>
            <pc:docMk/>
            <pc:sldMk cId="1373560228" sldId="303"/>
            <ac:spMk id="2" creationId="{7957A991-3681-BBC0-E1F2-FA31C6D98290}"/>
          </ac:spMkLst>
        </pc:spChg>
        <pc:spChg chg="mod">
          <ac:chgData name="David Butler" userId="1d4169bac4fa5473" providerId="LiveId" clId="{08C30437-8B93-4B29-A338-B4025CA8C3BE}" dt="2025-08-13T17:36:09.783" v="173" actId="1076"/>
          <ac:spMkLst>
            <pc:docMk/>
            <pc:sldMk cId="1373560228" sldId="303"/>
            <ac:spMk id="3" creationId="{A3A4BF49-A979-D328-60D4-9E0B0BA4B0B1}"/>
          </ac:spMkLst>
        </pc:spChg>
        <pc:spChg chg="del">
          <ac:chgData name="David Butler" userId="1d4169bac4fa5473" providerId="LiveId" clId="{08C30437-8B93-4B29-A338-B4025CA8C3BE}" dt="2025-08-13T17:35:50.625" v="164" actId="478"/>
          <ac:spMkLst>
            <pc:docMk/>
            <pc:sldMk cId="1373560228" sldId="303"/>
            <ac:spMk id="4" creationId="{4838984E-35C8-252F-1F93-A78ACA4F7F80}"/>
          </ac:spMkLst>
        </pc:spChg>
        <pc:spChg chg="mod">
          <ac:chgData name="David Butler" userId="1d4169bac4fa5473" providerId="LiveId" clId="{08C30437-8B93-4B29-A338-B4025CA8C3BE}" dt="2025-08-13T17:36:03.168" v="170" actId="1076"/>
          <ac:spMkLst>
            <pc:docMk/>
            <pc:sldMk cId="1373560228" sldId="303"/>
            <ac:spMk id="5" creationId="{4A9BBF4C-3B2E-D75A-E182-1F938B19C5EC}"/>
          </ac:spMkLst>
        </pc:spChg>
        <pc:spChg chg="mod">
          <ac:chgData name="David Butler" userId="1d4169bac4fa5473" providerId="LiveId" clId="{08C30437-8B93-4B29-A338-B4025CA8C3BE}" dt="2025-08-13T17:36:04.996" v="171" actId="1076"/>
          <ac:spMkLst>
            <pc:docMk/>
            <pc:sldMk cId="1373560228" sldId="303"/>
            <ac:spMk id="6" creationId="{B288B4B6-7CEA-2442-534C-E254FE200D2F}"/>
          </ac:spMkLst>
        </pc:spChg>
        <pc:spChg chg="mod">
          <ac:chgData name="David Butler" userId="1d4169bac4fa5473" providerId="LiveId" clId="{08C30437-8B93-4B29-A338-B4025CA8C3BE}" dt="2025-08-13T17:36:01.026" v="169" actId="1076"/>
          <ac:spMkLst>
            <pc:docMk/>
            <pc:sldMk cId="1373560228" sldId="303"/>
            <ac:spMk id="8" creationId="{F2F81E52-2FCF-B071-6BB3-90DD333447FE}"/>
          </ac:spMkLst>
        </pc:spChg>
        <pc:spChg chg="mod">
          <ac:chgData name="David Butler" userId="1d4169bac4fa5473" providerId="LiveId" clId="{08C30437-8B93-4B29-A338-B4025CA8C3BE}" dt="2025-08-13T17:35:59.202" v="168" actId="1076"/>
          <ac:spMkLst>
            <pc:docMk/>
            <pc:sldMk cId="1373560228" sldId="303"/>
            <ac:spMk id="9" creationId="{AD0CB161-91D3-BD15-19AD-02910EB7518E}"/>
          </ac:spMkLst>
        </pc:spChg>
        <pc:spChg chg="mod">
          <ac:chgData name="David Butler" userId="1d4169bac4fa5473" providerId="LiveId" clId="{08C30437-8B93-4B29-A338-B4025CA8C3BE}" dt="2025-08-13T17:36:07.184" v="172" actId="1076"/>
          <ac:spMkLst>
            <pc:docMk/>
            <pc:sldMk cId="1373560228" sldId="303"/>
            <ac:spMk id="10" creationId="{39A36585-1189-8FCB-1765-0F4270699792}"/>
          </ac:spMkLst>
        </pc:spChg>
        <pc:spChg chg="del">
          <ac:chgData name="David Butler" userId="1d4169bac4fa5473" providerId="LiveId" clId="{08C30437-8B93-4B29-A338-B4025CA8C3BE}" dt="2025-08-13T17:35:56.633" v="167" actId="478"/>
          <ac:spMkLst>
            <pc:docMk/>
            <pc:sldMk cId="1373560228" sldId="303"/>
            <ac:spMk id="11" creationId="{49EC85D6-7C97-1F2C-F5F1-7D14D35209B4}"/>
          </ac:spMkLst>
        </pc:spChg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  <pc:spChg chg="del">
          <ac:chgData name="David Butler" userId="1d4169bac4fa5473" providerId="LiveId" clId="{08C30437-8B93-4B29-A338-B4025CA8C3BE}" dt="2025-08-13T17:36:13.171" v="174" actId="478"/>
          <ac:spMkLst>
            <pc:docMk/>
            <pc:sldMk cId="138793313" sldId="304"/>
            <ac:spMk id="3" creationId="{E79DEC21-03A1-5406-EC9D-B63DD7274C45}"/>
          </ac:spMkLst>
        </pc:spChg>
        <pc:spChg chg="mod">
          <ac:chgData name="David Butler" userId="1d4169bac4fa5473" providerId="LiveId" clId="{08C30437-8B93-4B29-A338-B4025CA8C3BE}" dt="2025-08-13T17:36:24.307" v="178" actId="1076"/>
          <ac:spMkLst>
            <pc:docMk/>
            <pc:sldMk cId="138793313" sldId="304"/>
            <ac:spMk id="6" creationId="{9A5815FF-0B08-B7F2-3A99-6FA7D32BE57E}"/>
          </ac:spMkLst>
        </pc:spChg>
        <pc:spChg chg="del">
          <ac:chgData name="David Butler" userId="1d4169bac4fa5473" providerId="LiveId" clId="{08C30437-8B93-4B29-A338-B4025CA8C3BE}" dt="2025-08-13T17:36:16.746" v="175" actId="478"/>
          <ac:spMkLst>
            <pc:docMk/>
            <pc:sldMk cId="138793313" sldId="304"/>
            <ac:spMk id="8" creationId="{307DA2C7-4829-0233-BAB1-E7794E9440A3}"/>
          </ac:spMkLst>
        </pc:spChg>
        <pc:spChg chg="mod">
          <ac:chgData name="David Butler" userId="1d4169bac4fa5473" providerId="LiveId" clId="{08C30437-8B93-4B29-A338-B4025CA8C3BE}" dt="2025-08-13T17:36:22.068" v="177" actId="1076"/>
          <ac:spMkLst>
            <pc:docMk/>
            <pc:sldMk cId="138793313" sldId="304"/>
            <ac:spMk id="9" creationId="{5B811E52-B842-AA4D-5765-B9D06D4F5CE1}"/>
          </ac:spMkLst>
        </pc:spChg>
        <pc:spChg chg="mod">
          <ac:chgData name="David Butler" userId="1d4169bac4fa5473" providerId="LiveId" clId="{08C30437-8B93-4B29-A338-B4025CA8C3BE}" dt="2025-08-13T17:36:26.699" v="179" actId="1076"/>
          <ac:spMkLst>
            <pc:docMk/>
            <pc:sldMk cId="138793313" sldId="304"/>
            <ac:spMk id="10" creationId="{5B0CD229-3D0C-13F9-A695-F9DBDD952ED9}"/>
          </ac:spMkLst>
        </pc:spChg>
        <pc:spChg chg="mod">
          <ac:chgData name="David Butler" userId="1d4169bac4fa5473" providerId="LiveId" clId="{08C30437-8B93-4B29-A338-B4025CA8C3BE}" dt="2025-08-13T17:36:18.792" v="176" actId="1076"/>
          <ac:spMkLst>
            <pc:docMk/>
            <pc:sldMk cId="138793313" sldId="304"/>
            <ac:spMk id="11" creationId="{1E621B3F-8102-E96C-E996-4302E771D3A5}"/>
          </ac:spMkLst>
        </pc:spChg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  <pc:spChg chg="del">
          <ac:chgData name="David Butler" userId="1d4169bac4fa5473" providerId="LiveId" clId="{08C30437-8B93-4B29-A338-B4025CA8C3BE}" dt="2025-08-13T17:37:17.348" v="181" actId="478"/>
          <ac:spMkLst>
            <pc:docMk/>
            <pc:sldMk cId="3962191146" sldId="305"/>
            <ac:spMk id="2" creationId="{DE82ABAF-7A40-7979-B541-4BC3A8C53C21}"/>
          </ac:spMkLst>
        </pc:spChg>
        <pc:spChg chg="mod">
          <ac:chgData name="David Butler" userId="1d4169bac4fa5473" providerId="LiveId" clId="{08C30437-8B93-4B29-A338-B4025CA8C3BE}" dt="2025-08-13T17:37:21.369" v="183" actId="1076"/>
          <ac:spMkLst>
            <pc:docMk/>
            <pc:sldMk cId="3962191146" sldId="305"/>
            <ac:spMk id="4" creationId="{56802E76-AF37-0B81-0FCB-8B36EC572961}"/>
          </ac:spMkLst>
        </pc:spChg>
        <pc:spChg chg="del">
          <ac:chgData name="David Butler" userId="1d4169bac4fa5473" providerId="LiveId" clId="{08C30437-8B93-4B29-A338-B4025CA8C3BE}" dt="2025-08-13T17:37:14.725" v="180" actId="478"/>
          <ac:spMkLst>
            <pc:docMk/>
            <pc:sldMk cId="3962191146" sldId="305"/>
            <ac:spMk id="7" creationId="{5CB99E51-9777-2B3F-4FD1-66C60B87493B}"/>
          </ac:spMkLst>
        </pc:spChg>
        <pc:spChg chg="mod">
          <ac:chgData name="David Butler" userId="1d4169bac4fa5473" providerId="LiveId" clId="{08C30437-8B93-4B29-A338-B4025CA8C3BE}" dt="2025-08-13T17:37:23.385" v="184" actId="1076"/>
          <ac:spMkLst>
            <pc:docMk/>
            <pc:sldMk cId="3962191146" sldId="305"/>
            <ac:spMk id="8" creationId="{E2437047-4450-D1EE-6957-4E59E682766E}"/>
          </ac:spMkLst>
        </pc:spChg>
        <pc:spChg chg="mod">
          <ac:chgData name="David Butler" userId="1d4169bac4fa5473" providerId="LiveId" clId="{08C30437-8B93-4B29-A338-B4025CA8C3BE}" dt="2025-08-13T17:37:19.036" v="182" actId="1076"/>
          <ac:spMkLst>
            <pc:docMk/>
            <pc:sldMk cId="3962191146" sldId="305"/>
            <ac:spMk id="11" creationId="{A3D11EA6-F8DD-2001-5805-902284CDD2EB}"/>
          </ac:spMkLst>
        </pc:spChg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  <pc:spChg chg="del">
          <ac:chgData name="David Butler" userId="1d4169bac4fa5473" providerId="LiveId" clId="{08C30437-8B93-4B29-A338-B4025CA8C3BE}" dt="2025-08-13T17:35:45.417" v="163" actId="478"/>
          <ac:spMkLst>
            <pc:docMk/>
            <pc:sldMk cId="3821229299" sldId="306"/>
            <ac:spMk id="6" creationId="{E88549AB-2DDA-8EC7-6AEF-1FD676DD40B6}"/>
          </ac:spMkLst>
        </pc:spChg>
        <pc:spChg chg="del">
          <ac:chgData name="David Butler" userId="1d4169bac4fa5473" providerId="LiveId" clId="{08C30437-8B93-4B29-A338-B4025CA8C3BE}" dt="2025-08-13T17:35:42.025" v="162" actId="478"/>
          <ac:spMkLst>
            <pc:docMk/>
            <pc:sldMk cId="3821229299" sldId="306"/>
            <ac:spMk id="10" creationId="{72F12946-0E56-23FC-062A-4F87BB09A070}"/>
          </ac:spMkLst>
        </pc:spChg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22.860" v="130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24.654" v="191" actId="1076"/>
        <pc:sldMkLst>
          <pc:docMk/>
          <pc:sldMk cId="2412835760" sldId="272"/>
        </pc:sldMkLst>
        <pc:spChg chg="mod">
          <ac:chgData name="David Butler" userId="1d4169bac4fa5473" providerId="LiveId" clId="{9E72F832-12AF-4156-BA52-A7A45CA3D45E}" dt="2025-08-13T17:12:24.654" v="19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  <pc:spChg chg="add mod">
          <ac:chgData name="David Butler" userId="1d4169bac4fa5473" providerId="LiveId" clId="{9E72F832-12AF-4156-BA52-A7A45CA3D45E}" dt="2025-08-13T17:11:21.841" v="137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9E72F832-12AF-4156-BA52-A7A45CA3D45E}" dt="2025-08-13T17:10:42.632" v="111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E72F832-12AF-4156-BA52-A7A45CA3D45E}" dt="2025-08-13T17:12:50.630" v="200" actId="1076"/>
          <ac:spMkLst>
            <pc:docMk/>
            <pc:sldMk cId="2013782049" sldId="288"/>
            <ac:spMk id="4" creationId="{EAC4152A-7376-D4C8-7DBE-537D2D422D2C}"/>
          </ac:spMkLst>
        </pc:spChg>
        <pc:spChg chg="del mod">
          <ac:chgData name="David Butler" userId="1d4169bac4fa5473" providerId="LiveId" clId="{9E72F832-12AF-4156-BA52-A7A45CA3D45E}" dt="2025-08-13T17:12:43.659" v="197" actId="478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9E72F832-12AF-4156-BA52-A7A45CA3D45E}" dt="2025-08-13T17:10:50.334" v="120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9E72F832-12AF-4156-BA52-A7A45CA3D45E}" dt="2025-08-13T17:10:47.191" v="117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9E72F832-12AF-4156-BA52-A7A45CA3D45E}" dt="2025-08-13T17:11:36.419" v="145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9E72F832-12AF-4156-BA52-A7A45CA3D45E}" dt="2025-08-13T17:12:48.255" v="199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9E72F832-12AF-4156-BA52-A7A45CA3D45E}" dt="2025-08-13T17:10:56.206" v="125" actId="20577"/>
          <ac:spMkLst>
            <pc:docMk/>
            <pc:sldMk cId="2013782049" sldId="288"/>
            <ac:spMk id="10" creationId="{8C8A64E4-0756-FE72-CF52-7CE001B75A75}"/>
          </ac:spMkLst>
        </pc:spChg>
        <pc:spChg chg="del mod">
          <ac:chgData name="David Butler" userId="1d4169bac4fa5473" providerId="LiveId" clId="{9E72F832-12AF-4156-BA52-A7A45CA3D45E}" dt="2025-08-13T17:12:40.684" v="19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  <pc:spChg chg="del">
          <ac:chgData name="David Butler" userId="1d4169bac4fa5473" providerId="LiveId" clId="{9E72F832-12AF-4156-BA52-A7A45CA3D45E}" dt="2025-08-13T17:13:31.733" v="212" actId="478"/>
          <ac:spMkLst>
            <pc:docMk/>
            <pc:sldMk cId="2138375576" sldId="297"/>
            <ac:spMk id="4" creationId="{7E7C2906-20BE-697A-D3B6-010CC9BBF7B7}"/>
          </ac:spMkLst>
        </pc:spChg>
        <pc:spChg chg="del">
          <ac:chgData name="David Butler" userId="1d4169bac4fa5473" providerId="LiveId" clId="{9E72F832-12AF-4156-BA52-A7A45CA3D45E}" dt="2025-08-13T17:13:34.238" v="213" actId="478"/>
          <ac:spMkLst>
            <pc:docMk/>
            <pc:sldMk cId="2138375576" sldId="297"/>
            <ac:spMk id="7" creationId="{10646ADA-5CAC-329A-B559-D1F687E16BB1}"/>
          </ac:spMkLst>
        </pc:spChg>
        <pc:spChg chg="mod">
          <ac:chgData name="David Butler" userId="1d4169bac4fa5473" providerId="LiveId" clId="{9E72F832-12AF-4156-BA52-A7A45CA3D45E}" dt="2025-08-13T17:13:36.350" v="214" actId="1076"/>
          <ac:spMkLst>
            <pc:docMk/>
            <pc:sldMk cId="2138375576" sldId="297"/>
            <ac:spMk id="8" creationId="{D63A1017-6E0E-E140-B26E-3A6AB0052091}"/>
          </ac:spMkLst>
        </pc:spChg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  <pc:spChg chg="mod">
          <ac:chgData name="David Butler" userId="1d4169bac4fa5473" providerId="LiveId" clId="{9E72F832-12AF-4156-BA52-A7A45CA3D45E}" dt="2025-08-13T17:13:53.736" v="219" actId="1076"/>
          <ac:spMkLst>
            <pc:docMk/>
            <pc:sldMk cId="1719643408" sldId="298"/>
            <ac:spMk id="2" creationId="{C5734863-113E-E2B5-6A9E-90A528AF36E3}"/>
          </ac:spMkLst>
        </pc:spChg>
        <pc:spChg chg="del">
          <ac:chgData name="David Butler" userId="1d4169bac4fa5473" providerId="LiveId" clId="{9E72F832-12AF-4156-BA52-A7A45CA3D45E}" dt="2025-08-13T17:13:42.925" v="215" actId="478"/>
          <ac:spMkLst>
            <pc:docMk/>
            <pc:sldMk cId="1719643408" sldId="298"/>
            <ac:spMk id="3" creationId="{B9D814F0-5531-2F8E-7EDA-6CA5E888A7E5}"/>
          </ac:spMkLst>
        </pc:spChg>
        <pc:spChg chg="mod">
          <ac:chgData name="David Butler" userId="1d4169bac4fa5473" providerId="LiveId" clId="{9E72F832-12AF-4156-BA52-A7A45CA3D45E}" dt="2025-08-13T17:13:51.323" v="218" actId="1076"/>
          <ac:spMkLst>
            <pc:docMk/>
            <pc:sldMk cId="1719643408" sldId="298"/>
            <ac:spMk id="4" creationId="{C54C65C1-2D31-90EF-1E16-28DFC547666B}"/>
          </ac:spMkLst>
        </pc:spChg>
        <pc:spChg chg="del">
          <ac:chgData name="David Butler" userId="1d4169bac4fa5473" providerId="LiveId" clId="{9E72F832-12AF-4156-BA52-A7A45CA3D45E}" dt="2025-08-13T17:13:47.261" v="216" actId="478"/>
          <ac:spMkLst>
            <pc:docMk/>
            <pc:sldMk cId="1719643408" sldId="298"/>
            <ac:spMk id="5" creationId="{6653504D-66C4-60ED-8C50-6C22DD8AF3DD}"/>
          </ac:spMkLst>
        </pc:spChg>
        <pc:spChg chg="mod">
          <ac:chgData name="David Butler" userId="1d4169bac4fa5473" providerId="LiveId" clId="{9E72F832-12AF-4156-BA52-A7A45CA3D45E}" dt="2025-08-13T17:13:58.177" v="220" actId="1076"/>
          <ac:spMkLst>
            <pc:docMk/>
            <pc:sldMk cId="1719643408" sldId="298"/>
            <ac:spMk id="6" creationId="{FEB90262-50FC-92D3-43C3-5CFFADF4A6B0}"/>
          </ac:spMkLst>
        </pc:spChg>
        <pc:spChg chg="mod">
          <ac:chgData name="David Butler" userId="1d4169bac4fa5473" providerId="LiveId" clId="{9E72F832-12AF-4156-BA52-A7A45CA3D45E}" dt="2025-08-13T17:13:49.217" v="217" actId="1076"/>
          <ac:spMkLst>
            <pc:docMk/>
            <pc:sldMk cId="1719643408" sldId="298"/>
            <ac:spMk id="9" creationId="{9249B474-C0AE-69EA-B9FA-537FAC07A0E6}"/>
          </ac:spMkLst>
        </pc:spChg>
        <pc:spChg chg="mod">
          <ac:chgData name="David Butler" userId="1d4169bac4fa5473" providerId="LiveId" clId="{9E72F832-12AF-4156-BA52-A7A45CA3D45E}" dt="2025-08-13T17:14:02.573" v="221" actId="1076"/>
          <ac:spMkLst>
            <pc:docMk/>
            <pc:sldMk cId="1719643408" sldId="298"/>
            <ac:spMk id="10" creationId="{23DAC975-CC74-44BE-0DB5-DC9D6A06CD4D}"/>
          </ac:spMkLst>
        </pc:spChg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  <pc:spChg chg="mod">
          <ac:chgData name="David Butler" userId="1d4169bac4fa5473" providerId="LiveId" clId="{9E72F832-12AF-4156-BA52-A7A45CA3D45E}" dt="2025-08-13T17:13:23.873" v="210" actId="1076"/>
          <ac:spMkLst>
            <pc:docMk/>
            <pc:sldMk cId="2132963570" sldId="300"/>
            <ac:spMk id="2" creationId="{F7C2AAA5-BDB8-D9AE-21A8-BA29718CC487}"/>
          </ac:spMkLst>
        </pc:spChg>
        <pc:spChg chg="mod">
          <ac:chgData name="David Butler" userId="1d4169bac4fa5473" providerId="LiveId" clId="{9E72F832-12AF-4156-BA52-A7A45CA3D45E}" dt="2025-08-13T17:13:11.541" v="206" actId="1076"/>
          <ac:spMkLst>
            <pc:docMk/>
            <pc:sldMk cId="2132963570" sldId="300"/>
            <ac:spMk id="4" creationId="{4ED43072-6F52-3CAA-B8A2-B35CCB99C4F9}"/>
          </ac:spMkLst>
        </pc:spChg>
        <pc:spChg chg="mod">
          <ac:chgData name="David Butler" userId="1d4169bac4fa5473" providerId="LiveId" clId="{9E72F832-12AF-4156-BA52-A7A45CA3D45E}" dt="2025-08-13T17:13:13.662" v="207" actId="1076"/>
          <ac:spMkLst>
            <pc:docMk/>
            <pc:sldMk cId="2132963570" sldId="300"/>
            <ac:spMk id="5" creationId="{C60D069F-4D15-4BD5-12C2-B701602EB6CD}"/>
          </ac:spMkLst>
        </pc:spChg>
        <pc:spChg chg="del">
          <ac:chgData name="David Butler" userId="1d4169bac4fa5473" providerId="LiveId" clId="{9E72F832-12AF-4156-BA52-A7A45CA3D45E}" dt="2025-08-13T17:13:02.132" v="204" actId="478"/>
          <ac:spMkLst>
            <pc:docMk/>
            <pc:sldMk cId="2132963570" sldId="300"/>
            <ac:spMk id="6" creationId="{EBC6173A-7455-BD42-0132-B38238ED427E}"/>
          </ac:spMkLst>
        </pc:spChg>
        <pc:spChg chg="mod">
          <ac:chgData name="David Butler" userId="1d4169bac4fa5473" providerId="LiveId" clId="{9E72F832-12AF-4156-BA52-A7A45CA3D45E}" dt="2025-08-13T17:13:17.682" v="208" actId="1076"/>
          <ac:spMkLst>
            <pc:docMk/>
            <pc:sldMk cId="2132963570" sldId="300"/>
            <ac:spMk id="8" creationId="{33854F16-FD27-7875-A7E3-8CE31FAC20D6}"/>
          </ac:spMkLst>
        </pc:spChg>
        <pc:spChg chg="mod">
          <ac:chgData name="David Butler" userId="1d4169bac4fa5473" providerId="LiveId" clId="{9E72F832-12AF-4156-BA52-A7A45CA3D45E}" dt="2025-08-13T17:13:27.503" v="211" actId="1076"/>
          <ac:spMkLst>
            <pc:docMk/>
            <pc:sldMk cId="2132963570" sldId="300"/>
            <ac:spMk id="9" creationId="{DCADB229-94A8-4C98-5B9F-2A6F27B5FD7D}"/>
          </ac:spMkLst>
        </pc:spChg>
        <pc:spChg chg="del">
          <ac:chgData name="David Butler" userId="1d4169bac4fa5473" providerId="LiveId" clId="{9E72F832-12AF-4156-BA52-A7A45CA3D45E}" dt="2025-08-13T17:13:09.012" v="205" actId="478"/>
          <ac:spMkLst>
            <pc:docMk/>
            <pc:sldMk cId="2132963570" sldId="300"/>
            <ac:spMk id="10" creationId="{FDC97D4B-7F72-3CD8-B9DF-21883346F149}"/>
          </ac:spMkLst>
        </pc:spChg>
        <pc:spChg chg="mod">
          <ac:chgData name="David Butler" userId="1d4169bac4fa5473" providerId="LiveId" clId="{9E72F832-12AF-4156-BA52-A7A45CA3D45E}" dt="2025-08-13T17:13:20.073" v="209" actId="1076"/>
          <ac:spMkLst>
            <pc:docMk/>
            <pc:sldMk cId="2132963570" sldId="300"/>
            <ac:spMk id="11" creationId="{DABFC5E9-E51C-24D5-58A3-3E746E1CF493}"/>
          </ac:spMkLst>
        </pc:spChg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  <pc:spChg chg="mod">
          <ac:chgData name="David Butler" userId="1d4169bac4fa5473" providerId="LiveId" clId="{9E72F832-12AF-4156-BA52-A7A45CA3D45E}" dt="2025-08-13T17:12:58.922" v="203" actId="1076"/>
          <ac:spMkLst>
            <pc:docMk/>
            <pc:sldMk cId="3658727313" sldId="301"/>
            <ac:spMk id="4" creationId="{B2FCEFDB-4FFC-94B7-CCB3-B8BF751131BD}"/>
          </ac:spMkLst>
        </pc:spChg>
        <pc:spChg chg="del">
          <ac:chgData name="David Butler" userId="1d4169bac4fa5473" providerId="LiveId" clId="{9E72F832-12AF-4156-BA52-A7A45CA3D45E}" dt="2025-08-13T17:12:54.596" v="201" actId="478"/>
          <ac:spMkLst>
            <pc:docMk/>
            <pc:sldMk cId="3658727313" sldId="301"/>
            <ac:spMk id="8" creationId="{633D9DAD-DDE8-5D20-2205-801FB6FBB26D}"/>
          </ac:spMkLst>
        </pc:spChg>
        <pc:spChg chg="del">
          <ac:chgData name="David Butler" userId="1d4169bac4fa5473" providerId="LiveId" clId="{9E72F832-12AF-4156-BA52-A7A45CA3D45E}" dt="2025-08-13T17:12:57.004" v="202" actId="478"/>
          <ac:spMkLst>
            <pc:docMk/>
            <pc:sldMk cId="3658727313" sldId="301"/>
            <ac:spMk id="9" creationId="{AC995CEA-DF60-0FE1-5E8D-A033D7F072BC}"/>
          </ac:spMkLst>
        </pc:spChg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  <pc:docChgLst>
    <pc:chgData name="David Butler" userId="1d4169bac4fa5473" providerId="LiveId" clId="{170D9485-DFA7-49CC-BF02-6C3F2E47C0E5}"/>
    <pc:docChg chg="custSel addSld delSld modSld">
      <pc:chgData name="David Butler" userId="1d4169bac4fa5473" providerId="LiveId" clId="{170D9485-DFA7-49CC-BF02-6C3F2E47C0E5}" dt="2025-08-13T17:43:18.773" v="191" actId="1076"/>
      <pc:docMkLst>
        <pc:docMk/>
      </pc:docMkLst>
      <pc:sldChg chg="modSp mod">
        <pc:chgData name="David Butler" userId="1d4169bac4fa5473" providerId="LiveId" clId="{170D9485-DFA7-49CC-BF02-6C3F2E47C0E5}" dt="2025-08-13T17:38:49.153" v="80" actId="20577"/>
        <pc:sldMkLst>
          <pc:docMk/>
          <pc:sldMk cId="382111458" sldId="269"/>
        </pc:sldMkLst>
        <pc:spChg chg="mod">
          <ac:chgData name="David Butler" userId="1d4169bac4fa5473" providerId="LiveId" clId="{170D9485-DFA7-49CC-BF02-6C3F2E47C0E5}" dt="2025-08-13T17:38:49.153" v="8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36.994" v="99" actId="20577"/>
        <pc:sldMkLst>
          <pc:docMk/>
          <pc:sldMk cId="600683253" sldId="270"/>
        </pc:sldMkLst>
        <pc:spChg chg="mod">
          <ac:chgData name="David Butler" userId="1d4169bac4fa5473" providerId="LiveId" clId="{170D9485-DFA7-49CC-BF02-6C3F2E47C0E5}" dt="2025-08-13T17:39:36.994" v="99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52.083" v="103" actId="20577"/>
        <pc:sldMkLst>
          <pc:docMk/>
          <pc:sldMk cId="1440179092" sldId="271"/>
        </pc:sldMkLst>
        <pc:spChg chg="mod">
          <ac:chgData name="David Butler" userId="1d4169bac4fa5473" providerId="LiveId" clId="{170D9485-DFA7-49CC-BF02-6C3F2E47C0E5}" dt="2025-08-13T17:39:52.083" v="103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40:00.063" v="109" actId="1076"/>
        <pc:sldMkLst>
          <pc:docMk/>
          <pc:sldMk cId="2412835760" sldId="272"/>
        </pc:sldMkLst>
        <pc:spChg chg="mod">
          <ac:chgData name="David Butler" userId="1d4169bac4fa5473" providerId="LiveId" clId="{170D9485-DFA7-49CC-BF02-6C3F2E47C0E5}" dt="2025-08-13T17:40:00.063" v="109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8:42.808" v="75" actId="20577"/>
        <pc:sldMkLst>
          <pc:docMk/>
          <pc:sldMk cId="433527640" sldId="284"/>
        </pc:sldMkLst>
        <pc:spChg chg="mod">
          <ac:chgData name="David Butler" userId="1d4169bac4fa5473" providerId="LiveId" clId="{170D9485-DFA7-49CC-BF02-6C3F2E47C0E5}" dt="2025-08-13T17:38:18.864" v="39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170D9485-DFA7-49CC-BF02-6C3F2E47C0E5}" dt="2025-08-13T17:38:42.808" v="75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170D9485-DFA7-49CC-BF02-6C3F2E47C0E5}" dt="2025-08-13T17:41:53.349" v="159" actId="1076"/>
        <pc:sldMkLst>
          <pc:docMk/>
          <pc:sldMk cId="2013782049" sldId="288"/>
        </pc:sldMkLst>
        <pc:spChg chg="del mod">
          <ac:chgData name="David Butler" userId="1d4169bac4fa5473" providerId="LiveId" clId="{170D9485-DFA7-49CC-BF02-6C3F2E47C0E5}" dt="2025-08-13T17:41:50.568" v="158" actId="478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170D9485-DFA7-49CC-BF02-6C3F2E47C0E5}" dt="2025-08-13T17:41:53.349" v="159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170D9485-DFA7-49CC-BF02-6C3F2E47C0E5}" dt="2025-08-13T17:40:18.387" v="114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170D9485-DFA7-49CC-BF02-6C3F2E47C0E5}" dt="2025-08-13T17:40:58.478" v="141" actId="20577"/>
          <ac:spMkLst>
            <pc:docMk/>
            <pc:sldMk cId="2013782049" sldId="288"/>
            <ac:spMk id="5" creationId="{6B1653B1-154C-220B-9630-706D404FFDEE}"/>
          </ac:spMkLst>
        </pc:spChg>
        <pc:spChg chg="mod">
          <ac:chgData name="David Butler" userId="1d4169bac4fa5473" providerId="LiveId" clId="{170D9485-DFA7-49CC-BF02-6C3F2E47C0E5}" dt="2025-08-13T17:40:21.749" v="118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170D9485-DFA7-49CC-BF02-6C3F2E47C0E5}" dt="2025-08-13T17:40:23.852" v="121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170D9485-DFA7-49CC-BF02-6C3F2E47C0E5}" dt="2025-08-13T17:40:35.428" v="132" actId="14100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170D9485-DFA7-49CC-BF02-6C3F2E47C0E5}" dt="2025-08-13T17:41:48.863" v="157" actId="478"/>
          <ac:spMkLst>
            <pc:docMk/>
            <pc:sldMk cId="2013782049" sldId="288"/>
            <ac:spMk id="9" creationId="{324D7F07-343F-7530-CD17-C120EF3F639C}"/>
          </ac:spMkLst>
        </pc:spChg>
        <pc:spChg chg="mod">
          <ac:chgData name="David Butler" userId="1d4169bac4fa5473" providerId="LiveId" clId="{170D9485-DFA7-49CC-BF02-6C3F2E47C0E5}" dt="2025-08-13T17:40:29.037" v="127" actId="20577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170D9485-DFA7-49CC-BF02-6C3F2E47C0E5}" dt="2025-08-13T17:39:00.944" v="87" actId="20577"/>
        <pc:sldMkLst>
          <pc:docMk/>
          <pc:sldMk cId="2066152977" sldId="292"/>
        </pc:sldMkLst>
        <pc:spChg chg="mod">
          <ac:chgData name="David Butler" userId="1d4169bac4fa5473" providerId="LiveId" clId="{170D9485-DFA7-49CC-BF02-6C3F2E47C0E5}" dt="2025-08-13T17:39:00.944" v="87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170D9485-DFA7-49CC-BF02-6C3F2E47C0E5}" dt="2025-08-13T17:39:20.906" v="92" actId="20577"/>
        <pc:sldMkLst>
          <pc:docMk/>
          <pc:sldMk cId="2680864735" sldId="293"/>
        </pc:sldMkLst>
        <pc:spChg chg="mod">
          <ac:chgData name="David Butler" userId="1d4169bac4fa5473" providerId="LiveId" clId="{170D9485-DFA7-49CC-BF02-6C3F2E47C0E5}" dt="2025-08-13T17:39:20.906" v="9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170D9485-DFA7-49CC-BF02-6C3F2E47C0E5}" dt="2025-08-13T17:39:29.930" v="96" actId="20577"/>
        <pc:sldMkLst>
          <pc:docMk/>
          <pc:sldMk cId="712021484" sldId="295"/>
        </pc:sldMkLst>
        <pc:spChg chg="mod">
          <ac:chgData name="David Butler" userId="1d4169bac4fa5473" providerId="LiveId" clId="{170D9485-DFA7-49CC-BF02-6C3F2E47C0E5}" dt="2025-08-13T17:39:29.930" v="96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170D9485-DFA7-49CC-BF02-6C3F2E47C0E5}" dt="2025-08-13T17:38:57.802" v="85" actId="1076"/>
        <pc:sldMkLst>
          <pc:docMk/>
          <pc:sldMk cId="1236964882" sldId="296"/>
        </pc:sldMkLst>
        <pc:spChg chg="mod">
          <ac:chgData name="David Butler" userId="1d4169bac4fa5473" providerId="LiveId" clId="{170D9485-DFA7-49CC-BF02-6C3F2E47C0E5}" dt="2025-08-13T17:38:57.802" v="85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170D9485-DFA7-49CC-BF02-6C3F2E47C0E5}" dt="2025-08-13T17:40:07.956" v="112" actId="20577"/>
        <pc:sldMkLst>
          <pc:docMk/>
          <pc:sldMk cId="3292744723" sldId="302"/>
        </pc:sldMkLst>
        <pc:spChg chg="mod">
          <ac:chgData name="David Butler" userId="1d4169bac4fa5473" providerId="LiveId" clId="{170D9485-DFA7-49CC-BF02-6C3F2E47C0E5}" dt="2025-08-13T17:40:07.956" v="112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Sp modSp add mod">
        <pc:chgData name="David Butler" userId="1d4169bac4fa5473" providerId="LiveId" clId="{170D9485-DFA7-49CC-BF02-6C3F2E47C0E5}" dt="2025-08-13T17:42:33.686" v="174" actId="1076"/>
        <pc:sldMkLst>
          <pc:docMk/>
          <pc:sldMk cId="1028044054" sldId="303"/>
        </pc:sldMkLst>
        <pc:spChg chg="mod">
          <ac:chgData name="David Butler" userId="1d4169bac4fa5473" providerId="LiveId" clId="{170D9485-DFA7-49CC-BF02-6C3F2E47C0E5}" dt="2025-08-13T17:42:29.719" v="172" actId="1076"/>
          <ac:spMkLst>
            <pc:docMk/>
            <pc:sldMk cId="1028044054" sldId="303"/>
            <ac:spMk id="2" creationId="{E02B7876-E1C8-E994-3CBB-62DC8A41CEC4}"/>
          </ac:spMkLst>
        </pc:spChg>
        <pc:spChg chg="mod">
          <ac:chgData name="David Butler" userId="1d4169bac4fa5473" providerId="LiveId" clId="{170D9485-DFA7-49CC-BF02-6C3F2E47C0E5}" dt="2025-08-13T17:42:33.686" v="174" actId="1076"/>
          <ac:spMkLst>
            <pc:docMk/>
            <pc:sldMk cId="1028044054" sldId="303"/>
            <ac:spMk id="3" creationId="{A8AB5ABD-FA59-C464-DED3-D77E4ADDE307}"/>
          </ac:spMkLst>
        </pc:spChg>
        <pc:spChg chg="mod">
          <ac:chgData name="David Butler" userId="1d4169bac4fa5473" providerId="LiveId" clId="{170D9485-DFA7-49CC-BF02-6C3F2E47C0E5}" dt="2025-08-13T17:42:27.131" v="171" actId="1076"/>
          <ac:spMkLst>
            <pc:docMk/>
            <pc:sldMk cId="1028044054" sldId="303"/>
            <ac:spMk id="4" creationId="{DBF9D6C6-D5C9-3F8D-BDD8-3C196722CBF5}"/>
          </ac:spMkLst>
        </pc:spChg>
        <pc:spChg chg="del">
          <ac:chgData name="David Butler" userId="1d4169bac4fa5473" providerId="LiveId" clId="{170D9485-DFA7-49CC-BF02-6C3F2E47C0E5}" dt="2025-08-13T17:42:08.520" v="164" actId="478"/>
          <ac:spMkLst>
            <pc:docMk/>
            <pc:sldMk cId="1028044054" sldId="303"/>
            <ac:spMk id="6" creationId="{1B616508-F47E-4836-F2AA-272569B05EC0}"/>
          </ac:spMkLst>
        </pc:spChg>
        <pc:spChg chg="del">
          <ac:chgData name="David Butler" userId="1d4169bac4fa5473" providerId="LiveId" clId="{170D9485-DFA7-49CC-BF02-6C3F2E47C0E5}" dt="2025-08-13T17:42:10.385" v="165" actId="478"/>
          <ac:spMkLst>
            <pc:docMk/>
            <pc:sldMk cId="1028044054" sldId="303"/>
            <ac:spMk id="7" creationId="{29B830F4-855C-D6EF-4054-06D63E47027C}"/>
          </ac:spMkLst>
        </pc:spChg>
        <pc:spChg chg="mod">
          <ac:chgData name="David Butler" userId="1d4169bac4fa5473" providerId="LiveId" clId="{170D9485-DFA7-49CC-BF02-6C3F2E47C0E5}" dt="2025-08-13T17:42:12.037" v="166" actId="1076"/>
          <ac:spMkLst>
            <pc:docMk/>
            <pc:sldMk cId="1028044054" sldId="303"/>
            <ac:spMk id="8" creationId="{DAE9FC74-ECC5-7B06-707B-CF0244BC99F9}"/>
          </ac:spMkLst>
        </pc:spChg>
        <pc:spChg chg="mod">
          <ac:chgData name="David Butler" userId="1d4169bac4fa5473" providerId="LiveId" clId="{170D9485-DFA7-49CC-BF02-6C3F2E47C0E5}" dt="2025-08-13T17:42:22.169" v="169" actId="1076"/>
          <ac:spMkLst>
            <pc:docMk/>
            <pc:sldMk cId="1028044054" sldId="303"/>
            <ac:spMk id="9" creationId="{E5C495DF-66DD-A879-F931-2550F46FDA4B}"/>
          </ac:spMkLst>
        </pc:spChg>
        <pc:spChg chg="mod">
          <ac:chgData name="David Butler" userId="1d4169bac4fa5473" providerId="LiveId" clId="{170D9485-DFA7-49CC-BF02-6C3F2E47C0E5}" dt="2025-08-13T17:42:25.147" v="170" actId="1076"/>
          <ac:spMkLst>
            <pc:docMk/>
            <pc:sldMk cId="1028044054" sldId="303"/>
            <ac:spMk id="10" creationId="{8F275E58-51E0-C8B6-BED8-975C01F48C46}"/>
          </ac:spMkLst>
        </pc:spChg>
        <pc:spChg chg="mod">
          <ac:chgData name="David Butler" userId="1d4169bac4fa5473" providerId="LiveId" clId="{170D9485-DFA7-49CC-BF02-6C3F2E47C0E5}" dt="2025-08-13T17:42:31.771" v="173" actId="1076"/>
          <ac:spMkLst>
            <pc:docMk/>
            <pc:sldMk cId="1028044054" sldId="303"/>
            <ac:spMk id="11" creationId="{EB2C70DF-1047-F707-6AA6-4F23EC98F838}"/>
          </ac:spMkLst>
        </pc:spChg>
      </pc:sldChg>
      <pc:sldChg chg="del">
        <pc:chgData name="David Butler" userId="1d4169bac4fa5473" providerId="LiveId" clId="{170D9485-DFA7-49CC-BF02-6C3F2E47C0E5}" dt="2025-08-13T17:41:35.378" v="149" actId="47"/>
        <pc:sldMkLst>
          <pc:docMk/>
          <pc:sldMk cId="1373560228" sldId="303"/>
        </pc:sldMkLst>
      </pc:sldChg>
      <pc:sldChg chg="del">
        <pc:chgData name="David Butler" userId="1d4169bac4fa5473" providerId="LiveId" clId="{170D9485-DFA7-49CC-BF02-6C3F2E47C0E5}" dt="2025-08-13T17:41:35.810" v="150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170D9485-DFA7-49CC-BF02-6C3F2E47C0E5}" dt="2025-08-13T17:42:56.950" v="184" actId="1076"/>
        <pc:sldMkLst>
          <pc:docMk/>
          <pc:sldMk cId="1596833808" sldId="304"/>
        </pc:sldMkLst>
        <pc:spChg chg="mod">
          <ac:chgData name="David Butler" userId="1d4169bac4fa5473" providerId="LiveId" clId="{170D9485-DFA7-49CC-BF02-6C3F2E47C0E5}" dt="2025-08-13T17:42:45.202" v="179" actId="1076"/>
          <ac:spMkLst>
            <pc:docMk/>
            <pc:sldMk cId="1596833808" sldId="304"/>
            <ac:spMk id="2" creationId="{5EEA7678-A203-B4A1-8F82-4FEFDDE14835}"/>
          </ac:spMkLst>
        </pc:spChg>
        <pc:spChg chg="del">
          <ac:chgData name="David Butler" userId="1d4169bac4fa5473" providerId="LiveId" clId="{170D9485-DFA7-49CC-BF02-6C3F2E47C0E5}" dt="2025-08-13T17:42:41.713" v="176" actId="478"/>
          <ac:spMkLst>
            <pc:docMk/>
            <pc:sldMk cId="1596833808" sldId="304"/>
            <ac:spMk id="3" creationId="{A7ADDB21-6DFF-30A8-F437-92394D106AA0}"/>
          </ac:spMkLst>
        </pc:spChg>
        <pc:spChg chg="mod">
          <ac:chgData name="David Butler" userId="1d4169bac4fa5473" providerId="LiveId" clId="{170D9485-DFA7-49CC-BF02-6C3F2E47C0E5}" dt="2025-08-13T17:42:51.128" v="181" actId="1076"/>
          <ac:spMkLst>
            <pc:docMk/>
            <pc:sldMk cId="1596833808" sldId="304"/>
            <ac:spMk id="4" creationId="{87F287C7-02FB-0243-C5D3-AE62578BF278}"/>
          </ac:spMkLst>
        </pc:spChg>
        <pc:spChg chg="mod">
          <ac:chgData name="David Butler" userId="1d4169bac4fa5473" providerId="LiveId" clId="{170D9485-DFA7-49CC-BF02-6C3F2E47C0E5}" dt="2025-08-13T17:42:55.211" v="183" actId="1076"/>
          <ac:spMkLst>
            <pc:docMk/>
            <pc:sldMk cId="1596833808" sldId="304"/>
            <ac:spMk id="6" creationId="{F1BB1034-746A-7025-0339-07D936905390}"/>
          </ac:spMkLst>
        </pc:spChg>
        <pc:spChg chg="mod">
          <ac:chgData name="David Butler" userId="1d4169bac4fa5473" providerId="LiveId" clId="{170D9485-DFA7-49CC-BF02-6C3F2E47C0E5}" dt="2025-08-13T17:42:56.950" v="184" actId="1076"/>
          <ac:spMkLst>
            <pc:docMk/>
            <pc:sldMk cId="1596833808" sldId="304"/>
            <ac:spMk id="8" creationId="{B8A73A03-3113-6408-8EAD-2F4C4BAA3293}"/>
          </ac:spMkLst>
        </pc:spChg>
        <pc:spChg chg="mod">
          <ac:chgData name="David Butler" userId="1d4169bac4fa5473" providerId="LiveId" clId="{170D9485-DFA7-49CC-BF02-6C3F2E47C0E5}" dt="2025-08-13T17:42:47.491" v="180" actId="1076"/>
          <ac:spMkLst>
            <pc:docMk/>
            <pc:sldMk cId="1596833808" sldId="304"/>
            <ac:spMk id="9" creationId="{6EC3A0C7-DC90-9139-FCAC-14D2034F99F3}"/>
          </ac:spMkLst>
        </pc:spChg>
        <pc:spChg chg="mod">
          <ac:chgData name="David Butler" userId="1d4169bac4fa5473" providerId="LiveId" clId="{170D9485-DFA7-49CC-BF02-6C3F2E47C0E5}" dt="2025-08-13T17:42:53.323" v="182" actId="1076"/>
          <ac:spMkLst>
            <pc:docMk/>
            <pc:sldMk cId="1596833808" sldId="304"/>
            <ac:spMk id="10" creationId="{71454C8C-3A82-DDF9-AB98-6C166E996655}"/>
          </ac:spMkLst>
        </pc:spChg>
        <pc:spChg chg="del">
          <ac:chgData name="David Butler" userId="1d4169bac4fa5473" providerId="LiveId" clId="{170D9485-DFA7-49CC-BF02-6C3F2E47C0E5}" dt="2025-08-13T17:42:39.130" v="175" actId="478"/>
          <ac:spMkLst>
            <pc:docMk/>
            <pc:sldMk cId="1596833808" sldId="304"/>
            <ac:spMk id="11" creationId="{E78438D6-8422-08F2-B10B-0F96634B0B45}"/>
          </ac:spMkLst>
        </pc:spChg>
      </pc:sldChg>
      <pc:sldChg chg="delSp modSp add mod">
        <pc:chgData name="David Butler" userId="1d4169bac4fa5473" providerId="LiveId" clId="{170D9485-DFA7-49CC-BF02-6C3F2E47C0E5}" dt="2025-08-13T17:43:18.773" v="191" actId="1076"/>
        <pc:sldMkLst>
          <pc:docMk/>
          <pc:sldMk cId="3828016992" sldId="305"/>
        </pc:sldMkLst>
        <pc:spChg chg="mod">
          <ac:chgData name="David Butler" userId="1d4169bac4fa5473" providerId="LiveId" clId="{170D9485-DFA7-49CC-BF02-6C3F2E47C0E5}" dt="2025-08-13T17:43:03.136" v="185" actId="1076"/>
          <ac:spMkLst>
            <pc:docMk/>
            <pc:sldMk cId="3828016992" sldId="305"/>
            <ac:spMk id="3" creationId="{D6E73462-23A1-DFEA-D2B1-24C725DD340D}"/>
          </ac:spMkLst>
        </pc:spChg>
        <pc:spChg chg="mod">
          <ac:chgData name="David Butler" userId="1d4169bac4fa5473" providerId="LiveId" clId="{170D9485-DFA7-49CC-BF02-6C3F2E47C0E5}" dt="2025-08-13T17:43:16.597" v="190" actId="1076"/>
          <ac:spMkLst>
            <pc:docMk/>
            <pc:sldMk cId="3828016992" sldId="305"/>
            <ac:spMk id="5" creationId="{75BED431-6529-4DEA-CF59-83DB78943F62}"/>
          </ac:spMkLst>
        </pc:spChg>
        <pc:spChg chg="mod">
          <ac:chgData name="David Butler" userId="1d4169bac4fa5473" providerId="LiveId" clId="{170D9485-DFA7-49CC-BF02-6C3F2E47C0E5}" dt="2025-08-13T17:43:18.773" v="191" actId="1076"/>
          <ac:spMkLst>
            <pc:docMk/>
            <pc:sldMk cId="3828016992" sldId="305"/>
            <ac:spMk id="6" creationId="{2F5596F6-FEEE-C53E-F96B-78FC7FEAA6F5}"/>
          </ac:spMkLst>
        </pc:spChg>
        <pc:spChg chg="mod">
          <ac:chgData name="David Butler" userId="1d4169bac4fa5473" providerId="LiveId" clId="{170D9485-DFA7-49CC-BF02-6C3F2E47C0E5}" dt="2025-08-13T17:43:11.789" v="188" actId="1076"/>
          <ac:spMkLst>
            <pc:docMk/>
            <pc:sldMk cId="3828016992" sldId="305"/>
            <ac:spMk id="8" creationId="{0C6E8343-671E-7793-CA1C-E8F3705DE9F6}"/>
          </ac:spMkLst>
        </pc:spChg>
        <pc:spChg chg="mod">
          <ac:chgData name="David Butler" userId="1d4169bac4fa5473" providerId="LiveId" clId="{170D9485-DFA7-49CC-BF02-6C3F2E47C0E5}" dt="2025-08-13T17:43:13.899" v="189" actId="1076"/>
          <ac:spMkLst>
            <pc:docMk/>
            <pc:sldMk cId="3828016992" sldId="305"/>
            <ac:spMk id="9" creationId="{212CBE2D-EC2B-6D58-CC8E-E825C674CB72}"/>
          </ac:spMkLst>
        </pc:spChg>
        <pc:spChg chg="del">
          <ac:chgData name="David Butler" userId="1d4169bac4fa5473" providerId="LiveId" clId="{170D9485-DFA7-49CC-BF02-6C3F2E47C0E5}" dt="2025-08-13T17:43:09.826" v="187" actId="478"/>
          <ac:spMkLst>
            <pc:docMk/>
            <pc:sldMk cId="3828016992" sldId="305"/>
            <ac:spMk id="10" creationId="{4EC4AC1E-3758-1ABD-BA7B-2ABACFCEB792}"/>
          </ac:spMkLst>
        </pc:spChg>
        <pc:spChg chg="del">
          <ac:chgData name="David Butler" userId="1d4169bac4fa5473" providerId="LiveId" clId="{170D9485-DFA7-49CC-BF02-6C3F2E47C0E5}" dt="2025-08-13T17:43:07.835" v="186" actId="478"/>
          <ac:spMkLst>
            <pc:docMk/>
            <pc:sldMk cId="3828016992" sldId="305"/>
            <ac:spMk id="11" creationId="{0302C972-0330-0854-22F5-E024DE02B9C7}"/>
          </ac:spMkLst>
        </pc:spChg>
      </pc:sldChg>
      <pc:sldChg chg="del">
        <pc:chgData name="David Butler" userId="1d4169bac4fa5473" providerId="LiveId" clId="{170D9485-DFA7-49CC-BF02-6C3F2E47C0E5}" dt="2025-08-13T17:41:36.361" v="151" actId="47"/>
        <pc:sldMkLst>
          <pc:docMk/>
          <pc:sldMk cId="3962191146" sldId="305"/>
        </pc:sldMkLst>
      </pc:sldChg>
      <pc:sldChg chg="delSp modSp add mod">
        <pc:chgData name="David Butler" userId="1d4169bac4fa5473" providerId="LiveId" clId="{170D9485-DFA7-49CC-BF02-6C3F2E47C0E5}" dt="2025-08-13T17:42:03.248" v="163" actId="1076"/>
        <pc:sldMkLst>
          <pc:docMk/>
          <pc:sldMk cId="656044591" sldId="306"/>
        </pc:sldMkLst>
        <pc:spChg chg="mod">
          <ac:chgData name="David Butler" userId="1d4169bac4fa5473" providerId="LiveId" clId="{170D9485-DFA7-49CC-BF02-6C3F2E47C0E5}" dt="2025-08-13T17:42:03.248" v="163" actId="1076"/>
          <ac:spMkLst>
            <pc:docMk/>
            <pc:sldMk cId="656044591" sldId="306"/>
            <ac:spMk id="3" creationId="{3EC32D7E-EF26-B87C-3B78-F4F80A07854F}"/>
          </ac:spMkLst>
        </pc:spChg>
        <pc:spChg chg="del">
          <ac:chgData name="David Butler" userId="1d4169bac4fa5473" providerId="LiveId" clId="{170D9485-DFA7-49CC-BF02-6C3F2E47C0E5}" dt="2025-08-13T17:41:57.224" v="160" actId="478"/>
          <ac:spMkLst>
            <pc:docMk/>
            <pc:sldMk cId="656044591" sldId="306"/>
            <ac:spMk id="5" creationId="{29024DB7-08AE-DBD5-17FB-E1A45E78EF60}"/>
          </ac:spMkLst>
        </pc:spChg>
        <pc:spChg chg="del">
          <ac:chgData name="David Butler" userId="1d4169bac4fa5473" providerId="LiveId" clId="{170D9485-DFA7-49CC-BF02-6C3F2E47C0E5}" dt="2025-08-13T17:41:58.648" v="161" actId="478"/>
          <ac:spMkLst>
            <pc:docMk/>
            <pc:sldMk cId="656044591" sldId="306"/>
            <ac:spMk id="8" creationId="{70A22CC5-480F-4E25-61ED-411E7F847F78}"/>
          </ac:spMkLst>
        </pc:spChg>
        <pc:spChg chg="mod">
          <ac:chgData name="David Butler" userId="1d4169bac4fa5473" providerId="LiveId" clId="{170D9485-DFA7-49CC-BF02-6C3F2E47C0E5}" dt="2025-08-13T17:42:00.684" v="162" actId="1076"/>
          <ac:spMkLst>
            <pc:docMk/>
            <pc:sldMk cId="656044591" sldId="306"/>
            <ac:spMk id="9" creationId="{E497A518-BBBC-093C-2841-25B26625B414}"/>
          </ac:spMkLst>
        </pc:spChg>
      </pc:sldChg>
      <pc:sldChg chg="del">
        <pc:chgData name="David Butler" userId="1d4169bac4fa5473" providerId="LiveId" clId="{170D9485-DFA7-49CC-BF02-6C3F2E47C0E5}" dt="2025-08-13T17:41:37.103" v="152" actId="47"/>
        <pc:sldMkLst>
          <pc:docMk/>
          <pc:sldMk cId="3821229299" sldId="30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one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two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three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four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six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seven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eight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nine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ten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291137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six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664306" y="1520988"/>
            <a:ext cx="4639412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four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9315371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nine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27786" y="1410967"/>
            <a:ext cx="776045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eight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95954" y="1466636"/>
            <a:ext cx="746390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seven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1702984" y="1451591"/>
            <a:ext cx="66912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seven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5157010" y="1138806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two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F59C7-C361-0065-D12D-BC92CBCBCC0F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four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1653B1-154C-220B-9630-706D404FFDEE}"/>
              </a:ext>
            </a:extLst>
          </p:cNvPr>
          <p:cNvSpPr txBox="1"/>
          <p:nvPr/>
        </p:nvSpPr>
        <p:spPr>
          <a:xfrm>
            <a:off x="4652248" y="316483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six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1F613F-C874-4174-4CBE-2B1D5100DC3D}"/>
              </a:ext>
            </a:extLst>
          </p:cNvPr>
          <p:cNvSpPr txBox="1"/>
          <p:nvPr/>
        </p:nvSpPr>
        <p:spPr>
          <a:xfrm>
            <a:off x="8116325" y="1991154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nine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2D1298-847D-5ADC-2346-86E1B6F20A3F}"/>
              </a:ext>
            </a:extLst>
          </p:cNvPr>
          <p:cNvSpPr txBox="1"/>
          <p:nvPr/>
        </p:nvSpPr>
        <p:spPr>
          <a:xfrm>
            <a:off x="5157010" y="5190856"/>
            <a:ext cx="38683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eight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39541-6B03-E53C-083C-5FFF25754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9E5F803-D93D-55C1-99A1-757EA7F33DD1}"/>
              </a:ext>
            </a:extLst>
          </p:cNvPr>
          <p:cNvSpPr txBox="1"/>
          <p:nvPr/>
        </p:nvSpPr>
        <p:spPr>
          <a:xfrm>
            <a:off x="5456517" y="645459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43B19E-7960-4D7C-34E5-C9AED4DF1DF7}"/>
              </a:ext>
            </a:extLst>
          </p:cNvPr>
          <p:cNvSpPr txBox="1"/>
          <p:nvPr/>
        </p:nvSpPr>
        <p:spPr>
          <a:xfrm>
            <a:off x="3939490" y="2644170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9D2913-8DF7-0D31-7658-82C71D65A62A}"/>
              </a:ext>
            </a:extLst>
          </p:cNvPr>
          <p:cNvSpPr txBox="1"/>
          <p:nvPr/>
        </p:nvSpPr>
        <p:spPr>
          <a:xfrm>
            <a:off x="1436914" y="3675064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A9EC9E-843B-FCAA-2045-C905D9DEC995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67BED1-EFC4-957F-F82F-9E3684F5D691}"/>
              </a:ext>
            </a:extLst>
          </p:cNvPr>
          <p:cNvSpPr txBox="1"/>
          <p:nvPr/>
        </p:nvSpPr>
        <p:spPr>
          <a:xfrm>
            <a:off x="9025392" y="2546686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two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7A2A0C-FEF7-7B1C-ECC2-F898ABD02CF4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four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1CE2E7-F683-7229-50F7-AC4533570BAB}"/>
              </a:ext>
            </a:extLst>
          </p:cNvPr>
          <p:cNvSpPr txBox="1"/>
          <p:nvPr/>
        </p:nvSpPr>
        <p:spPr>
          <a:xfrm>
            <a:off x="-443113" y="5143043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six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AE88BA-EE57-1FAA-2BDE-73BAD8E77F7A}"/>
              </a:ext>
            </a:extLst>
          </p:cNvPr>
          <p:cNvSpPr txBox="1"/>
          <p:nvPr/>
        </p:nvSpPr>
        <p:spPr>
          <a:xfrm>
            <a:off x="5157010" y="5190856"/>
            <a:ext cx="38683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eight</a:t>
            </a:r>
          </a:p>
        </p:txBody>
      </p:sp>
    </p:spTree>
    <p:extLst>
      <p:ext uri="{BB962C8B-B14F-4D97-AF65-F5344CB8AC3E}">
        <p14:creationId xmlns:p14="http://schemas.microsoft.com/office/powerpoint/2010/main" val="3175727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D33603-CAA0-3164-C744-2C1E93644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26B541B-3E81-4DB6-B986-06D79FAB28A4}"/>
              </a:ext>
            </a:extLst>
          </p:cNvPr>
          <p:cNvSpPr txBox="1"/>
          <p:nvPr/>
        </p:nvSpPr>
        <p:spPr>
          <a:xfrm>
            <a:off x="6124359" y="1209244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8A6FCF-96B7-DD3A-F2E3-39403C103646}"/>
              </a:ext>
            </a:extLst>
          </p:cNvPr>
          <p:cNvSpPr txBox="1"/>
          <p:nvPr/>
        </p:nvSpPr>
        <p:spPr>
          <a:xfrm>
            <a:off x="2169399" y="481365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455DED-8CAF-E852-B02B-851B802E1980}"/>
              </a:ext>
            </a:extLst>
          </p:cNvPr>
          <p:cNvSpPr txBox="1"/>
          <p:nvPr/>
        </p:nvSpPr>
        <p:spPr>
          <a:xfrm>
            <a:off x="185211" y="3507723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9F4227-C31B-9712-12BD-78F301C65CD2}"/>
              </a:ext>
            </a:extLst>
          </p:cNvPr>
          <p:cNvSpPr txBox="1"/>
          <p:nvPr/>
        </p:nvSpPr>
        <p:spPr>
          <a:xfrm>
            <a:off x="1135529" y="44417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3EB4F4-8458-5EF3-030C-99CA8D3E2D80}"/>
              </a:ext>
            </a:extLst>
          </p:cNvPr>
          <p:cNvSpPr txBox="1"/>
          <p:nvPr/>
        </p:nvSpPr>
        <p:spPr>
          <a:xfrm>
            <a:off x="8832064" y="-340659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two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6B18E0-C78D-E9E7-1B84-535BD9EEF755}"/>
              </a:ext>
            </a:extLst>
          </p:cNvPr>
          <p:cNvSpPr txBox="1"/>
          <p:nvPr/>
        </p:nvSpPr>
        <p:spPr>
          <a:xfrm>
            <a:off x="9391590" y="391417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six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EFEF7A-4271-F378-30BD-6510CF9E6158}"/>
              </a:ext>
            </a:extLst>
          </p:cNvPr>
          <p:cNvSpPr txBox="1"/>
          <p:nvPr/>
        </p:nvSpPr>
        <p:spPr>
          <a:xfrm>
            <a:off x="3405918" y="2321004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nine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F1151C-D3F2-2330-A317-FB32DD302E06}"/>
              </a:ext>
            </a:extLst>
          </p:cNvPr>
          <p:cNvSpPr txBox="1"/>
          <p:nvPr/>
        </p:nvSpPr>
        <p:spPr>
          <a:xfrm>
            <a:off x="5157010" y="5190856"/>
            <a:ext cx="38683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eight</a:t>
            </a:r>
          </a:p>
        </p:txBody>
      </p:sp>
    </p:spTree>
    <p:extLst>
      <p:ext uri="{BB962C8B-B14F-4D97-AF65-F5344CB8AC3E}">
        <p14:creationId xmlns:p14="http://schemas.microsoft.com/office/powerpoint/2010/main" val="2141133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D17D4-4CAB-239C-0E13-17E385EAC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7F8FF4B-E009-EFF5-0AC5-7B55E3DBC75E}"/>
              </a:ext>
            </a:extLst>
          </p:cNvPr>
          <p:cNvSpPr txBox="1"/>
          <p:nvPr/>
        </p:nvSpPr>
        <p:spPr>
          <a:xfrm>
            <a:off x="5448144" y="246479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seven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423627-7618-E753-C591-B41562203760}"/>
              </a:ext>
            </a:extLst>
          </p:cNvPr>
          <p:cNvSpPr txBox="1"/>
          <p:nvPr/>
        </p:nvSpPr>
        <p:spPr>
          <a:xfrm>
            <a:off x="3327009" y="1272998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55CA54-0547-A499-E4D8-6F0DD20CA582}"/>
              </a:ext>
            </a:extLst>
          </p:cNvPr>
          <p:cNvSpPr txBox="1"/>
          <p:nvPr/>
        </p:nvSpPr>
        <p:spPr>
          <a:xfrm>
            <a:off x="8522387" y="4132336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43B067-87AA-6624-17A0-48B05EC77FDE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FD2E7D-626D-2AA3-6DD5-0354EB81B8A6}"/>
              </a:ext>
            </a:extLst>
          </p:cNvPr>
          <p:cNvSpPr txBox="1"/>
          <p:nvPr/>
        </p:nvSpPr>
        <p:spPr>
          <a:xfrm>
            <a:off x="-723837" y="-185014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two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DA8D10-63D2-2291-26FB-D0C710F866F4}"/>
              </a:ext>
            </a:extLst>
          </p:cNvPr>
          <p:cNvSpPr txBox="1"/>
          <p:nvPr/>
        </p:nvSpPr>
        <p:spPr>
          <a:xfrm>
            <a:off x="5321110" y="50639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four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C0A248-F735-77CC-6964-B42CA47FB44E}"/>
              </a:ext>
            </a:extLst>
          </p:cNvPr>
          <p:cNvSpPr txBox="1"/>
          <p:nvPr/>
        </p:nvSpPr>
        <p:spPr>
          <a:xfrm>
            <a:off x="517902" y="4668810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nine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C09737-9F5C-E253-C3DA-16277D5266AD}"/>
              </a:ext>
            </a:extLst>
          </p:cNvPr>
          <p:cNvSpPr txBox="1"/>
          <p:nvPr/>
        </p:nvSpPr>
        <p:spPr>
          <a:xfrm>
            <a:off x="7936069" y="-185014"/>
            <a:ext cx="38683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eight</a:t>
            </a:r>
          </a:p>
        </p:txBody>
      </p:sp>
    </p:spTree>
    <p:extLst>
      <p:ext uri="{BB962C8B-B14F-4D97-AF65-F5344CB8AC3E}">
        <p14:creationId xmlns:p14="http://schemas.microsoft.com/office/powerpoint/2010/main" val="3219563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D24A1-DFD5-C4CB-D856-91275B0249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6D37791-ECBF-40F4-0D44-8AF377377712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seven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75E27A-356C-E476-518E-B9765228FAD3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five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6D0239-F9D1-8CC3-C2BA-1B52EAFD0FA6}"/>
              </a:ext>
            </a:extLst>
          </p:cNvPr>
          <p:cNvSpPr txBox="1"/>
          <p:nvPr/>
        </p:nvSpPr>
        <p:spPr>
          <a:xfrm>
            <a:off x="2169399" y="481365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ten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A15718-1E32-0DB3-8226-D6CC928BD0F2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25E26F-B4C6-1C2B-7198-40297B107ECE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three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BC30B0-5867-D6AC-77CA-FD4F40D3E843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four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70A124-E94A-876D-C5C8-FF8A5BBE7434}"/>
              </a:ext>
            </a:extLst>
          </p:cNvPr>
          <p:cNvSpPr txBox="1"/>
          <p:nvPr/>
        </p:nvSpPr>
        <p:spPr>
          <a:xfrm>
            <a:off x="4652248" y="316483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six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9D961C-CD98-C767-F904-BFD7F750273F}"/>
              </a:ext>
            </a:extLst>
          </p:cNvPr>
          <p:cNvSpPr txBox="1"/>
          <p:nvPr/>
        </p:nvSpPr>
        <p:spPr>
          <a:xfrm>
            <a:off x="8116325" y="1991154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nine</a:t>
            </a:r>
          </a:p>
        </p:txBody>
      </p:sp>
    </p:spTree>
    <p:extLst>
      <p:ext uri="{BB962C8B-B14F-4D97-AF65-F5344CB8AC3E}">
        <p14:creationId xmlns:p14="http://schemas.microsoft.com/office/powerpoint/2010/main" val="3401755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89964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two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962118" y="918784"/>
            <a:ext cx="606768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ten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605326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one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2025-08-13T17:48:08Z</dcterms:modified>
</cp:coreProperties>
</file>