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306" r:id="rId3"/>
    <p:sldId id="307" r:id="rId4"/>
    <p:sldId id="308" r:id="rId5"/>
    <p:sldId id="309" r:id="rId6"/>
    <p:sldId id="310" r:id="rId7"/>
    <p:sldId id="269" r:id="rId8"/>
    <p:sldId id="296" r:id="rId9"/>
    <p:sldId id="292" r:id="rId10"/>
    <p:sldId id="293" r:id="rId11"/>
    <p:sldId id="294" r:id="rId12"/>
    <p:sldId id="295" r:id="rId13"/>
    <p:sldId id="270" r:id="rId14"/>
    <p:sldId id="271" r:id="rId15"/>
    <p:sldId id="272" r:id="rId16"/>
    <p:sldId id="30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89D48B3-BF79-4018-9E83-5420FEE0C251}" v="2" dt="2025-08-16T10:25:41.981"/>
    <p1510:client id="{D425022C-4C4F-420B-A1DD-7D66E62BFC9C}" v="2" dt="2025-08-17T07:37:01.4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0" d="100"/>
          <a:sy n="50" d="100"/>
        </p:scale>
        <p:origin x="99" y="7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A89D48B3-BF79-4018-9E83-5420FEE0C251}"/>
    <pc:docChg chg="undo custSel addSld delSld modSld sldOrd">
      <pc:chgData name="David Butler" userId="1d4169bac4fa5473" providerId="LiveId" clId="{A89D48B3-BF79-4018-9E83-5420FEE0C251}" dt="2025-08-16T10:28:38.676" v="289" actId="1076"/>
      <pc:docMkLst>
        <pc:docMk/>
      </pc:docMkLst>
      <pc:sldChg chg="modSp mod">
        <pc:chgData name="David Butler" userId="1d4169bac4fa5473" providerId="LiveId" clId="{A89D48B3-BF79-4018-9E83-5420FEE0C251}" dt="2025-08-16T10:23:18.348" v="98" actId="20577"/>
        <pc:sldMkLst>
          <pc:docMk/>
          <pc:sldMk cId="382111458" sldId="269"/>
        </pc:sldMkLst>
        <pc:spChg chg="mod">
          <ac:chgData name="David Butler" userId="1d4169bac4fa5473" providerId="LiveId" clId="{A89D48B3-BF79-4018-9E83-5420FEE0C251}" dt="2025-08-16T10:23:18.348" v="98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A89D48B3-BF79-4018-9E83-5420FEE0C251}" dt="2025-08-16T10:24:01.070" v="140" actId="20577"/>
        <pc:sldMkLst>
          <pc:docMk/>
          <pc:sldMk cId="600683253" sldId="270"/>
        </pc:sldMkLst>
        <pc:spChg chg="mod">
          <ac:chgData name="David Butler" userId="1d4169bac4fa5473" providerId="LiveId" clId="{A89D48B3-BF79-4018-9E83-5420FEE0C251}" dt="2025-08-16T10:24:01.070" v="140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A89D48B3-BF79-4018-9E83-5420FEE0C251}" dt="2025-08-16T10:24:22.280" v="156" actId="14100"/>
        <pc:sldMkLst>
          <pc:docMk/>
          <pc:sldMk cId="2412835760" sldId="272"/>
        </pc:sldMkLst>
        <pc:spChg chg="mod">
          <ac:chgData name="David Butler" userId="1d4169bac4fa5473" providerId="LiveId" clId="{A89D48B3-BF79-4018-9E83-5420FEE0C251}" dt="2025-08-16T10:24:22.280" v="156" actId="14100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A89D48B3-BF79-4018-9E83-5420FEE0C251}" dt="2025-08-16T10:23:10.947" v="94" actId="20577"/>
        <pc:sldMkLst>
          <pc:docMk/>
          <pc:sldMk cId="433527640" sldId="284"/>
        </pc:sldMkLst>
        <pc:spChg chg="mod">
          <ac:chgData name="David Butler" userId="1d4169bac4fa5473" providerId="LiveId" clId="{A89D48B3-BF79-4018-9E83-5420FEE0C251}" dt="2025-08-16T10:22:46.610" v="46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A89D48B3-BF79-4018-9E83-5420FEE0C251}" dt="2025-08-16T10:23:10.947" v="94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A89D48B3-BF79-4018-9E83-5420FEE0C251}" dt="2025-08-16T10:27:58.067" v="274" actId="1076"/>
        <pc:sldMkLst>
          <pc:docMk/>
          <pc:sldMk cId="2013782049" sldId="288"/>
        </pc:sldMkLst>
        <pc:spChg chg="add del mod">
          <ac:chgData name="David Butler" userId="1d4169bac4fa5473" providerId="LiveId" clId="{A89D48B3-BF79-4018-9E83-5420FEE0C251}" dt="2025-08-16T10:27:55.242" v="273" actId="1076"/>
          <ac:spMkLst>
            <pc:docMk/>
            <pc:sldMk cId="2013782049" sldId="288"/>
            <ac:spMk id="2" creationId="{34541331-3388-1314-42BA-04B75C63C8DE}"/>
          </ac:spMkLst>
        </pc:spChg>
        <pc:spChg chg="mod">
          <ac:chgData name="David Butler" userId="1d4169bac4fa5473" providerId="LiveId" clId="{A89D48B3-BF79-4018-9E83-5420FEE0C251}" dt="2025-08-16T10:27:48.002" v="270" actId="1076"/>
          <ac:spMkLst>
            <pc:docMk/>
            <pc:sldMk cId="2013782049" sldId="288"/>
            <ac:spMk id="3" creationId="{E1B0DF96-A6EC-7B66-09B6-3F66E10BE99D}"/>
          </ac:spMkLst>
        </pc:spChg>
        <pc:spChg chg="mod">
          <ac:chgData name="David Butler" userId="1d4169bac4fa5473" providerId="LiveId" clId="{A89D48B3-BF79-4018-9E83-5420FEE0C251}" dt="2025-08-16T10:27:58.067" v="274" actId="1076"/>
          <ac:spMkLst>
            <pc:docMk/>
            <pc:sldMk cId="2013782049" sldId="288"/>
            <ac:spMk id="4" creationId="{EAC4152A-7376-D4C8-7DBE-537D2D422D2C}"/>
          </ac:spMkLst>
        </pc:spChg>
        <pc:spChg chg="add del mod">
          <ac:chgData name="David Butler" userId="1d4169bac4fa5473" providerId="LiveId" clId="{A89D48B3-BF79-4018-9E83-5420FEE0C251}" dt="2025-08-16T10:27:49.888" v="271" actId="1076"/>
          <ac:spMkLst>
            <pc:docMk/>
            <pc:sldMk cId="2013782049" sldId="288"/>
            <ac:spMk id="5" creationId="{514119E3-9711-80D9-EA81-E0219DD52167}"/>
          </ac:spMkLst>
        </pc:spChg>
        <pc:spChg chg="mod">
          <ac:chgData name="David Butler" userId="1d4169bac4fa5473" providerId="LiveId" clId="{A89D48B3-BF79-4018-9E83-5420FEE0C251}" dt="2025-08-16T10:27:43.986" v="267" actId="1076"/>
          <ac:spMkLst>
            <pc:docMk/>
            <pc:sldMk cId="2013782049" sldId="288"/>
            <ac:spMk id="6" creationId="{91B94888-69FE-137E-AF94-E85954B176EF}"/>
          </ac:spMkLst>
        </pc:spChg>
        <pc:spChg chg="del mod">
          <ac:chgData name="David Butler" userId="1d4169bac4fa5473" providerId="LiveId" clId="{A89D48B3-BF79-4018-9E83-5420FEE0C251}" dt="2025-08-16T10:27:39.488" v="265" actId="478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A89D48B3-BF79-4018-9E83-5420FEE0C251}" dt="2025-08-16T10:27:45.894" v="269" actId="1076"/>
          <ac:spMkLst>
            <pc:docMk/>
            <pc:sldMk cId="2013782049" sldId="288"/>
            <ac:spMk id="8" creationId="{BDD5DEBB-55E7-88FC-EC54-3E7C444BD375}"/>
          </ac:spMkLst>
        </pc:spChg>
        <pc:spChg chg="add del mod">
          <ac:chgData name="David Butler" userId="1d4169bac4fa5473" providerId="LiveId" clId="{A89D48B3-BF79-4018-9E83-5420FEE0C251}" dt="2025-08-16T10:27:41.231" v="266" actId="478"/>
          <ac:spMkLst>
            <pc:docMk/>
            <pc:sldMk cId="2013782049" sldId="288"/>
            <ac:spMk id="9" creationId="{640CC09A-2599-56F5-9F3D-DC98A45D257F}"/>
          </ac:spMkLst>
        </pc:spChg>
        <pc:spChg chg="mod">
          <ac:chgData name="David Butler" userId="1d4169bac4fa5473" providerId="LiveId" clId="{A89D48B3-BF79-4018-9E83-5420FEE0C251}" dt="2025-08-16T10:25:25.186" v="193" actId="20577"/>
          <ac:spMkLst>
            <pc:docMk/>
            <pc:sldMk cId="2013782049" sldId="288"/>
            <ac:spMk id="10" creationId="{8C8A64E4-0756-FE72-CF52-7CE001B75A75}"/>
          </ac:spMkLst>
        </pc:spChg>
        <pc:spChg chg="mod">
          <ac:chgData name="David Butler" userId="1d4169bac4fa5473" providerId="LiveId" clId="{A89D48B3-BF79-4018-9E83-5420FEE0C251}" dt="2025-08-16T10:25:34.838" v="200" actId="1076"/>
          <ac:spMkLst>
            <pc:docMk/>
            <pc:sldMk cId="2013782049" sldId="288"/>
            <ac:spMk id="11" creationId="{AEFF59C7-C361-0065-D12D-BC92CBCBCC0F}"/>
          </ac:spMkLst>
        </pc:spChg>
      </pc:sldChg>
      <pc:sldChg chg="modSp mod">
        <pc:chgData name="David Butler" userId="1d4169bac4fa5473" providerId="LiveId" clId="{A89D48B3-BF79-4018-9E83-5420FEE0C251}" dt="2025-08-16T10:23:36.629" v="120" actId="1076"/>
        <pc:sldMkLst>
          <pc:docMk/>
          <pc:sldMk cId="2066152977" sldId="292"/>
        </pc:sldMkLst>
        <pc:spChg chg="mod">
          <ac:chgData name="David Butler" userId="1d4169bac4fa5473" providerId="LiveId" clId="{A89D48B3-BF79-4018-9E83-5420FEE0C251}" dt="2025-08-16T10:23:36.629" v="120" actId="1076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A89D48B3-BF79-4018-9E83-5420FEE0C251}" dt="2025-08-16T10:23:40.541" v="127" actId="20577"/>
        <pc:sldMkLst>
          <pc:docMk/>
          <pc:sldMk cId="2680864735" sldId="293"/>
        </pc:sldMkLst>
        <pc:spChg chg="mod">
          <ac:chgData name="David Butler" userId="1d4169bac4fa5473" providerId="LiveId" clId="{A89D48B3-BF79-4018-9E83-5420FEE0C251}" dt="2025-08-16T10:23:40.541" v="127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A89D48B3-BF79-4018-9E83-5420FEE0C251}" dt="2025-08-16T10:23:45.830" v="131" actId="20577"/>
        <pc:sldMkLst>
          <pc:docMk/>
          <pc:sldMk cId="741386051" sldId="294"/>
        </pc:sldMkLst>
        <pc:spChg chg="mod">
          <ac:chgData name="David Butler" userId="1d4169bac4fa5473" providerId="LiveId" clId="{A89D48B3-BF79-4018-9E83-5420FEE0C251}" dt="2025-08-16T10:23:45.830" v="131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A89D48B3-BF79-4018-9E83-5420FEE0C251}" dt="2025-08-16T10:23:51.246" v="138" actId="20577"/>
        <pc:sldMkLst>
          <pc:docMk/>
          <pc:sldMk cId="712021484" sldId="295"/>
        </pc:sldMkLst>
        <pc:spChg chg="mod">
          <ac:chgData name="David Butler" userId="1d4169bac4fa5473" providerId="LiveId" clId="{A89D48B3-BF79-4018-9E83-5420FEE0C251}" dt="2025-08-16T10:23:51.246" v="138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A89D48B3-BF79-4018-9E83-5420FEE0C251}" dt="2025-08-16T10:23:28.925" v="111" actId="1076"/>
        <pc:sldMkLst>
          <pc:docMk/>
          <pc:sldMk cId="1236964882" sldId="296"/>
        </pc:sldMkLst>
        <pc:spChg chg="mod">
          <ac:chgData name="David Butler" userId="1d4169bac4fa5473" providerId="LiveId" clId="{A89D48B3-BF79-4018-9E83-5420FEE0C251}" dt="2025-08-16T10:23:28.925" v="111" actId="1076"/>
          <ac:spMkLst>
            <pc:docMk/>
            <pc:sldMk cId="1236964882" sldId="296"/>
            <ac:spMk id="2" creationId="{7AF54C58-67CA-5770-1BC5-F7BE77EE1887}"/>
          </ac:spMkLst>
        </pc:spChg>
      </pc:sldChg>
      <pc:sldChg chg="del">
        <pc:chgData name="David Butler" userId="1d4169bac4fa5473" providerId="LiveId" clId="{A89D48B3-BF79-4018-9E83-5420FEE0C251}" dt="2025-08-16T10:26:13.311" v="222" actId="47"/>
        <pc:sldMkLst>
          <pc:docMk/>
          <pc:sldMk cId="1373560228" sldId="303"/>
        </pc:sldMkLst>
      </pc:sldChg>
      <pc:sldChg chg="add del">
        <pc:chgData name="David Butler" userId="1d4169bac4fa5473" providerId="LiveId" clId="{A89D48B3-BF79-4018-9E83-5420FEE0C251}" dt="2025-08-16T10:26:44.013" v="243" actId="2890"/>
        <pc:sldMkLst>
          <pc:docMk/>
          <pc:sldMk cId="4060521170" sldId="303"/>
        </pc:sldMkLst>
      </pc:sldChg>
      <pc:sldChg chg="delSp modSp add mod">
        <pc:chgData name="David Butler" userId="1d4169bac4fa5473" providerId="LiveId" clId="{A89D48B3-BF79-4018-9E83-5420FEE0C251}" dt="2025-08-16T10:28:14.269" v="281" actId="1076"/>
        <pc:sldMkLst>
          <pc:docMk/>
          <pc:sldMk cId="4167599518" sldId="303"/>
        </pc:sldMkLst>
        <pc:spChg chg="mod">
          <ac:chgData name="David Butler" userId="1d4169bac4fa5473" providerId="LiveId" clId="{A89D48B3-BF79-4018-9E83-5420FEE0C251}" dt="2025-08-16T10:28:07.194" v="278" actId="1076"/>
          <ac:spMkLst>
            <pc:docMk/>
            <pc:sldMk cId="4167599518" sldId="303"/>
            <ac:spMk id="2" creationId="{8276F957-4EBE-D5C3-76E5-2509FB6FECD4}"/>
          </ac:spMkLst>
        </pc:spChg>
        <pc:spChg chg="mod">
          <ac:chgData name="David Butler" userId="1d4169bac4fa5473" providerId="LiveId" clId="{A89D48B3-BF79-4018-9E83-5420FEE0C251}" dt="2025-08-16T10:28:14.269" v="281" actId="1076"/>
          <ac:spMkLst>
            <pc:docMk/>
            <pc:sldMk cId="4167599518" sldId="303"/>
            <ac:spMk id="3" creationId="{232DFA16-FB48-2652-4584-473D07535EE8}"/>
          </ac:spMkLst>
        </pc:spChg>
        <pc:spChg chg="mod">
          <ac:chgData name="David Butler" userId="1d4169bac4fa5473" providerId="LiveId" clId="{A89D48B3-BF79-4018-9E83-5420FEE0C251}" dt="2025-08-16T10:28:05.071" v="277" actId="1076"/>
          <ac:spMkLst>
            <pc:docMk/>
            <pc:sldMk cId="4167599518" sldId="303"/>
            <ac:spMk id="5" creationId="{AD0F37CB-948C-1ECD-0F59-52FD50F3D359}"/>
          </ac:spMkLst>
        </pc:spChg>
        <pc:spChg chg="mod">
          <ac:chgData name="David Butler" userId="1d4169bac4fa5473" providerId="LiveId" clId="{A89D48B3-BF79-4018-9E83-5420FEE0C251}" dt="2025-08-16T10:28:11.920" v="280" actId="1076"/>
          <ac:spMkLst>
            <pc:docMk/>
            <pc:sldMk cId="4167599518" sldId="303"/>
            <ac:spMk id="7" creationId="{DA9312A6-7A63-18D8-6883-71211BA23EA6}"/>
          </ac:spMkLst>
        </pc:spChg>
        <pc:spChg chg="del">
          <ac:chgData name="David Butler" userId="1d4169bac4fa5473" providerId="LiveId" clId="{A89D48B3-BF79-4018-9E83-5420FEE0C251}" dt="2025-08-16T10:28:01.560" v="275" actId="478"/>
          <ac:spMkLst>
            <pc:docMk/>
            <pc:sldMk cId="4167599518" sldId="303"/>
            <ac:spMk id="8" creationId="{637ACCC3-9467-1D6F-FF90-B1E910A3F174}"/>
          </ac:spMkLst>
        </pc:spChg>
        <pc:spChg chg="mod">
          <ac:chgData name="David Butler" userId="1d4169bac4fa5473" providerId="LiveId" clId="{A89D48B3-BF79-4018-9E83-5420FEE0C251}" dt="2025-08-16T10:28:09.401" v="279" actId="1076"/>
          <ac:spMkLst>
            <pc:docMk/>
            <pc:sldMk cId="4167599518" sldId="303"/>
            <ac:spMk id="9" creationId="{378CCB43-8017-F453-92C3-39910B4D6063}"/>
          </ac:spMkLst>
        </pc:spChg>
        <pc:spChg chg="del">
          <ac:chgData name="David Butler" userId="1d4169bac4fa5473" providerId="LiveId" clId="{A89D48B3-BF79-4018-9E83-5420FEE0C251}" dt="2025-08-16T10:28:02.896" v="276" actId="478"/>
          <ac:spMkLst>
            <pc:docMk/>
            <pc:sldMk cId="4167599518" sldId="303"/>
            <ac:spMk id="11" creationId="{DE34DA13-16DA-5FE6-5D44-7CDF76FC0662}"/>
          </ac:spMkLst>
        </pc:spChg>
      </pc:sldChg>
      <pc:sldChg chg="del">
        <pc:chgData name="David Butler" userId="1d4169bac4fa5473" providerId="LiveId" clId="{A89D48B3-BF79-4018-9E83-5420FEE0C251}" dt="2025-08-16T10:26:13.562" v="223" actId="47"/>
        <pc:sldMkLst>
          <pc:docMk/>
          <pc:sldMk cId="138793313" sldId="304"/>
        </pc:sldMkLst>
      </pc:sldChg>
      <pc:sldChg chg="delSp modSp add mod">
        <pc:chgData name="David Butler" userId="1d4169bac4fa5473" providerId="LiveId" clId="{A89D48B3-BF79-4018-9E83-5420FEE0C251}" dt="2025-08-16T10:28:38.676" v="289" actId="1076"/>
        <pc:sldMkLst>
          <pc:docMk/>
          <pc:sldMk cId="1504940847" sldId="304"/>
        </pc:sldMkLst>
        <pc:spChg chg="mod">
          <ac:chgData name="David Butler" userId="1d4169bac4fa5473" providerId="LiveId" clId="{A89D48B3-BF79-4018-9E83-5420FEE0C251}" dt="2025-08-16T10:28:30.751" v="285" actId="1076"/>
          <ac:spMkLst>
            <pc:docMk/>
            <pc:sldMk cId="1504940847" sldId="304"/>
            <ac:spMk id="2" creationId="{7AA6546A-A6AD-511F-4D4B-2CB6D9CA6AEF}"/>
          </ac:spMkLst>
        </pc:spChg>
        <pc:spChg chg="mod">
          <ac:chgData name="David Butler" userId="1d4169bac4fa5473" providerId="LiveId" clId="{A89D48B3-BF79-4018-9E83-5420FEE0C251}" dt="2025-08-16T10:28:32.757" v="286" actId="1076"/>
          <ac:spMkLst>
            <pc:docMk/>
            <pc:sldMk cId="1504940847" sldId="304"/>
            <ac:spMk id="3" creationId="{136834DB-AA1A-D8FA-B868-771F0A41B082}"/>
          </ac:spMkLst>
        </pc:spChg>
        <pc:spChg chg="del">
          <ac:chgData name="David Butler" userId="1d4169bac4fa5473" providerId="LiveId" clId="{A89D48B3-BF79-4018-9E83-5420FEE0C251}" dt="2025-08-16T10:28:22.720" v="282" actId="478"/>
          <ac:spMkLst>
            <pc:docMk/>
            <pc:sldMk cId="1504940847" sldId="304"/>
            <ac:spMk id="4" creationId="{E7519911-2088-3455-D22A-AB849D561FEB}"/>
          </ac:spMkLst>
        </pc:spChg>
        <pc:spChg chg="mod">
          <ac:chgData name="David Butler" userId="1d4169bac4fa5473" providerId="LiveId" clId="{A89D48B3-BF79-4018-9E83-5420FEE0C251}" dt="2025-08-16T10:28:36.460" v="288" actId="1076"/>
          <ac:spMkLst>
            <pc:docMk/>
            <pc:sldMk cId="1504940847" sldId="304"/>
            <ac:spMk id="7" creationId="{B9E06EAA-AC0E-9100-52F9-115B0E4E405F}"/>
          </ac:spMkLst>
        </pc:spChg>
        <pc:spChg chg="mod">
          <ac:chgData name="David Butler" userId="1d4169bac4fa5473" providerId="LiveId" clId="{A89D48B3-BF79-4018-9E83-5420FEE0C251}" dt="2025-08-16T10:28:34.696" v="287" actId="1076"/>
          <ac:spMkLst>
            <pc:docMk/>
            <pc:sldMk cId="1504940847" sldId="304"/>
            <ac:spMk id="8" creationId="{09868275-B216-204E-31DF-E3AF16E3D55D}"/>
          </ac:spMkLst>
        </pc:spChg>
        <pc:spChg chg="mod">
          <ac:chgData name="David Butler" userId="1d4169bac4fa5473" providerId="LiveId" clId="{A89D48B3-BF79-4018-9E83-5420FEE0C251}" dt="2025-08-16T10:28:28.333" v="284" actId="1076"/>
          <ac:spMkLst>
            <pc:docMk/>
            <pc:sldMk cId="1504940847" sldId="304"/>
            <ac:spMk id="9" creationId="{DBD3998C-449F-51C3-0F8F-9871822A6266}"/>
          </ac:spMkLst>
        </pc:spChg>
        <pc:spChg chg="del">
          <ac:chgData name="David Butler" userId="1d4169bac4fa5473" providerId="LiveId" clId="{A89D48B3-BF79-4018-9E83-5420FEE0C251}" dt="2025-08-16T10:28:26.417" v="283" actId="478"/>
          <ac:spMkLst>
            <pc:docMk/>
            <pc:sldMk cId="1504940847" sldId="304"/>
            <ac:spMk id="10" creationId="{8699F598-0D53-3079-5E87-38AEA0DA2F09}"/>
          </ac:spMkLst>
        </pc:spChg>
        <pc:spChg chg="mod">
          <ac:chgData name="David Butler" userId="1d4169bac4fa5473" providerId="LiveId" clId="{A89D48B3-BF79-4018-9E83-5420FEE0C251}" dt="2025-08-16T10:28:38.676" v="289" actId="1076"/>
          <ac:spMkLst>
            <pc:docMk/>
            <pc:sldMk cId="1504940847" sldId="304"/>
            <ac:spMk id="11" creationId="{82965AD5-9C7E-DF21-1C74-8FC62EC1728B}"/>
          </ac:spMkLst>
        </pc:spChg>
      </pc:sldChg>
      <pc:sldChg chg="add del">
        <pc:chgData name="David Butler" userId="1d4169bac4fa5473" providerId="LiveId" clId="{A89D48B3-BF79-4018-9E83-5420FEE0C251}" dt="2025-08-16T10:26:43.517" v="242" actId="2890"/>
        <pc:sldMkLst>
          <pc:docMk/>
          <pc:sldMk cId="3246039704" sldId="304"/>
        </pc:sldMkLst>
      </pc:sldChg>
      <pc:sldChg chg="delSp modSp add mod">
        <pc:chgData name="David Butler" userId="1d4169bac4fa5473" providerId="LiveId" clId="{A89D48B3-BF79-4018-9E83-5420FEE0C251}" dt="2025-08-16T10:27:36.046" v="264" actId="1076"/>
        <pc:sldMkLst>
          <pc:docMk/>
          <pc:sldMk cId="105210936" sldId="305"/>
        </pc:sldMkLst>
        <pc:spChg chg="mod">
          <ac:chgData name="David Butler" userId="1d4169bac4fa5473" providerId="LiveId" clId="{A89D48B3-BF79-4018-9E83-5420FEE0C251}" dt="2025-08-16T10:27:36.046" v="264" actId="1076"/>
          <ac:spMkLst>
            <pc:docMk/>
            <pc:sldMk cId="105210936" sldId="305"/>
            <ac:spMk id="2" creationId="{3B49DE7D-CAAB-470E-56C1-DF5CC1AA0A10}"/>
          </ac:spMkLst>
        </pc:spChg>
        <pc:spChg chg="del">
          <ac:chgData name="David Butler" userId="1d4169bac4fa5473" providerId="LiveId" clId="{A89D48B3-BF79-4018-9E83-5420FEE0C251}" dt="2025-08-16T10:27:28.015" v="260" actId="478"/>
          <ac:spMkLst>
            <pc:docMk/>
            <pc:sldMk cId="105210936" sldId="305"/>
            <ac:spMk id="3" creationId="{7BBA7EE0-F2E2-18F1-B05C-4BCD4CA9E5F3}"/>
          </ac:spMkLst>
        </pc:spChg>
        <pc:spChg chg="del">
          <ac:chgData name="David Butler" userId="1d4169bac4fa5473" providerId="LiveId" clId="{A89D48B3-BF79-4018-9E83-5420FEE0C251}" dt="2025-08-16T10:27:30.007" v="261" actId="478"/>
          <ac:spMkLst>
            <pc:docMk/>
            <pc:sldMk cId="105210936" sldId="305"/>
            <ac:spMk id="5" creationId="{DB606718-7337-2E12-1955-C70A67415D8C}"/>
          </ac:spMkLst>
        </pc:spChg>
        <pc:spChg chg="mod">
          <ac:chgData name="David Butler" userId="1d4169bac4fa5473" providerId="LiveId" clId="{A89D48B3-BF79-4018-9E83-5420FEE0C251}" dt="2025-08-16T10:27:34.372" v="263" actId="1076"/>
          <ac:spMkLst>
            <pc:docMk/>
            <pc:sldMk cId="105210936" sldId="305"/>
            <ac:spMk id="8" creationId="{DBBD1555-86A5-FDEF-52DC-C01CB4046447}"/>
          </ac:spMkLst>
        </pc:spChg>
        <pc:spChg chg="mod">
          <ac:chgData name="David Butler" userId="1d4169bac4fa5473" providerId="LiveId" clId="{A89D48B3-BF79-4018-9E83-5420FEE0C251}" dt="2025-08-16T10:27:32.309" v="262" actId="1076"/>
          <ac:spMkLst>
            <pc:docMk/>
            <pc:sldMk cId="105210936" sldId="305"/>
            <ac:spMk id="9" creationId="{33507FDF-C348-2DCE-E2E4-F281C265E146}"/>
          </ac:spMkLst>
        </pc:spChg>
      </pc:sldChg>
      <pc:sldChg chg="add del">
        <pc:chgData name="David Butler" userId="1d4169bac4fa5473" providerId="LiveId" clId="{A89D48B3-BF79-4018-9E83-5420FEE0C251}" dt="2025-08-16T10:26:43.084" v="241" actId="2890"/>
        <pc:sldMkLst>
          <pc:docMk/>
          <pc:sldMk cId="2139006966" sldId="305"/>
        </pc:sldMkLst>
      </pc:sldChg>
      <pc:sldChg chg="del">
        <pc:chgData name="David Butler" userId="1d4169bac4fa5473" providerId="LiveId" clId="{A89D48B3-BF79-4018-9E83-5420FEE0C251}" dt="2025-08-16T10:26:13.869" v="224" actId="47"/>
        <pc:sldMkLst>
          <pc:docMk/>
          <pc:sldMk cId="3962191146" sldId="305"/>
        </pc:sldMkLst>
      </pc:sldChg>
      <pc:sldChg chg="delSp modSp add mod ord">
        <pc:chgData name="David Butler" userId="1d4169bac4fa5473" providerId="LiveId" clId="{A89D48B3-BF79-4018-9E83-5420FEE0C251}" dt="2025-08-16T10:27:23.789" v="259"/>
        <pc:sldMkLst>
          <pc:docMk/>
          <pc:sldMk cId="736632320" sldId="306"/>
        </pc:sldMkLst>
        <pc:spChg chg="del">
          <ac:chgData name="David Butler" userId="1d4169bac4fa5473" providerId="LiveId" clId="{A89D48B3-BF79-4018-9E83-5420FEE0C251}" dt="2025-08-16T10:27:14.126" v="255" actId="478"/>
          <ac:spMkLst>
            <pc:docMk/>
            <pc:sldMk cId="736632320" sldId="306"/>
            <ac:spMk id="2" creationId="{F79778ED-B855-31FA-E5C1-5037922EC9EC}"/>
          </ac:spMkLst>
        </pc:spChg>
        <pc:spChg chg="del">
          <ac:chgData name="David Butler" userId="1d4169bac4fa5473" providerId="LiveId" clId="{A89D48B3-BF79-4018-9E83-5420FEE0C251}" dt="2025-08-16T10:27:16.086" v="256" actId="478"/>
          <ac:spMkLst>
            <pc:docMk/>
            <pc:sldMk cId="736632320" sldId="306"/>
            <ac:spMk id="5" creationId="{13518A8D-C59A-1E58-C722-1DCFCD9CAE3A}"/>
          </ac:spMkLst>
        </pc:spChg>
        <pc:spChg chg="mod">
          <ac:chgData name="David Butler" userId="1d4169bac4fa5473" providerId="LiveId" clId="{A89D48B3-BF79-4018-9E83-5420FEE0C251}" dt="2025-08-16T10:27:20.341" v="257" actId="1076"/>
          <ac:spMkLst>
            <pc:docMk/>
            <pc:sldMk cId="736632320" sldId="306"/>
            <ac:spMk id="9" creationId="{1FCE9C8C-9351-4BB7-E8D7-A67304931584}"/>
          </ac:spMkLst>
        </pc:spChg>
      </pc:sldChg>
      <pc:sldChg chg="addSp delSp add del mod">
        <pc:chgData name="David Butler" userId="1d4169bac4fa5473" providerId="LiveId" clId="{A89D48B3-BF79-4018-9E83-5420FEE0C251}" dt="2025-08-16T10:26:42.553" v="240" actId="2890"/>
        <pc:sldMkLst>
          <pc:docMk/>
          <pc:sldMk cId="1065441867" sldId="306"/>
        </pc:sldMkLst>
        <pc:spChg chg="add del">
          <ac:chgData name="David Butler" userId="1d4169bac4fa5473" providerId="LiveId" clId="{A89D48B3-BF79-4018-9E83-5420FEE0C251}" dt="2025-08-16T10:26:40.759" v="236" actId="478"/>
          <ac:spMkLst>
            <pc:docMk/>
            <pc:sldMk cId="1065441867" sldId="306"/>
            <ac:spMk id="3" creationId="{F90E26F2-37E1-922F-F290-585D8E4D20E7}"/>
          </ac:spMkLst>
        </pc:spChg>
        <pc:spChg chg="add del">
          <ac:chgData name="David Butler" userId="1d4169bac4fa5473" providerId="LiveId" clId="{A89D48B3-BF79-4018-9E83-5420FEE0C251}" dt="2025-08-16T10:26:40.280" v="235" actId="478"/>
          <ac:spMkLst>
            <pc:docMk/>
            <pc:sldMk cId="1065441867" sldId="306"/>
            <ac:spMk id="7" creationId="{F2B11788-4CA4-B06F-2731-83867BB6AE5B}"/>
          </ac:spMkLst>
        </pc:spChg>
      </pc:sldChg>
      <pc:sldChg chg="del">
        <pc:chgData name="David Butler" userId="1d4169bac4fa5473" providerId="LiveId" clId="{A89D48B3-BF79-4018-9E83-5420FEE0C251}" dt="2025-08-16T10:26:14.347" v="225" actId="47"/>
        <pc:sldMkLst>
          <pc:docMk/>
          <pc:sldMk cId="3821229299" sldId="306"/>
        </pc:sldMkLst>
      </pc:sldChg>
    </pc:docChg>
  </pc:docChgLst>
  <pc:docChgLst>
    <pc:chgData name="David Butler" userId="1d4169bac4fa5473" providerId="LiveId" clId="{C96AE8AB-9B4B-4B91-891F-3E94F6ABC0BC}"/>
    <pc:docChg chg="custSel addSld delSld modSld">
      <pc:chgData name="David Butler" userId="1d4169bac4fa5473" providerId="LiveId" clId="{C96AE8AB-9B4B-4B91-891F-3E94F6ABC0BC}" dt="2025-08-09T09:37:17.812" v="261" actId="1076"/>
      <pc:docMkLst>
        <pc:docMk/>
      </pc:docMkLst>
      <pc:sldChg chg="modSp mod">
        <pc:chgData name="David Butler" userId="1d4169bac4fa5473" providerId="LiveId" clId="{C96AE8AB-9B4B-4B91-891F-3E94F6ABC0BC}" dt="2025-08-09T09:34:39.235" v="165" actId="20577"/>
        <pc:sldMkLst>
          <pc:docMk/>
          <pc:sldMk cId="382111458" sldId="269"/>
        </pc:sldMkLst>
        <pc:spChg chg="mod">
          <ac:chgData name="David Butler" userId="1d4169bac4fa5473" providerId="LiveId" clId="{C96AE8AB-9B4B-4B91-891F-3E94F6ABC0BC}" dt="2025-08-09T09:34:39.235" v="165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06.460" v="198" actId="20577"/>
        <pc:sldMkLst>
          <pc:docMk/>
          <pc:sldMk cId="600683253" sldId="270"/>
        </pc:sldMkLst>
        <pc:spChg chg="mod">
          <ac:chgData name="David Butler" userId="1d4169bac4fa5473" providerId="LiveId" clId="{C96AE8AB-9B4B-4B91-891F-3E94F6ABC0BC}" dt="2025-08-09T09:35:06.460" v="198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13.154" v="204" actId="1076"/>
        <pc:sldMkLst>
          <pc:docMk/>
          <pc:sldMk cId="1440179092" sldId="271"/>
        </pc:sldMkLst>
        <pc:spChg chg="mod">
          <ac:chgData name="David Butler" userId="1d4169bac4fa5473" providerId="LiveId" clId="{C96AE8AB-9B4B-4B91-891F-3E94F6ABC0BC}" dt="2025-08-09T09:35:13.154" v="204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19.531" v="214" actId="1076"/>
        <pc:sldMkLst>
          <pc:docMk/>
          <pc:sldMk cId="2412835760" sldId="272"/>
        </pc:sldMkLst>
        <pc:spChg chg="mod">
          <ac:chgData name="David Butler" userId="1d4169bac4fa5473" providerId="LiveId" clId="{C96AE8AB-9B4B-4B91-891F-3E94F6ABC0BC}" dt="2025-08-09T09:35:19.531" v="214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2:49.222" v="78" actId="20577"/>
        <pc:sldMkLst>
          <pc:docMk/>
          <pc:sldMk cId="433527640" sldId="284"/>
        </pc:sldMkLst>
        <pc:spChg chg="mod">
          <ac:chgData name="David Butler" userId="1d4169bac4fa5473" providerId="LiveId" clId="{C96AE8AB-9B4B-4B91-891F-3E94F6ABC0BC}" dt="2025-08-09T09:32:28.956" v="38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C96AE8AB-9B4B-4B91-891F-3E94F6ABC0BC}" dt="2025-08-09T09:32:49.222" v="78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C96AE8AB-9B4B-4B91-891F-3E94F6ABC0BC}" dt="2025-08-09T09:35:35.408" v="222" actId="1076"/>
        <pc:sldMkLst>
          <pc:docMk/>
          <pc:sldMk cId="2013782049" sldId="288"/>
        </pc:sldMkLst>
      </pc:sldChg>
      <pc:sldChg chg="modSp mod">
        <pc:chgData name="David Butler" userId="1d4169bac4fa5473" providerId="LiveId" clId="{C96AE8AB-9B4B-4B91-891F-3E94F6ABC0BC}" dt="2025-08-09T09:34:48.506" v="173" actId="1076"/>
        <pc:sldMkLst>
          <pc:docMk/>
          <pc:sldMk cId="2066152977" sldId="292"/>
        </pc:sldMkLst>
        <pc:spChg chg="mod">
          <ac:chgData name="David Butler" userId="1d4169bac4fa5473" providerId="LiveId" clId="{C96AE8AB-9B4B-4B91-891F-3E94F6ABC0BC}" dt="2025-08-09T09:34:48.506" v="173" actId="1076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C96AE8AB-9B4B-4B91-891F-3E94F6ABC0BC}" dt="2025-08-09T09:34:56.298" v="182" actId="1076"/>
        <pc:sldMkLst>
          <pc:docMk/>
          <pc:sldMk cId="2680864735" sldId="293"/>
        </pc:sldMkLst>
        <pc:spChg chg="mod">
          <ac:chgData name="David Butler" userId="1d4169bac4fa5473" providerId="LiveId" clId="{C96AE8AB-9B4B-4B91-891F-3E94F6ABC0BC}" dt="2025-08-09T09:34:56.298" v="182" actId="1076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C96AE8AB-9B4B-4B91-891F-3E94F6ABC0BC}" dt="2025-08-09T09:34:59.347" v="187" actId="20577"/>
        <pc:sldMkLst>
          <pc:docMk/>
          <pc:sldMk cId="741386051" sldId="294"/>
        </pc:sldMkLst>
        <pc:spChg chg="mod">
          <ac:chgData name="David Butler" userId="1d4169bac4fa5473" providerId="LiveId" clId="{C96AE8AB-9B4B-4B91-891F-3E94F6ABC0BC}" dt="2025-08-09T09:34:59.347" v="187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C96AE8AB-9B4B-4B91-891F-3E94F6ABC0BC}" dt="2025-08-09T09:35:03.076" v="194" actId="20577"/>
        <pc:sldMkLst>
          <pc:docMk/>
          <pc:sldMk cId="712021484" sldId="295"/>
        </pc:sldMkLst>
        <pc:spChg chg="mod">
          <ac:chgData name="David Butler" userId="1d4169bac4fa5473" providerId="LiveId" clId="{C96AE8AB-9B4B-4B91-891F-3E94F6ABC0BC}" dt="2025-08-09T09:35:03.076" v="194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C96AE8AB-9B4B-4B91-891F-3E94F6ABC0BC}" dt="2025-08-09T09:34:42.514" v="168" actId="20577"/>
        <pc:sldMkLst>
          <pc:docMk/>
          <pc:sldMk cId="1236964882" sldId="296"/>
        </pc:sldMkLst>
        <pc:spChg chg="mod">
          <ac:chgData name="David Butler" userId="1d4169bac4fa5473" providerId="LiveId" clId="{C96AE8AB-9B4B-4B91-891F-3E94F6ABC0BC}" dt="2025-08-09T09:34:42.514" v="168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C96AE8AB-9B4B-4B91-891F-3E94F6ABC0BC}" dt="2025-08-09T09:36:00.250" v="232" actId="1076"/>
        <pc:sldMkLst>
          <pc:docMk/>
          <pc:sldMk cId="83430663" sldId="297"/>
        </pc:sldMkLst>
      </pc:sldChg>
      <pc:sldChg chg="del">
        <pc:chgData name="David Butler" userId="1d4169bac4fa5473" providerId="LiveId" clId="{C96AE8AB-9B4B-4B91-891F-3E94F6ABC0BC}" dt="2025-08-09T09:34:36.022" v="158" actId="47"/>
        <pc:sldMkLst>
          <pc:docMk/>
          <pc:sldMk cId="3295370546" sldId="297"/>
        </pc:sldMkLst>
      </pc:sldChg>
      <pc:sldChg chg="del">
        <pc:chgData name="David Butler" userId="1d4169bac4fa5473" providerId="LiveId" clId="{C96AE8AB-9B4B-4B91-891F-3E94F6ABC0BC}" dt="2025-08-09T09:34:36.247" v="159" actId="47"/>
        <pc:sldMkLst>
          <pc:docMk/>
          <pc:sldMk cId="734923773" sldId="298"/>
        </pc:sldMkLst>
      </pc:sldChg>
      <pc:sldChg chg="delSp modSp add mod">
        <pc:chgData name="David Butler" userId="1d4169bac4fa5473" providerId="LiveId" clId="{C96AE8AB-9B4B-4B91-891F-3E94F6ABC0BC}" dt="2025-08-09T09:36:28.965" v="241" actId="1076"/>
        <pc:sldMkLst>
          <pc:docMk/>
          <pc:sldMk cId="2078648271" sldId="298"/>
        </pc:sldMkLst>
      </pc:sldChg>
      <pc:sldChg chg="delSp modSp add mod">
        <pc:chgData name="David Butler" userId="1d4169bac4fa5473" providerId="LiveId" clId="{C96AE8AB-9B4B-4B91-891F-3E94F6ABC0BC}" dt="2025-08-09T09:36:56.656" v="251" actId="1076"/>
        <pc:sldMkLst>
          <pc:docMk/>
          <pc:sldMk cId="49023220" sldId="299"/>
        </pc:sldMkLst>
      </pc:sldChg>
      <pc:sldChg chg="del">
        <pc:chgData name="David Butler" userId="1d4169bac4fa5473" providerId="LiveId" clId="{C96AE8AB-9B4B-4B91-891F-3E94F6ABC0BC}" dt="2025-08-09T09:34:36.501" v="160" actId="47"/>
        <pc:sldMkLst>
          <pc:docMk/>
          <pc:sldMk cId="331219654" sldId="299"/>
        </pc:sldMkLst>
      </pc:sldChg>
      <pc:sldChg chg="del">
        <pc:chgData name="David Butler" userId="1d4169bac4fa5473" providerId="LiveId" clId="{C96AE8AB-9B4B-4B91-891F-3E94F6ABC0BC}" dt="2025-08-09T09:34:37.163" v="161" actId="47"/>
        <pc:sldMkLst>
          <pc:docMk/>
          <pc:sldMk cId="1704740825" sldId="300"/>
        </pc:sldMkLst>
      </pc:sldChg>
      <pc:sldChg chg="delSp modSp add mod">
        <pc:chgData name="David Butler" userId="1d4169bac4fa5473" providerId="LiveId" clId="{C96AE8AB-9B4B-4B91-891F-3E94F6ABC0BC}" dt="2025-08-09T09:37:17.812" v="261" actId="1076"/>
        <pc:sldMkLst>
          <pc:docMk/>
          <pc:sldMk cId="2997380807" sldId="300"/>
        </pc:sldMkLst>
      </pc:sldChg>
    </pc:docChg>
  </pc:docChgLst>
  <pc:docChgLst>
    <pc:chgData name="David Butler" userId="1d4169bac4fa5473" providerId="LiveId" clId="{D425022C-4C4F-420B-A1DD-7D66E62BFC9C}"/>
    <pc:docChg chg="custSel addSld delSld modSld">
      <pc:chgData name="David Butler" userId="1d4169bac4fa5473" providerId="LiveId" clId="{D425022C-4C4F-420B-A1DD-7D66E62BFC9C}" dt="2025-08-17T07:39:25.282" v="230" actId="1076"/>
      <pc:docMkLst>
        <pc:docMk/>
      </pc:docMkLst>
      <pc:sldChg chg="modSp mod">
        <pc:chgData name="David Butler" userId="1d4169bac4fa5473" providerId="LiveId" clId="{D425022C-4C4F-420B-A1DD-7D66E62BFC9C}" dt="2025-08-17T07:34:43.884" v="90" actId="20577"/>
        <pc:sldMkLst>
          <pc:docMk/>
          <pc:sldMk cId="382111458" sldId="269"/>
        </pc:sldMkLst>
        <pc:spChg chg="mod">
          <ac:chgData name="David Butler" userId="1d4169bac4fa5473" providerId="LiveId" clId="{D425022C-4C4F-420B-A1DD-7D66E62BFC9C}" dt="2025-08-17T07:34:43.884" v="90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D425022C-4C4F-420B-A1DD-7D66E62BFC9C}" dt="2025-08-17T07:35:09.743" v="116" actId="20577"/>
        <pc:sldMkLst>
          <pc:docMk/>
          <pc:sldMk cId="600683253" sldId="270"/>
        </pc:sldMkLst>
        <pc:spChg chg="mod">
          <ac:chgData name="David Butler" userId="1d4169bac4fa5473" providerId="LiveId" clId="{D425022C-4C4F-420B-A1DD-7D66E62BFC9C}" dt="2025-08-17T07:35:09.743" v="116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D425022C-4C4F-420B-A1DD-7D66E62BFC9C}" dt="2025-08-17T07:35:32.940" v="134" actId="1076"/>
        <pc:sldMkLst>
          <pc:docMk/>
          <pc:sldMk cId="1440179092" sldId="271"/>
        </pc:sldMkLst>
        <pc:spChg chg="mod">
          <ac:chgData name="David Butler" userId="1d4169bac4fa5473" providerId="LiveId" clId="{D425022C-4C4F-420B-A1DD-7D66E62BFC9C}" dt="2025-08-17T07:35:32.940" v="134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D425022C-4C4F-420B-A1DD-7D66E62BFC9C}" dt="2025-08-17T07:35:41.056" v="137" actId="20577"/>
        <pc:sldMkLst>
          <pc:docMk/>
          <pc:sldMk cId="2412835760" sldId="272"/>
        </pc:sldMkLst>
        <pc:spChg chg="mod">
          <ac:chgData name="David Butler" userId="1d4169bac4fa5473" providerId="LiveId" clId="{D425022C-4C4F-420B-A1DD-7D66E62BFC9C}" dt="2025-08-17T07:35:41.056" v="137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D425022C-4C4F-420B-A1DD-7D66E62BFC9C}" dt="2025-08-17T07:34:37.014" v="84" actId="20577"/>
        <pc:sldMkLst>
          <pc:docMk/>
          <pc:sldMk cId="433527640" sldId="284"/>
        </pc:sldMkLst>
        <pc:spChg chg="mod">
          <ac:chgData name="David Butler" userId="1d4169bac4fa5473" providerId="LiveId" clId="{D425022C-4C4F-420B-A1DD-7D66E62BFC9C}" dt="2025-08-17T07:34:10.461" v="35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D425022C-4C4F-420B-A1DD-7D66E62BFC9C}" dt="2025-08-17T07:34:37.014" v="84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D425022C-4C4F-420B-A1DD-7D66E62BFC9C}" dt="2025-08-17T07:37:47.133" v="192" actId="47"/>
        <pc:sldMkLst>
          <pc:docMk/>
          <pc:sldMk cId="2013782049" sldId="288"/>
        </pc:sldMkLst>
      </pc:sldChg>
      <pc:sldChg chg="modSp mod">
        <pc:chgData name="David Butler" userId="1d4169bac4fa5473" providerId="LiveId" clId="{D425022C-4C4F-420B-A1DD-7D66E62BFC9C}" dt="2025-08-17T07:34:52.586" v="99" actId="20577"/>
        <pc:sldMkLst>
          <pc:docMk/>
          <pc:sldMk cId="2066152977" sldId="292"/>
        </pc:sldMkLst>
        <pc:spChg chg="mod">
          <ac:chgData name="David Butler" userId="1d4169bac4fa5473" providerId="LiveId" clId="{D425022C-4C4F-420B-A1DD-7D66E62BFC9C}" dt="2025-08-17T07:34:52.586" v="99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D425022C-4C4F-420B-A1DD-7D66E62BFC9C}" dt="2025-08-17T07:34:55.870" v="102" actId="20577"/>
        <pc:sldMkLst>
          <pc:docMk/>
          <pc:sldMk cId="2680864735" sldId="293"/>
        </pc:sldMkLst>
        <pc:spChg chg="mod">
          <ac:chgData name="David Butler" userId="1d4169bac4fa5473" providerId="LiveId" clId="{D425022C-4C4F-420B-A1DD-7D66E62BFC9C}" dt="2025-08-17T07:34:55.870" v="102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D425022C-4C4F-420B-A1DD-7D66E62BFC9C}" dt="2025-08-17T07:35:00.008" v="107" actId="20577"/>
        <pc:sldMkLst>
          <pc:docMk/>
          <pc:sldMk cId="741386051" sldId="294"/>
        </pc:sldMkLst>
        <pc:spChg chg="mod">
          <ac:chgData name="David Butler" userId="1d4169bac4fa5473" providerId="LiveId" clId="{D425022C-4C4F-420B-A1DD-7D66E62BFC9C}" dt="2025-08-17T07:35:00.008" v="107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D425022C-4C4F-420B-A1DD-7D66E62BFC9C}" dt="2025-08-17T07:35:04.144" v="111" actId="20577"/>
        <pc:sldMkLst>
          <pc:docMk/>
          <pc:sldMk cId="712021484" sldId="295"/>
        </pc:sldMkLst>
        <pc:spChg chg="mod">
          <ac:chgData name="David Butler" userId="1d4169bac4fa5473" providerId="LiveId" clId="{D425022C-4C4F-420B-A1DD-7D66E62BFC9C}" dt="2025-08-17T07:35:04.144" v="111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D425022C-4C4F-420B-A1DD-7D66E62BFC9C}" dt="2025-08-17T07:34:49.559" v="94" actId="1076"/>
        <pc:sldMkLst>
          <pc:docMk/>
          <pc:sldMk cId="1236964882" sldId="296"/>
        </pc:sldMkLst>
        <pc:spChg chg="mod">
          <ac:chgData name="David Butler" userId="1d4169bac4fa5473" providerId="LiveId" clId="{D425022C-4C4F-420B-A1DD-7D66E62BFC9C}" dt="2025-08-17T07:34:49.559" v="94" actId="1076"/>
          <ac:spMkLst>
            <pc:docMk/>
            <pc:sldMk cId="1236964882" sldId="296"/>
            <ac:spMk id="2" creationId="{7AF54C58-67CA-5770-1BC5-F7BE77EE1887}"/>
          </ac:spMkLst>
        </pc:spChg>
      </pc:sldChg>
      <pc:sldChg chg="modSp mod">
        <pc:chgData name="David Butler" userId="1d4169bac4fa5473" providerId="LiveId" clId="{D425022C-4C4F-420B-A1DD-7D66E62BFC9C}" dt="2025-08-17T07:36:11.874" v="139" actId="20577"/>
        <pc:sldMkLst>
          <pc:docMk/>
          <pc:sldMk cId="3292744723" sldId="302"/>
        </pc:sldMkLst>
        <pc:spChg chg="mod">
          <ac:chgData name="David Butler" userId="1d4169bac4fa5473" providerId="LiveId" clId="{D425022C-4C4F-420B-A1DD-7D66E62BFC9C}" dt="2025-08-17T07:36:11.874" v="139" actId="20577"/>
          <ac:spMkLst>
            <pc:docMk/>
            <pc:sldMk cId="3292744723" sldId="302"/>
            <ac:spMk id="2" creationId="{B8104B5F-4A44-A03A-9AAD-E5326A3C11DC}"/>
          </ac:spMkLst>
        </pc:spChg>
      </pc:sldChg>
      <pc:sldChg chg="del">
        <pc:chgData name="David Butler" userId="1d4169bac4fa5473" providerId="LiveId" clId="{D425022C-4C4F-420B-A1DD-7D66E62BFC9C}" dt="2025-08-17T07:37:47.485" v="193" actId="47"/>
        <pc:sldMkLst>
          <pc:docMk/>
          <pc:sldMk cId="4167599518" sldId="303"/>
        </pc:sldMkLst>
      </pc:sldChg>
      <pc:sldChg chg="del">
        <pc:chgData name="David Butler" userId="1d4169bac4fa5473" providerId="LiveId" clId="{D425022C-4C4F-420B-A1DD-7D66E62BFC9C}" dt="2025-08-17T07:37:47.941" v="194" actId="47"/>
        <pc:sldMkLst>
          <pc:docMk/>
          <pc:sldMk cId="1504940847" sldId="304"/>
        </pc:sldMkLst>
      </pc:sldChg>
      <pc:sldChg chg="del">
        <pc:chgData name="David Butler" userId="1d4169bac4fa5473" providerId="LiveId" clId="{D425022C-4C4F-420B-A1DD-7D66E62BFC9C}" dt="2025-08-17T07:37:48.776" v="195" actId="47"/>
        <pc:sldMkLst>
          <pc:docMk/>
          <pc:sldMk cId="105210936" sldId="305"/>
        </pc:sldMkLst>
      </pc:sldChg>
      <pc:sldChg chg="addSp delSp modSp mod">
        <pc:chgData name="David Butler" userId="1d4169bac4fa5473" providerId="LiveId" clId="{D425022C-4C4F-420B-A1DD-7D66E62BFC9C}" dt="2025-08-17T07:38:14.613" v="205" actId="1076"/>
        <pc:sldMkLst>
          <pc:docMk/>
          <pc:sldMk cId="736632320" sldId="306"/>
        </pc:sldMkLst>
        <pc:spChg chg="add mod">
          <ac:chgData name="David Butler" userId="1d4169bac4fa5473" providerId="LiveId" clId="{D425022C-4C4F-420B-A1DD-7D66E62BFC9C}" dt="2025-08-17T07:36:56.252" v="182" actId="20577"/>
          <ac:spMkLst>
            <pc:docMk/>
            <pc:sldMk cId="736632320" sldId="306"/>
            <ac:spMk id="2" creationId="{95A4FBBE-2D62-E0E1-ED8B-D96FD06E8BB4}"/>
          </ac:spMkLst>
        </pc:spChg>
        <pc:spChg chg="mod">
          <ac:chgData name="David Butler" userId="1d4169bac4fa5473" providerId="LiveId" clId="{D425022C-4C4F-420B-A1DD-7D66E62BFC9C}" dt="2025-08-17T07:36:29.949" v="158" actId="14100"/>
          <ac:spMkLst>
            <pc:docMk/>
            <pc:sldMk cId="736632320" sldId="306"/>
            <ac:spMk id="3" creationId="{67CECA0E-1CE5-4AA0-B0CD-F37BC3BCEFF0}"/>
          </ac:spMkLst>
        </pc:spChg>
        <pc:spChg chg="del mod">
          <ac:chgData name="David Butler" userId="1d4169bac4fa5473" providerId="LiveId" clId="{D425022C-4C4F-420B-A1DD-7D66E62BFC9C}" dt="2025-08-17T07:37:58.823" v="200" actId="478"/>
          <ac:spMkLst>
            <pc:docMk/>
            <pc:sldMk cId="736632320" sldId="306"/>
            <ac:spMk id="4" creationId="{B2C96107-0A3A-9573-AF74-2638E049A1BA}"/>
          </ac:spMkLst>
        </pc:spChg>
        <pc:spChg chg="add mod">
          <ac:chgData name="David Butler" userId="1d4169bac4fa5473" providerId="LiveId" clId="{D425022C-4C4F-420B-A1DD-7D66E62BFC9C}" dt="2025-08-17T07:37:15.324" v="188" actId="1076"/>
          <ac:spMkLst>
            <pc:docMk/>
            <pc:sldMk cId="736632320" sldId="306"/>
            <ac:spMk id="5" creationId="{4C05C400-CBAA-3CEB-1D49-7075801F4B11}"/>
          </ac:spMkLst>
        </pc:spChg>
        <pc:spChg chg="mod">
          <ac:chgData name="David Butler" userId="1d4169bac4fa5473" providerId="LiveId" clId="{D425022C-4C4F-420B-A1DD-7D66E62BFC9C}" dt="2025-08-17T07:36:43.018" v="171" actId="20577"/>
          <ac:spMkLst>
            <pc:docMk/>
            <pc:sldMk cId="736632320" sldId="306"/>
            <ac:spMk id="6" creationId="{F414DC0E-330F-A2C1-5F24-F31E23D7BD2E}"/>
          </ac:spMkLst>
        </pc:spChg>
        <pc:spChg chg="mod">
          <ac:chgData name="David Butler" userId="1d4169bac4fa5473" providerId="LiveId" clId="{D425022C-4C4F-420B-A1DD-7D66E62BFC9C}" dt="2025-08-17T07:36:45.716" v="174" actId="20577"/>
          <ac:spMkLst>
            <pc:docMk/>
            <pc:sldMk cId="736632320" sldId="306"/>
            <ac:spMk id="7" creationId="{589DA484-AE1A-F109-D8BD-D46D786E0866}"/>
          </ac:spMkLst>
        </pc:spChg>
        <pc:spChg chg="mod">
          <ac:chgData name="David Butler" userId="1d4169bac4fa5473" providerId="LiveId" clId="{D425022C-4C4F-420B-A1DD-7D66E62BFC9C}" dt="2025-08-17T07:36:38.124" v="166" actId="20577"/>
          <ac:spMkLst>
            <pc:docMk/>
            <pc:sldMk cId="736632320" sldId="306"/>
            <ac:spMk id="8" creationId="{ECFE54AA-9193-6A1E-9B02-0569E38B6399}"/>
          </ac:spMkLst>
        </pc:spChg>
        <pc:spChg chg="mod">
          <ac:chgData name="David Butler" userId="1d4169bac4fa5473" providerId="LiveId" clId="{D425022C-4C4F-420B-A1DD-7D66E62BFC9C}" dt="2025-08-17T07:38:14.613" v="205" actId="1076"/>
          <ac:spMkLst>
            <pc:docMk/>
            <pc:sldMk cId="736632320" sldId="306"/>
            <ac:spMk id="9" creationId="{1FCE9C8C-9351-4BB7-E8D7-A67304931584}"/>
          </ac:spMkLst>
        </pc:spChg>
        <pc:spChg chg="mod">
          <ac:chgData name="David Butler" userId="1d4169bac4fa5473" providerId="LiveId" clId="{D425022C-4C4F-420B-A1DD-7D66E62BFC9C}" dt="2025-08-17T07:36:32.487" v="163" actId="20577"/>
          <ac:spMkLst>
            <pc:docMk/>
            <pc:sldMk cId="736632320" sldId="306"/>
            <ac:spMk id="10" creationId="{B7820043-61E0-10A4-D2BA-8CFCF77D994B}"/>
          </ac:spMkLst>
        </pc:spChg>
        <pc:spChg chg="del mod">
          <ac:chgData name="David Butler" userId="1d4169bac4fa5473" providerId="LiveId" clId="{D425022C-4C4F-420B-A1DD-7D66E62BFC9C}" dt="2025-08-17T07:38:02.638" v="201" actId="478"/>
          <ac:spMkLst>
            <pc:docMk/>
            <pc:sldMk cId="736632320" sldId="306"/>
            <ac:spMk id="11" creationId="{734024A0-61DC-C44E-399C-D70CBE14CADF}"/>
          </ac:spMkLst>
        </pc:spChg>
      </pc:sldChg>
      <pc:sldChg chg="delSp modSp add mod">
        <pc:chgData name="David Butler" userId="1d4169bac4fa5473" providerId="LiveId" clId="{D425022C-4C4F-420B-A1DD-7D66E62BFC9C}" dt="2025-08-17T07:38:38.121" v="214" actId="1076"/>
        <pc:sldMkLst>
          <pc:docMk/>
          <pc:sldMk cId="784515128" sldId="307"/>
        </pc:sldMkLst>
        <pc:spChg chg="del">
          <ac:chgData name="David Butler" userId="1d4169bac4fa5473" providerId="LiveId" clId="{D425022C-4C4F-420B-A1DD-7D66E62BFC9C}" dt="2025-08-17T07:38:17.896" v="206" actId="478"/>
          <ac:spMkLst>
            <pc:docMk/>
            <pc:sldMk cId="784515128" sldId="307"/>
            <ac:spMk id="2" creationId="{E4F8DE9E-B0E5-3CDB-CFB8-C021718A980B}"/>
          </ac:spMkLst>
        </pc:spChg>
        <pc:spChg chg="mod">
          <ac:chgData name="David Butler" userId="1d4169bac4fa5473" providerId="LiveId" clId="{D425022C-4C4F-420B-A1DD-7D66E62BFC9C}" dt="2025-08-17T07:38:27.538" v="210" actId="1076"/>
          <ac:spMkLst>
            <pc:docMk/>
            <pc:sldMk cId="784515128" sldId="307"/>
            <ac:spMk id="3" creationId="{B57161DD-07EB-7677-1433-2BA46BE243DA}"/>
          </ac:spMkLst>
        </pc:spChg>
        <pc:spChg chg="mod">
          <ac:chgData name="David Butler" userId="1d4169bac4fa5473" providerId="LiveId" clId="{D425022C-4C4F-420B-A1DD-7D66E62BFC9C}" dt="2025-08-17T07:38:33.700" v="212" actId="1076"/>
          <ac:spMkLst>
            <pc:docMk/>
            <pc:sldMk cId="784515128" sldId="307"/>
            <ac:spMk id="4" creationId="{CE7652BF-1EF4-8EB5-CB8D-4954249E1887}"/>
          </ac:spMkLst>
        </pc:spChg>
        <pc:spChg chg="mod">
          <ac:chgData name="David Butler" userId="1d4169bac4fa5473" providerId="LiveId" clId="{D425022C-4C4F-420B-A1DD-7D66E62BFC9C}" dt="2025-08-17T07:38:22.915" v="208" actId="1076"/>
          <ac:spMkLst>
            <pc:docMk/>
            <pc:sldMk cId="784515128" sldId="307"/>
            <ac:spMk id="5" creationId="{E2746FE8-F623-FB08-F47C-12F7754B0EEB}"/>
          </ac:spMkLst>
        </pc:spChg>
        <pc:spChg chg="mod">
          <ac:chgData name="David Butler" userId="1d4169bac4fa5473" providerId="LiveId" clId="{D425022C-4C4F-420B-A1DD-7D66E62BFC9C}" dt="2025-08-17T07:38:35.659" v="213" actId="1076"/>
          <ac:spMkLst>
            <pc:docMk/>
            <pc:sldMk cId="784515128" sldId="307"/>
            <ac:spMk id="6" creationId="{C14A127F-9509-64B0-880B-9ED48F9F6045}"/>
          </ac:spMkLst>
        </pc:spChg>
        <pc:spChg chg="mod">
          <ac:chgData name="David Butler" userId="1d4169bac4fa5473" providerId="LiveId" clId="{D425022C-4C4F-420B-A1DD-7D66E62BFC9C}" dt="2025-08-17T07:38:38.121" v="214" actId="1076"/>
          <ac:spMkLst>
            <pc:docMk/>
            <pc:sldMk cId="784515128" sldId="307"/>
            <ac:spMk id="7" creationId="{8E7692A4-E84D-D4C3-92FD-D4E7BDF11C2D}"/>
          </ac:spMkLst>
        </pc:spChg>
        <pc:spChg chg="mod">
          <ac:chgData name="David Butler" userId="1d4169bac4fa5473" providerId="LiveId" clId="{D425022C-4C4F-420B-A1DD-7D66E62BFC9C}" dt="2025-08-17T07:38:25.024" v="209" actId="1076"/>
          <ac:spMkLst>
            <pc:docMk/>
            <pc:sldMk cId="784515128" sldId="307"/>
            <ac:spMk id="9" creationId="{560B97E3-D7AE-670E-ADE0-B7F371160B44}"/>
          </ac:spMkLst>
        </pc:spChg>
        <pc:spChg chg="del">
          <ac:chgData name="David Butler" userId="1d4169bac4fa5473" providerId="LiveId" clId="{D425022C-4C4F-420B-A1DD-7D66E62BFC9C}" dt="2025-08-17T07:38:20.488" v="207" actId="478"/>
          <ac:spMkLst>
            <pc:docMk/>
            <pc:sldMk cId="784515128" sldId="307"/>
            <ac:spMk id="10" creationId="{315359D1-41E8-2075-81CF-BFDB0EA16CF4}"/>
          </ac:spMkLst>
        </pc:spChg>
        <pc:spChg chg="mod">
          <ac:chgData name="David Butler" userId="1d4169bac4fa5473" providerId="LiveId" clId="{D425022C-4C4F-420B-A1DD-7D66E62BFC9C}" dt="2025-08-17T07:38:31.009" v="211" actId="1076"/>
          <ac:spMkLst>
            <pc:docMk/>
            <pc:sldMk cId="784515128" sldId="307"/>
            <ac:spMk id="11" creationId="{75751C5D-BE0A-0747-0657-3C329EDA1D7E}"/>
          </ac:spMkLst>
        </pc:spChg>
      </pc:sldChg>
      <pc:sldChg chg="delSp modSp add mod">
        <pc:chgData name="David Butler" userId="1d4169bac4fa5473" providerId="LiveId" clId="{D425022C-4C4F-420B-A1DD-7D66E62BFC9C}" dt="2025-08-17T07:39:05.332" v="222" actId="1076"/>
        <pc:sldMkLst>
          <pc:docMk/>
          <pc:sldMk cId="232555440" sldId="308"/>
        </pc:sldMkLst>
        <pc:spChg chg="mod">
          <ac:chgData name="David Butler" userId="1d4169bac4fa5473" providerId="LiveId" clId="{D425022C-4C4F-420B-A1DD-7D66E62BFC9C}" dt="2025-08-17T07:38:47.552" v="217" actId="1076"/>
          <ac:spMkLst>
            <pc:docMk/>
            <pc:sldMk cId="232555440" sldId="308"/>
            <ac:spMk id="2" creationId="{5D49D19A-8209-5A3D-9282-7CE3D57D0394}"/>
          </ac:spMkLst>
        </pc:spChg>
        <pc:spChg chg="mod">
          <ac:chgData name="David Butler" userId="1d4169bac4fa5473" providerId="LiveId" clId="{D425022C-4C4F-420B-A1DD-7D66E62BFC9C}" dt="2025-08-17T07:38:58.588" v="219" actId="1076"/>
          <ac:spMkLst>
            <pc:docMk/>
            <pc:sldMk cId="232555440" sldId="308"/>
            <ac:spMk id="4" creationId="{68B78EA5-EAF8-8961-2A21-AAB501EACEF9}"/>
          </ac:spMkLst>
        </pc:spChg>
        <pc:spChg chg="mod">
          <ac:chgData name="David Butler" userId="1d4169bac4fa5473" providerId="LiveId" clId="{D425022C-4C4F-420B-A1DD-7D66E62BFC9C}" dt="2025-08-17T07:39:00.374" v="220" actId="1076"/>
          <ac:spMkLst>
            <pc:docMk/>
            <pc:sldMk cId="232555440" sldId="308"/>
            <ac:spMk id="5" creationId="{2F2E6286-55C7-0C90-A340-11A62742A940}"/>
          </ac:spMkLst>
        </pc:spChg>
        <pc:spChg chg="del">
          <ac:chgData name="David Butler" userId="1d4169bac4fa5473" providerId="LiveId" clId="{D425022C-4C4F-420B-A1DD-7D66E62BFC9C}" dt="2025-08-17T07:38:42.103" v="215" actId="478"/>
          <ac:spMkLst>
            <pc:docMk/>
            <pc:sldMk cId="232555440" sldId="308"/>
            <ac:spMk id="6" creationId="{B57BCC39-7E2A-1134-41B1-5CBB2CCF84F4}"/>
          </ac:spMkLst>
        </pc:spChg>
        <pc:spChg chg="mod">
          <ac:chgData name="David Butler" userId="1d4169bac4fa5473" providerId="LiveId" clId="{D425022C-4C4F-420B-A1DD-7D66E62BFC9C}" dt="2025-08-17T07:39:05.332" v="222" actId="1076"/>
          <ac:spMkLst>
            <pc:docMk/>
            <pc:sldMk cId="232555440" sldId="308"/>
            <ac:spMk id="7" creationId="{E7C46D15-6B0A-BD79-FA8B-1E4600B18A03}"/>
          </ac:spMkLst>
        </pc:spChg>
        <pc:spChg chg="del">
          <ac:chgData name="David Butler" userId="1d4169bac4fa5473" providerId="LiveId" clId="{D425022C-4C4F-420B-A1DD-7D66E62BFC9C}" dt="2025-08-17T07:38:44.733" v="216" actId="478"/>
          <ac:spMkLst>
            <pc:docMk/>
            <pc:sldMk cId="232555440" sldId="308"/>
            <ac:spMk id="8" creationId="{369F44F9-25A0-DDB4-5FC8-D947D9401AE4}"/>
          </ac:spMkLst>
        </pc:spChg>
        <pc:spChg chg="mod">
          <ac:chgData name="David Butler" userId="1d4169bac4fa5473" providerId="LiveId" clId="{D425022C-4C4F-420B-A1DD-7D66E62BFC9C}" dt="2025-08-17T07:39:02.123" v="221" actId="1076"/>
          <ac:spMkLst>
            <pc:docMk/>
            <pc:sldMk cId="232555440" sldId="308"/>
            <ac:spMk id="9" creationId="{8FD5B541-ACF8-2BC7-966D-369B06151EFB}"/>
          </ac:spMkLst>
        </pc:spChg>
        <pc:spChg chg="mod">
          <ac:chgData name="David Butler" userId="1d4169bac4fa5473" providerId="LiveId" clId="{D425022C-4C4F-420B-A1DD-7D66E62BFC9C}" dt="2025-08-17T07:38:55.913" v="218" actId="1076"/>
          <ac:spMkLst>
            <pc:docMk/>
            <pc:sldMk cId="232555440" sldId="308"/>
            <ac:spMk id="10" creationId="{01BC78E3-C62F-13A7-30B3-3FFF836E3055}"/>
          </ac:spMkLst>
        </pc:spChg>
      </pc:sldChg>
      <pc:sldChg chg="delSp modSp add mod">
        <pc:chgData name="David Butler" userId="1d4169bac4fa5473" providerId="LiveId" clId="{D425022C-4C4F-420B-A1DD-7D66E62BFC9C}" dt="2025-08-17T07:39:25.282" v="230" actId="1076"/>
        <pc:sldMkLst>
          <pc:docMk/>
          <pc:sldMk cId="3630966701" sldId="309"/>
        </pc:sldMkLst>
        <pc:spChg chg="mod">
          <ac:chgData name="David Butler" userId="1d4169bac4fa5473" providerId="LiveId" clId="{D425022C-4C4F-420B-A1DD-7D66E62BFC9C}" dt="2025-08-17T07:39:23.384" v="229" actId="1076"/>
          <ac:spMkLst>
            <pc:docMk/>
            <pc:sldMk cId="3630966701" sldId="309"/>
            <ac:spMk id="2" creationId="{38D371B9-D5AB-4C0E-8136-0D74E8302A1F}"/>
          </ac:spMkLst>
        </pc:spChg>
        <pc:spChg chg="mod">
          <ac:chgData name="David Butler" userId="1d4169bac4fa5473" providerId="LiveId" clId="{D425022C-4C4F-420B-A1DD-7D66E62BFC9C}" dt="2025-08-17T07:39:19.525" v="227" actId="1076"/>
          <ac:spMkLst>
            <pc:docMk/>
            <pc:sldMk cId="3630966701" sldId="309"/>
            <ac:spMk id="4" creationId="{D35F13F2-DD2C-CF47-E58E-6B518C2DD52C}"/>
          </ac:spMkLst>
        </pc:spChg>
        <pc:spChg chg="mod">
          <ac:chgData name="David Butler" userId="1d4169bac4fa5473" providerId="LiveId" clId="{D425022C-4C4F-420B-A1DD-7D66E62BFC9C}" dt="2025-08-17T07:39:15.676" v="225" actId="1076"/>
          <ac:spMkLst>
            <pc:docMk/>
            <pc:sldMk cId="3630966701" sldId="309"/>
            <ac:spMk id="5" creationId="{FD88E1C6-3C62-FC68-FA64-9D6B6A84FD3E}"/>
          </ac:spMkLst>
        </pc:spChg>
        <pc:spChg chg="del">
          <ac:chgData name="David Butler" userId="1d4169bac4fa5473" providerId="LiveId" clId="{D425022C-4C4F-420B-A1DD-7D66E62BFC9C}" dt="2025-08-17T07:39:09.136" v="223" actId="478"/>
          <ac:spMkLst>
            <pc:docMk/>
            <pc:sldMk cId="3630966701" sldId="309"/>
            <ac:spMk id="7" creationId="{2DEE7CF8-42C1-7A09-0F90-735F11159203}"/>
          </ac:spMkLst>
        </pc:spChg>
        <pc:spChg chg="del">
          <ac:chgData name="David Butler" userId="1d4169bac4fa5473" providerId="LiveId" clId="{D425022C-4C4F-420B-A1DD-7D66E62BFC9C}" dt="2025-08-17T07:39:12.697" v="224" actId="478"/>
          <ac:spMkLst>
            <pc:docMk/>
            <pc:sldMk cId="3630966701" sldId="309"/>
            <ac:spMk id="9" creationId="{5A7B6319-0FF4-F95B-0D44-7F5090274A61}"/>
          </ac:spMkLst>
        </pc:spChg>
        <pc:spChg chg="mod">
          <ac:chgData name="David Butler" userId="1d4169bac4fa5473" providerId="LiveId" clId="{D425022C-4C4F-420B-A1DD-7D66E62BFC9C}" dt="2025-08-17T07:39:21.463" v="228" actId="1076"/>
          <ac:spMkLst>
            <pc:docMk/>
            <pc:sldMk cId="3630966701" sldId="309"/>
            <ac:spMk id="10" creationId="{6FC383D4-49E9-7D7B-D3ED-9C20715FC731}"/>
          </ac:spMkLst>
        </pc:spChg>
        <pc:spChg chg="mod">
          <ac:chgData name="David Butler" userId="1d4169bac4fa5473" providerId="LiveId" clId="{D425022C-4C4F-420B-A1DD-7D66E62BFC9C}" dt="2025-08-17T07:39:25.282" v="230" actId="1076"/>
          <ac:spMkLst>
            <pc:docMk/>
            <pc:sldMk cId="3630966701" sldId="309"/>
            <ac:spMk id="11" creationId="{4037385B-DFD6-BD56-B27F-9D15CACCDEA5}"/>
          </ac:spMkLst>
        </pc:spChg>
      </pc:sldChg>
      <pc:sldChg chg="delSp modSp add mod">
        <pc:chgData name="David Butler" userId="1d4169bac4fa5473" providerId="LiveId" clId="{D425022C-4C4F-420B-A1DD-7D66E62BFC9C}" dt="2025-08-17T07:38:11.243" v="204" actId="1076"/>
        <pc:sldMkLst>
          <pc:docMk/>
          <pc:sldMk cId="3065747939" sldId="310"/>
        </pc:sldMkLst>
        <pc:spChg chg="del">
          <ac:chgData name="David Butler" userId="1d4169bac4fa5473" providerId="LiveId" clId="{D425022C-4C4F-420B-A1DD-7D66E62BFC9C}" dt="2025-08-17T07:38:05.821" v="202" actId="478"/>
          <ac:spMkLst>
            <pc:docMk/>
            <pc:sldMk cId="3065747939" sldId="310"/>
            <ac:spMk id="3" creationId="{6DF67193-9888-A589-0616-87AB5167A4BE}"/>
          </ac:spMkLst>
        </pc:spChg>
        <pc:spChg chg="del">
          <ac:chgData name="David Butler" userId="1d4169bac4fa5473" providerId="LiveId" clId="{D425022C-4C4F-420B-A1DD-7D66E62BFC9C}" dt="2025-08-17T07:38:08.873" v="203" actId="478"/>
          <ac:spMkLst>
            <pc:docMk/>
            <pc:sldMk cId="3065747939" sldId="310"/>
            <ac:spMk id="6" creationId="{64D6B035-5AFA-822B-1530-16FE28BD045B}"/>
          </ac:spMkLst>
        </pc:spChg>
        <pc:spChg chg="mod">
          <ac:chgData name="David Butler" userId="1d4169bac4fa5473" providerId="LiveId" clId="{D425022C-4C4F-420B-A1DD-7D66E62BFC9C}" dt="2025-08-17T07:38:11.243" v="204" actId="1076"/>
          <ac:spMkLst>
            <pc:docMk/>
            <pc:sldMk cId="3065747939" sldId="310"/>
            <ac:spMk id="9" creationId="{16FE8E6F-6032-748E-9FFC-38FE1D3BED61}"/>
          </ac:spMkLst>
        </pc:spChg>
      </pc:sldChg>
    </pc:docChg>
  </pc:docChgLst>
  <pc:docChgLst>
    <pc:chgData name="David Butler" userId="1d4169bac4fa5473" providerId="LiveId" clId="{A7037800-C62F-4299-A06A-B6C5737DA864}"/>
    <pc:docChg chg="undo custSel addSld delSld modSld">
      <pc:chgData name="David Butler" userId="1d4169bac4fa5473" providerId="LiveId" clId="{A7037800-C62F-4299-A06A-B6C5737DA864}" dt="2025-08-06T13:10:46.014" v="372" actId="1076"/>
      <pc:docMkLst>
        <pc:docMk/>
      </pc:docMkLst>
      <pc:sldChg chg="modSp mod">
        <pc:chgData name="David Butler" userId="1d4169bac4fa5473" providerId="LiveId" clId="{A7037800-C62F-4299-A06A-B6C5737DA864}" dt="2025-08-06T13:07:39.505" v="306" actId="20577"/>
        <pc:sldMkLst>
          <pc:docMk/>
          <pc:sldMk cId="382111458" sldId="269"/>
        </pc:sldMkLst>
        <pc:spChg chg="mod">
          <ac:chgData name="David Butler" userId="1d4169bac4fa5473" providerId="LiveId" clId="{A7037800-C62F-4299-A06A-B6C5737DA864}" dt="2025-08-06T13:07:39.505" v="306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12.524" v="351" actId="1076"/>
        <pc:sldMkLst>
          <pc:docMk/>
          <pc:sldMk cId="600683253" sldId="270"/>
        </pc:sldMkLst>
        <pc:spChg chg="mod">
          <ac:chgData name="David Butler" userId="1d4169bac4fa5473" providerId="LiveId" clId="{A7037800-C62F-4299-A06A-B6C5737DA864}" dt="2025-08-06T13:09:12.524" v="351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40.942" v="358" actId="1076"/>
        <pc:sldMkLst>
          <pc:docMk/>
          <pc:sldMk cId="1440179092" sldId="271"/>
        </pc:sldMkLst>
        <pc:spChg chg="mod">
          <ac:chgData name="David Butler" userId="1d4169bac4fa5473" providerId="LiveId" clId="{A7037800-C62F-4299-A06A-B6C5737DA864}" dt="2025-08-06T13:09:40.942" v="358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58.711" v="362" actId="20577"/>
        <pc:sldMkLst>
          <pc:docMk/>
          <pc:sldMk cId="2412835760" sldId="272"/>
        </pc:sldMkLst>
        <pc:spChg chg="mod">
          <ac:chgData name="David Butler" userId="1d4169bac4fa5473" providerId="LiveId" clId="{A7037800-C62F-4299-A06A-B6C5737DA864}" dt="2025-08-06T13:09:58.711" v="362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10:46.014" v="372" actId="1076"/>
        <pc:sldMkLst>
          <pc:docMk/>
          <pc:sldMk cId="2880101976" sldId="273"/>
        </pc:sldMkLst>
      </pc:sldChg>
      <pc:sldChg chg="del">
        <pc:chgData name="David Butler" userId="1d4169bac4fa5473" providerId="LiveId" clId="{A7037800-C62F-4299-A06A-B6C5737DA864}" dt="2025-08-06T13:02:23.961" v="213" actId="47"/>
        <pc:sldMkLst>
          <pc:docMk/>
          <pc:sldMk cId="3929899486" sldId="283"/>
        </pc:sldMkLst>
      </pc:sldChg>
      <pc:sldChg chg="modSp mod">
        <pc:chgData name="David Butler" userId="1d4169bac4fa5473" providerId="LiveId" clId="{A7037800-C62F-4299-A06A-B6C5737DA864}" dt="2025-08-06T13:10:19.478" v="364" actId="20577"/>
        <pc:sldMkLst>
          <pc:docMk/>
          <pc:sldMk cId="433527640" sldId="284"/>
        </pc:sldMkLst>
        <pc:spChg chg="mod">
          <ac:chgData name="David Butler" userId="1d4169bac4fa5473" providerId="LiveId" clId="{A7037800-C62F-4299-A06A-B6C5737DA864}" dt="2025-08-06T13:10:19.478" v="364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A7037800-C62F-4299-A06A-B6C5737DA864}" dt="2025-08-06T12:59:29.126" v="116" actId="14100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A7037800-C62F-4299-A06A-B6C5737DA864}" dt="2025-08-06T13:02:56.580" v="224" actId="20577"/>
        <pc:sldMkLst>
          <pc:docMk/>
          <pc:sldMk cId="2013782049" sldId="288"/>
        </pc:sldMkLst>
      </pc:sldChg>
      <pc:sldChg chg="del">
        <pc:chgData name="David Butler" userId="1d4169bac4fa5473" providerId="LiveId" clId="{A7037800-C62F-4299-A06A-B6C5737DA864}" dt="2025-08-06T13:02:23.543" v="212" actId="47"/>
        <pc:sldMkLst>
          <pc:docMk/>
          <pc:sldMk cId="3494267729" sldId="289"/>
        </pc:sldMkLst>
      </pc:sldChg>
      <pc:sldChg chg="del">
        <pc:chgData name="David Butler" userId="1d4169bac4fa5473" providerId="LiveId" clId="{A7037800-C62F-4299-A06A-B6C5737DA864}" dt="2025-08-06T13:02:24.300" v="214" actId="47"/>
        <pc:sldMkLst>
          <pc:docMk/>
          <pc:sldMk cId="2863046678" sldId="290"/>
        </pc:sldMkLst>
      </pc:sldChg>
      <pc:sldChg chg="del">
        <pc:chgData name="David Butler" userId="1d4169bac4fa5473" providerId="LiveId" clId="{A7037800-C62F-4299-A06A-B6C5737DA864}" dt="2025-08-06T13:02:25.085" v="215" actId="47"/>
        <pc:sldMkLst>
          <pc:docMk/>
          <pc:sldMk cId="1401401475" sldId="291"/>
        </pc:sldMkLst>
      </pc:sldChg>
      <pc:sldChg chg="modSp mod">
        <pc:chgData name="David Butler" userId="1d4169bac4fa5473" providerId="LiveId" clId="{A7037800-C62F-4299-A06A-B6C5737DA864}" dt="2025-08-06T13:08:09.486" v="318" actId="1076"/>
        <pc:sldMkLst>
          <pc:docMk/>
          <pc:sldMk cId="2066152977" sldId="292"/>
        </pc:sldMkLst>
        <pc:spChg chg="mod">
          <ac:chgData name="David Butler" userId="1d4169bac4fa5473" providerId="LiveId" clId="{A7037800-C62F-4299-A06A-B6C5737DA864}" dt="2025-08-06T13:08:09.486" v="318" actId="1076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A7037800-C62F-4299-A06A-B6C5737DA864}" dt="2025-08-06T13:08:16.559" v="329" actId="20577"/>
        <pc:sldMkLst>
          <pc:docMk/>
          <pc:sldMk cId="2680864735" sldId="293"/>
        </pc:sldMkLst>
        <pc:spChg chg="mod">
          <ac:chgData name="David Butler" userId="1d4169bac4fa5473" providerId="LiveId" clId="{A7037800-C62F-4299-A06A-B6C5737DA864}" dt="2025-08-06T13:08:16.559" v="329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A7037800-C62F-4299-A06A-B6C5737DA864}" dt="2025-08-06T13:08:34.941" v="345" actId="1076"/>
        <pc:sldMkLst>
          <pc:docMk/>
          <pc:sldMk cId="741386051" sldId="294"/>
        </pc:sldMkLst>
        <pc:spChg chg="mod">
          <ac:chgData name="David Butler" userId="1d4169bac4fa5473" providerId="LiveId" clId="{A7037800-C62F-4299-A06A-B6C5737DA864}" dt="2025-08-06T13:08:34.941" v="345" actId="1076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A7037800-C62F-4299-A06A-B6C5737DA864}" dt="2025-08-06T13:07:42.797" v="308" actId="20577"/>
        <pc:sldMkLst>
          <pc:docMk/>
          <pc:sldMk cId="1236964882" sldId="296"/>
        </pc:sldMkLst>
        <pc:spChg chg="mod">
          <ac:chgData name="David Butler" userId="1d4169bac4fa5473" providerId="LiveId" clId="{A7037800-C62F-4299-A06A-B6C5737DA864}" dt="2025-08-06T13:07:42.797" v="308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A7037800-C62F-4299-A06A-B6C5737DA864}" dt="2025-08-06T13:04:12.454" v="253" actId="1076"/>
        <pc:sldMkLst>
          <pc:docMk/>
          <pc:sldMk cId="3721678615" sldId="297"/>
        </pc:sldMkLst>
      </pc:sldChg>
      <pc:sldChg chg="add del">
        <pc:chgData name="David Butler" userId="1d4169bac4fa5473" providerId="LiveId" clId="{A7037800-C62F-4299-A06A-B6C5737DA864}" dt="2025-08-06T13:03:06.894" v="231" actId="47"/>
        <pc:sldMkLst>
          <pc:docMk/>
          <pc:sldMk cId="3519598449" sldId="298"/>
        </pc:sldMkLst>
      </pc:sldChg>
      <pc:sldChg chg="delSp modSp add mod">
        <pc:chgData name="David Butler" userId="1d4169bac4fa5473" providerId="LiveId" clId="{A7037800-C62F-4299-A06A-B6C5737DA864}" dt="2025-08-06T13:05:14.519" v="267" actId="1076"/>
        <pc:sldMkLst>
          <pc:docMk/>
          <pc:sldMk cId="4006559877" sldId="298"/>
        </pc:sldMkLst>
      </pc:sldChg>
      <pc:sldChg chg="delSp modSp add mod">
        <pc:chgData name="David Butler" userId="1d4169bac4fa5473" providerId="LiveId" clId="{A7037800-C62F-4299-A06A-B6C5737DA864}" dt="2025-08-06T13:06:43.481" v="290" actId="1076"/>
        <pc:sldMkLst>
          <pc:docMk/>
          <pc:sldMk cId="2877572591" sldId="299"/>
        </pc:sldMkLst>
      </pc:sldChg>
      <pc:sldChg chg="add del">
        <pc:chgData name="David Butler" userId="1d4169bac4fa5473" providerId="LiveId" clId="{A7037800-C62F-4299-A06A-B6C5737DA864}" dt="2025-08-06T13:03:07.234" v="232" actId="47"/>
        <pc:sldMkLst>
          <pc:docMk/>
          <pc:sldMk cId="3261929067" sldId="299"/>
        </pc:sldMkLst>
      </pc:sldChg>
      <pc:sldChg chg="add del">
        <pc:chgData name="David Butler" userId="1d4169bac4fa5473" providerId="LiveId" clId="{A7037800-C62F-4299-A06A-B6C5737DA864}" dt="2025-08-06T13:03:07.854" v="233" actId="47"/>
        <pc:sldMkLst>
          <pc:docMk/>
          <pc:sldMk cId="2205767210" sldId="300"/>
        </pc:sldMkLst>
      </pc:sldChg>
      <pc:sldChg chg="addSp delSp modSp add mod">
        <pc:chgData name="David Butler" userId="1d4169bac4fa5473" providerId="LiveId" clId="{A7037800-C62F-4299-A06A-B6C5737DA864}" dt="2025-08-06T13:07:34.395" v="303" actId="1076"/>
        <pc:sldMkLst>
          <pc:docMk/>
          <pc:sldMk cId="2425506548" sldId="300"/>
        </pc:sldMkLst>
      </pc:sldChg>
      <pc:sldChg chg="delSp modSp add mod">
        <pc:chgData name="David Butler" userId="1d4169bac4fa5473" providerId="LiveId" clId="{A7037800-C62F-4299-A06A-B6C5737DA864}" dt="2025-08-06T13:03:32.285" v="243" actId="1076"/>
        <pc:sldMkLst>
          <pc:docMk/>
          <pc:sldMk cId="2717723411" sldId="301"/>
        </pc:sldMkLst>
      </pc:sldChg>
      <pc:sldChg chg="add del">
        <pc:chgData name="David Butler" userId="1d4169bac4fa5473" providerId="LiveId" clId="{A7037800-C62F-4299-A06A-B6C5737DA864}" dt="2025-08-06T13:03:08.472" v="234" actId="47"/>
        <pc:sldMkLst>
          <pc:docMk/>
          <pc:sldMk cId="3563862966" sldId="301"/>
        </pc:sldMkLst>
      </pc:sldChg>
      <pc:sldChg chg="add del">
        <pc:chgData name="David Butler" userId="1d4169bac4fa5473" providerId="LiveId" clId="{A7037800-C62F-4299-A06A-B6C5737DA864}" dt="2025-08-06T13:03:09.159" v="235" actId="47"/>
        <pc:sldMkLst>
          <pc:docMk/>
          <pc:sldMk cId="2549365731" sldId="302"/>
        </pc:sldMkLst>
      </pc:sldChg>
    </pc:docChg>
  </pc:docChgLst>
  <pc:docChgLst>
    <pc:chgData name="David Butler" userId="1d4169bac4fa5473" providerId="LiveId" clId="{806276E9-998A-4B07-9402-043586223017}"/>
    <pc:docChg chg="custSel addSld delSld modSld sldOrd">
      <pc:chgData name="David Butler" userId="1d4169bac4fa5473" providerId="LiveId" clId="{806276E9-998A-4B07-9402-043586223017}" dt="2025-08-04T12:29:02.949" v="364" actId="47"/>
      <pc:docMkLst>
        <pc:docMk/>
      </pc:docMkLst>
      <pc:sldChg chg="modSp mod">
        <pc:chgData name="David Butler" userId="1d4169bac4fa5473" providerId="LiveId" clId="{806276E9-998A-4B07-9402-043586223017}" dt="2025-08-04T12:25:12.229" v="284" actId="1076"/>
        <pc:sldMkLst>
          <pc:docMk/>
          <pc:sldMk cId="382111458" sldId="269"/>
        </pc:sldMkLst>
        <pc:spChg chg="mod">
          <ac:chgData name="David Butler" userId="1d4169bac4fa5473" providerId="LiveId" clId="{806276E9-998A-4B07-9402-043586223017}" dt="2025-08-04T12:25:12.229" v="284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6:15.804" v="335" actId="1076"/>
        <pc:sldMkLst>
          <pc:docMk/>
          <pc:sldMk cId="600683253" sldId="270"/>
        </pc:sldMkLst>
        <pc:spChg chg="mod">
          <ac:chgData name="David Butler" userId="1d4169bac4fa5473" providerId="LiveId" clId="{806276E9-998A-4B07-9402-043586223017}" dt="2025-08-04T12:26:15.804" v="335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7:09.851" v="348" actId="403"/>
        <pc:sldMkLst>
          <pc:docMk/>
          <pc:sldMk cId="1440179092" sldId="271"/>
        </pc:sldMkLst>
        <pc:spChg chg="mod">
          <ac:chgData name="David Butler" userId="1d4169bac4fa5473" providerId="LiveId" clId="{806276E9-998A-4B07-9402-043586223017}" dt="2025-08-04T12:27:09.851" v="348" actId="403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8:16.143" v="353" actId="20577"/>
        <pc:sldMkLst>
          <pc:docMk/>
          <pc:sldMk cId="2412835760" sldId="272"/>
        </pc:sldMkLst>
        <pc:spChg chg="mod">
          <ac:chgData name="David Butler" userId="1d4169bac4fa5473" providerId="LiveId" clId="{806276E9-998A-4B07-9402-043586223017}" dt="2025-08-04T12:28:16.143" v="353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8:39.238" v="359" actId="403"/>
        <pc:sldMkLst>
          <pc:docMk/>
          <pc:sldMk cId="2880101976" sldId="273"/>
        </pc:sldMkLst>
      </pc:sldChg>
      <pc:sldChg chg="del">
        <pc:chgData name="David Butler" userId="1d4169bac4fa5473" providerId="LiveId" clId="{806276E9-998A-4B07-9402-043586223017}" dt="2025-08-04T12:28:47.260" v="360" actId="47"/>
        <pc:sldMkLst>
          <pc:docMk/>
          <pc:sldMk cId="400183002" sldId="274"/>
        </pc:sldMkLst>
      </pc:sldChg>
      <pc:sldChg chg="del">
        <pc:chgData name="David Butler" userId="1d4169bac4fa5473" providerId="LiveId" clId="{806276E9-998A-4B07-9402-043586223017}" dt="2025-08-04T12:28:48.098" v="361" actId="47"/>
        <pc:sldMkLst>
          <pc:docMk/>
          <pc:sldMk cId="4182652023" sldId="275"/>
        </pc:sldMkLst>
      </pc:sldChg>
      <pc:sldChg chg="del">
        <pc:chgData name="David Butler" userId="1d4169bac4fa5473" providerId="LiveId" clId="{806276E9-998A-4B07-9402-043586223017}" dt="2025-08-04T12:28:49.656" v="362" actId="47"/>
        <pc:sldMkLst>
          <pc:docMk/>
          <pc:sldMk cId="3647822966" sldId="276"/>
        </pc:sldMkLst>
      </pc:sldChg>
      <pc:sldChg chg="del">
        <pc:chgData name="David Butler" userId="1d4169bac4fa5473" providerId="LiveId" clId="{806276E9-998A-4B07-9402-043586223017}" dt="2025-08-04T12:28:51.252" v="363" actId="47"/>
        <pc:sldMkLst>
          <pc:docMk/>
          <pc:sldMk cId="1793408645" sldId="277"/>
        </pc:sldMkLst>
      </pc:sldChg>
      <pc:sldChg chg="del">
        <pc:chgData name="David Butler" userId="1d4169bac4fa5473" providerId="LiveId" clId="{806276E9-998A-4B07-9402-043586223017}" dt="2025-08-04T12:29:02.949" v="364" actId="47"/>
        <pc:sldMkLst>
          <pc:docMk/>
          <pc:sldMk cId="2673097918" sldId="278"/>
        </pc:sldMkLst>
      </pc:sldChg>
      <pc:sldChg chg="addSp delSp modSp mod ord">
        <pc:chgData name="David Butler" userId="1d4169bac4fa5473" providerId="LiveId" clId="{806276E9-998A-4B07-9402-043586223017}" dt="2025-08-04T12:23:37.189" v="245" actId="1076"/>
        <pc:sldMkLst>
          <pc:docMk/>
          <pc:sldMk cId="3929899486" sldId="283"/>
        </pc:sldMkLst>
      </pc:sldChg>
      <pc:sldChg chg="modSp mod">
        <pc:chgData name="David Butler" userId="1d4169bac4fa5473" providerId="LiveId" clId="{806276E9-998A-4B07-9402-043586223017}" dt="2025-08-04T12:18:31.656" v="111" actId="20577"/>
        <pc:sldMkLst>
          <pc:docMk/>
          <pc:sldMk cId="433527640" sldId="284"/>
        </pc:sldMkLst>
        <pc:spChg chg="mod">
          <ac:chgData name="David Butler" userId="1d4169bac4fa5473" providerId="LiveId" clId="{806276E9-998A-4B07-9402-043586223017}" dt="2025-08-04T12:17:08.112" v="64" actId="404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806276E9-998A-4B07-9402-043586223017}" dt="2025-08-04T12:18:31.656" v="111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806276E9-998A-4B07-9402-043586223017}" dt="2025-08-04T12:23:52.098" v="246" actId="47"/>
        <pc:sldMkLst>
          <pc:docMk/>
          <pc:sldMk cId="1316810330" sldId="285"/>
        </pc:sldMkLst>
      </pc:sldChg>
      <pc:sldChg chg="del">
        <pc:chgData name="David Butler" userId="1d4169bac4fa5473" providerId="LiveId" clId="{806276E9-998A-4B07-9402-043586223017}" dt="2025-08-04T12:23:53.261" v="247" actId="47"/>
        <pc:sldMkLst>
          <pc:docMk/>
          <pc:sldMk cId="3778352482" sldId="286"/>
        </pc:sldMkLst>
      </pc:sldChg>
      <pc:sldChg chg="del">
        <pc:chgData name="David Butler" userId="1d4169bac4fa5473" providerId="LiveId" clId="{806276E9-998A-4B07-9402-043586223017}" dt="2025-08-04T12:23:53.936" v="248" actId="47"/>
        <pc:sldMkLst>
          <pc:docMk/>
          <pc:sldMk cId="2242917637" sldId="287"/>
        </pc:sldMkLst>
      </pc:sldChg>
      <pc:sldChg chg="delSp modSp add mod ord">
        <pc:chgData name="David Butler" userId="1d4169bac4fa5473" providerId="LiveId" clId="{806276E9-998A-4B07-9402-043586223017}" dt="2025-08-04T12:21:24.824" v="212"/>
        <pc:sldMkLst>
          <pc:docMk/>
          <pc:sldMk cId="2013782049" sldId="288"/>
        </pc:sldMkLst>
      </pc:sldChg>
      <pc:sldChg chg="delSp modSp add mod">
        <pc:chgData name="David Butler" userId="1d4169bac4fa5473" providerId="LiveId" clId="{806276E9-998A-4B07-9402-043586223017}" dt="2025-08-04T12:21:52.159" v="220" actId="1076"/>
        <pc:sldMkLst>
          <pc:docMk/>
          <pc:sldMk cId="3494267729" sldId="289"/>
        </pc:sldMkLst>
      </pc:sldChg>
      <pc:sldChg chg="delSp modSp add mod">
        <pc:chgData name="David Butler" userId="1d4169bac4fa5473" providerId="LiveId" clId="{806276E9-998A-4B07-9402-043586223017}" dt="2025-08-04T12:22:43.859" v="235" actId="1076"/>
        <pc:sldMkLst>
          <pc:docMk/>
          <pc:sldMk cId="2863046678" sldId="290"/>
        </pc:sldMkLst>
      </pc:sldChg>
      <pc:sldChg chg="addSp delSp modSp add mod">
        <pc:chgData name="David Butler" userId="1d4169bac4fa5473" providerId="LiveId" clId="{806276E9-998A-4B07-9402-043586223017}" dt="2025-08-04T12:24:50.323" v="271" actId="1076"/>
        <pc:sldMkLst>
          <pc:docMk/>
          <pc:sldMk cId="1401401475" sldId="291"/>
        </pc:sldMkLst>
      </pc:sldChg>
      <pc:sldChg chg="modSp add mod">
        <pc:chgData name="David Butler" userId="1d4169bac4fa5473" providerId="LiveId" clId="{806276E9-998A-4B07-9402-043586223017}" dt="2025-08-04T12:25:18.316" v="290" actId="20577"/>
        <pc:sldMkLst>
          <pc:docMk/>
          <pc:sldMk cId="2066152977" sldId="292"/>
        </pc:sldMkLst>
        <pc:spChg chg="mod">
          <ac:chgData name="David Butler" userId="1d4169bac4fa5473" providerId="LiveId" clId="{806276E9-998A-4B07-9402-043586223017}" dt="2025-08-04T12:25:18.316" v="290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add mod">
        <pc:chgData name="David Butler" userId="1d4169bac4fa5473" providerId="LiveId" clId="{806276E9-998A-4B07-9402-043586223017}" dt="2025-08-04T12:25:27.192" v="298" actId="1076"/>
        <pc:sldMkLst>
          <pc:docMk/>
          <pc:sldMk cId="2680864735" sldId="293"/>
        </pc:sldMkLst>
        <pc:spChg chg="mod">
          <ac:chgData name="David Butler" userId="1d4169bac4fa5473" providerId="LiveId" clId="{806276E9-998A-4B07-9402-043586223017}" dt="2025-08-04T12:25:27.192" v="298" actId="1076"/>
          <ac:spMkLst>
            <pc:docMk/>
            <pc:sldMk cId="2680864735" sldId="293"/>
            <ac:spMk id="2" creationId="{CEF1C3DC-0BC4-ADA8-D3A0-6440E6A3DB88}"/>
          </ac:spMkLst>
        </pc:spChg>
      </pc:sldChg>
      <pc:sldChg chg="modSp add mod">
        <pc:chgData name="David Butler" userId="1d4169bac4fa5473" providerId="LiveId" clId="{806276E9-998A-4B07-9402-043586223017}" dt="2025-08-04T12:25:31.474" v="303" actId="20577"/>
        <pc:sldMkLst>
          <pc:docMk/>
          <pc:sldMk cId="741386051" sldId="294"/>
        </pc:sldMkLst>
        <pc:spChg chg="mod">
          <ac:chgData name="David Butler" userId="1d4169bac4fa5473" providerId="LiveId" clId="{806276E9-998A-4B07-9402-043586223017}" dt="2025-08-04T12:25:31.474" v="303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add mod">
        <pc:chgData name="David Butler" userId="1d4169bac4fa5473" providerId="LiveId" clId="{806276E9-998A-4B07-9402-043586223017}" dt="2025-08-04T12:26:02.908" v="325" actId="255"/>
        <pc:sldMkLst>
          <pc:docMk/>
          <pc:sldMk cId="712021484" sldId="295"/>
        </pc:sldMkLst>
        <pc:spChg chg="mod">
          <ac:chgData name="David Butler" userId="1d4169bac4fa5473" providerId="LiveId" clId="{806276E9-998A-4B07-9402-043586223017}" dt="2025-08-04T12:26:02.908" v="325" actId="255"/>
          <ac:spMkLst>
            <pc:docMk/>
            <pc:sldMk cId="712021484" sldId="295"/>
            <ac:spMk id="2" creationId="{4A3F583D-7557-9B6F-A737-E7C6AC3D0552}"/>
          </ac:spMkLst>
        </pc:spChg>
      </pc:sldChg>
      <pc:sldChg chg="modSp add mod">
        <pc:chgData name="David Butler" userId="1d4169bac4fa5473" providerId="LiveId" clId="{806276E9-998A-4B07-9402-043586223017}" dt="2025-08-04T12:26:54.727" v="343" actId="20577"/>
        <pc:sldMkLst>
          <pc:docMk/>
          <pc:sldMk cId="1236964882" sldId="296"/>
        </pc:sldMkLst>
        <pc:spChg chg="mod">
          <ac:chgData name="David Butler" userId="1d4169bac4fa5473" providerId="LiveId" clId="{806276E9-998A-4B07-9402-043586223017}" dt="2025-08-04T12:26:54.727" v="343" actId="20577"/>
          <ac:spMkLst>
            <pc:docMk/>
            <pc:sldMk cId="1236964882" sldId="296"/>
            <ac:spMk id="2" creationId="{7AF54C58-67CA-5770-1BC5-F7BE77EE1887}"/>
          </ac:spMkLst>
        </pc:spChg>
      </pc:sldChg>
    </pc:docChg>
  </pc:docChgLst>
  <pc:docChgLst>
    <pc:chgData name="David Butler" userId="1d4169bac4fa5473" providerId="LiveId" clId="{C2CEABC2-D94E-4043-85F8-C20965953A5C}"/>
    <pc:docChg chg="undo redo custSel addSld delSld modSld sldOrd">
      <pc:chgData name="David Butler" userId="1d4169bac4fa5473" providerId="LiveId" clId="{C2CEABC2-D94E-4043-85F8-C20965953A5C}" dt="2025-08-04T08:21:05.092" v="481" actId="47"/>
      <pc:docMkLst>
        <pc:docMk/>
      </pc:docMkLst>
      <pc:sldChg chg="del">
        <pc:chgData name="David Butler" userId="1d4169bac4fa5473" providerId="LiveId" clId="{C2CEABC2-D94E-4043-85F8-C20965953A5C}" dt="2025-08-04T07:48:23.845" v="6" actId="47"/>
        <pc:sldMkLst>
          <pc:docMk/>
          <pc:sldMk cId="1350668890" sldId="256"/>
        </pc:sldMkLst>
      </pc:sldChg>
      <pc:sldChg chg="del">
        <pc:chgData name="David Butler" userId="1d4169bac4fa5473" providerId="LiveId" clId="{C2CEABC2-D94E-4043-85F8-C20965953A5C}" dt="2025-08-04T07:48:23.345" v="5" actId="47"/>
        <pc:sldMkLst>
          <pc:docMk/>
          <pc:sldMk cId="3755815584" sldId="257"/>
        </pc:sldMkLst>
      </pc:sldChg>
      <pc:sldChg chg="del">
        <pc:chgData name="David Butler" userId="1d4169bac4fa5473" providerId="LiveId" clId="{C2CEABC2-D94E-4043-85F8-C20965953A5C}" dt="2025-08-04T07:48:24.333" v="7" actId="47"/>
        <pc:sldMkLst>
          <pc:docMk/>
          <pc:sldMk cId="4059780499" sldId="258"/>
        </pc:sldMkLst>
      </pc:sldChg>
      <pc:sldChg chg="del">
        <pc:chgData name="David Butler" userId="1d4169bac4fa5473" providerId="LiveId" clId="{C2CEABC2-D94E-4043-85F8-C20965953A5C}" dt="2025-08-04T07:48:21.312" v="3" actId="47"/>
        <pc:sldMkLst>
          <pc:docMk/>
          <pc:sldMk cId="1442893318" sldId="259"/>
        </pc:sldMkLst>
      </pc:sldChg>
      <pc:sldChg chg="del">
        <pc:chgData name="David Butler" userId="1d4169bac4fa5473" providerId="LiveId" clId="{C2CEABC2-D94E-4043-85F8-C20965953A5C}" dt="2025-08-04T07:48:22.266" v="4" actId="47"/>
        <pc:sldMkLst>
          <pc:docMk/>
          <pc:sldMk cId="1644128562" sldId="260"/>
        </pc:sldMkLst>
      </pc:sldChg>
      <pc:sldChg chg="del">
        <pc:chgData name="David Butler" userId="1d4169bac4fa5473" providerId="LiveId" clId="{C2CEABC2-D94E-4043-85F8-C20965953A5C}" dt="2025-08-04T07:48:19.096" v="1" actId="47"/>
        <pc:sldMkLst>
          <pc:docMk/>
          <pc:sldMk cId="1357273450" sldId="261"/>
        </pc:sldMkLst>
      </pc:sldChg>
      <pc:sldChg chg="del">
        <pc:chgData name="David Butler" userId="1d4169bac4fa5473" providerId="LiveId" clId="{C2CEABC2-D94E-4043-85F8-C20965953A5C}" dt="2025-08-04T07:48:19.547" v="2" actId="47"/>
        <pc:sldMkLst>
          <pc:docMk/>
          <pc:sldMk cId="883229972" sldId="268"/>
        </pc:sldMkLst>
      </pc:sldChg>
      <pc:sldChg chg="modSp mod">
        <pc:chgData name="David Butler" userId="1d4169bac4fa5473" providerId="LiveId" clId="{C2CEABC2-D94E-4043-85F8-C20965953A5C}" dt="2025-08-04T08:20:03.803" v="435" actId="1076"/>
        <pc:sldMkLst>
          <pc:docMk/>
          <pc:sldMk cId="382111458" sldId="269"/>
        </pc:sldMkLst>
        <pc:spChg chg="mod">
          <ac:chgData name="David Butler" userId="1d4169bac4fa5473" providerId="LiveId" clId="{C2CEABC2-D94E-4043-85F8-C20965953A5C}" dt="2025-08-04T08:20:03.803" v="435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09.478" v="440" actId="1076"/>
        <pc:sldMkLst>
          <pc:docMk/>
          <pc:sldMk cId="600683253" sldId="270"/>
        </pc:sldMkLst>
        <pc:spChg chg="mod">
          <ac:chgData name="David Butler" userId="1d4169bac4fa5473" providerId="LiveId" clId="{C2CEABC2-D94E-4043-85F8-C20965953A5C}" dt="2025-08-04T08:20:09.478" v="440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3.861" v="445" actId="1076"/>
        <pc:sldMkLst>
          <pc:docMk/>
          <pc:sldMk cId="1440179092" sldId="271"/>
        </pc:sldMkLst>
        <pc:spChg chg="mod">
          <ac:chgData name="David Butler" userId="1d4169bac4fa5473" providerId="LiveId" clId="{C2CEABC2-D94E-4043-85F8-C20965953A5C}" dt="2025-08-04T08:20:13.861" v="445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22.309" v="452" actId="20577"/>
        <pc:sldMkLst>
          <pc:docMk/>
          <pc:sldMk cId="2412835760" sldId="272"/>
        </pc:sldMkLst>
        <pc:spChg chg="mod">
          <ac:chgData name="David Butler" userId="1d4169bac4fa5473" providerId="LiveId" clId="{C2CEABC2-D94E-4043-85F8-C20965953A5C}" dt="2025-08-04T08:20:22.309" v="452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8.978" v="448" actId="1076"/>
        <pc:sldMkLst>
          <pc:docMk/>
          <pc:sldMk cId="2880101976" sldId="273"/>
        </pc:sldMkLst>
      </pc:sldChg>
      <pc:sldChg chg="modSp mod">
        <pc:chgData name="David Butler" userId="1d4169bac4fa5473" providerId="LiveId" clId="{C2CEABC2-D94E-4043-85F8-C20965953A5C}" dt="2025-08-04T08:20:28.505" v="459" actId="1076"/>
        <pc:sldMkLst>
          <pc:docMk/>
          <pc:sldMk cId="400183002" sldId="274"/>
        </pc:sldMkLst>
      </pc:sldChg>
      <pc:sldChg chg="modSp mod">
        <pc:chgData name="David Butler" userId="1d4169bac4fa5473" providerId="LiveId" clId="{C2CEABC2-D94E-4043-85F8-C20965953A5C}" dt="2025-08-04T08:20:31.617" v="463" actId="20577"/>
        <pc:sldMkLst>
          <pc:docMk/>
          <pc:sldMk cId="4182652023" sldId="275"/>
        </pc:sldMkLst>
      </pc:sldChg>
      <pc:sldChg chg="modSp mod">
        <pc:chgData name="David Butler" userId="1d4169bac4fa5473" providerId="LiveId" clId="{C2CEABC2-D94E-4043-85F8-C20965953A5C}" dt="2025-08-04T08:20:36.435" v="466" actId="1076"/>
        <pc:sldMkLst>
          <pc:docMk/>
          <pc:sldMk cId="3647822966" sldId="276"/>
        </pc:sldMkLst>
      </pc:sldChg>
      <pc:sldChg chg="modSp mod">
        <pc:chgData name="David Butler" userId="1d4169bac4fa5473" providerId="LiveId" clId="{C2CEABC2-D94E-4043-85F8-C20965953A5C}" dt="2025-08-04T08:20:41.876" v="469" actId="1076"/>
        <pc:sldMkLst>
          <pc:docMk/>
          <pc:sldMk cId="1793408645" sldId="277"/>
        </pc:sldMkLst>
      </pc:sldChg>
      <pc:sldChg chg="modSp mod">
        <pc:chgData name="David Butler" userId="1d4169bac4fa5473" providerId="LiveId" clId="{C2CEABC2-D94E-4043-85F8-C20965953A5C}" dt="2025-08-04T08:21:01.802" v="477" actId="1076"/>
        <pc:sldMkLst>
          <pc:docMk/>
          <pc:sldMk cId="2673097918" sldId="278"/>
        </pc:sldMkLst>
      </pc:sldChg>
      <pc:sldChg chg="del">
        <pc:chgData name="David Butler" userId="1d4169bac4fa5473" providerId="LiveId" clId="{C2CEABC2-D94E-4043-85F8-C20965953A5C}" dt="2025-08-04T08:21:03.780" v="478" actId="47"/>
        <pc:sldMkLst>
          <pc:docMk/>
          <pc:sldMk cId="2097947448" sldId="279"/>
        </pc:sldMkLst>
      </pc:sldChg>
      <pc:sldChg chg="del">
        <pc:chgData name="David Butler" userId="1d4169bac4fa5473" providerId="LiveId" clId="{C2CEABC2-D94E-4043-85F8-C20965953A5C}" dt="2025-08-04T08:21:04.115" v="479" actId="47"/>
        <pc:sldMkLst>
          <pc:docMk/>
          <pc:sldMk cId="667112079" sldId="280"/>
        </pc:sldMkLst>
      </pc:sldChg>
      <pc:sldChg chg="del">
        <pc:chgData name="David Butler" userId="1d4169bac4fa5473" providerId="LiveId" clId="{C2CEABC2-D94E-4043-85F8-C20965953A5C}" dt="2025-08-04T08:21:04.506" v="480" actId="47"/>
        <pc:sldMkLst>
          <pc:docMk/>
          <pc:sldMk cId="3383738610" sldId="281"/>
        </pc:sldMkLst>
      </pc:sldChg>
      <pc:sldChg chg="del">
        <pc:chgData name="David Butler" userId="1d4169bac4fa5473" providerId="LiveId" clId="{C2CEABC2-D94E-4043-85F8-C20965953A5C}" dt="2025-08-04T08:21:05.092" v="481" actId="47"/>
        <pc:sldMkLst>
          <pc:docMk/>
          <pc:sldMk cId="1355229597" sldId="282"/>
        </pc:sldMkLst>
      </pc:sldChg>
      <pc:sldChg chg="del">
        <pc:chgData name="David Butler" userId="1d4169bac4fa5473" providerId="LiveId" clId="{C2CEABC2-D94E-4043-85F8-C20965953A5C}" dt="2025-08-04T07:48:24.849" v="8" actId="47"/>
        <pc:sldMkLst>
          <pc:docMk/>
          <pc:sldMk cId="1308275122" sldId="283"/>
        </pc:sldMkLst>
      </pc:sldChg>
      <pc:sldChg chg="addSp delSp modSp new mod ord">
        <pc:chgData name="David Butler" userId="1d4169bac4fa5473" providerId="LiveId" clId="{C2CEABC2-D94E-4043-85F8-C20965953A5C}" dt="2025-08-04T08:01:01.983" v="383" actId="1076"/>
        <pc:sldMkLst>
          <pc:docMk/>
          <pc:sldMk cId="3929899486" sldId="283"/>
        </pc:sldMkLst>
      </pc:sldChg>
      <pc:sldChg chg="addSp delSp modSp add mod ord">
        <pc:chgData name="David Butler" userId="1d4169bac4fa5473" providerId="LiveId" clId="{C2CEABC2-D94E-4043-85F8-C20965953A5C}" dt="2025-08-04T08:00:05.078" v="371" actId="207"/>
        <pc:sldMkLst>
          <pc:docMk/>
          <pc:sldMk cId="433527640" sldId="284"/>
        </pc:sldMkLst>
        <pc:spChg chg="mod">
          <ac:chgData name="David Butler" userId="1d4169bac4fa5473" providerId="LiveId" clId="{C2CEABC2-D94E-4043-85F8-C20965953A5C}" dt="2025-08-04T07:59:50.954" v="368" actId="403"/>
          <ac:spMkLst>
            <pc:docMk/>
            <pc:sldMk cId="433527640" sldId="284"/>
            <ac:spMk id="2" creationId="{37D4B08E-949A-0519-89FB-476B7535F6CF}"/>
          </ac:spMkLst>
        </pc:spChg>
        <pc:spChg chg="add mod">
          <ac:chgData name="David Butler" userId="1d4169bac4fa5473" providerId="LiveId" clId="{C2CEABC2-D94E-4043-85F8-C20965953A5C}" dt="2025-08-04T08:00:05.078" v="371" actId="20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C2CEABC2-D94E-4043-85F8-C20965953A5C}" dt="2025-08-04T07:48:25.350" v="9" actId="47"/>
        <pc:sldMkLst>
          <pc:docMk/>
          <pc:sldMk cId="1268013074" sldId="284"/>
        </pc:sldMkLst>
      </pc:sldChg>
      <pc:sldChg chg="delSp modSp add mod">
        <pc:chgData name="David Butler" userId="1d4169bac4fa5473" providerId="LiveId" clId="{C2CEABC2-D94E-4043-85F8-C20965953A5C}" dt="2025-08-04T08:01:41.615" v="398" actId="1076"/>
        <pc:sldMkLst>
          <pc:docMk/>
          <pc:sldMk cId="1316810330" sldId="285"/>
        </pc:sldMkLst>
      </pc:sldChg>
      <pc:sldChg chg="del">
        <pc:chgData name="David Butler" userId="1d4169bac4fa5473" providerId="LiveId" clId="{C2CEABC2-D94E-4043-85F8-C20965953A5C}" dt="2025-08-04T07:48:18.580" v="0" actId="47"/>
        <pc:sldMkLst>
          <pc:docMk/>
          <pc:sldMk cId="1332927271" sldId="285"/>
        </pc:sldMkLst>
      </pc:sldChg>
      <pc:sldChg chg="delSp modSp add mod">
        <pc:chgData name="David Butler" userId="1d4169bac4fa5473" providerId="LiveId" clId="{C2CEABC2-D94E-4043-85F8-C20965953A5C}" dt="2025-08-04T08:02:52.140" v="419" actId="1076"/>
        <pc:sldMkLst>
          <pc:docMk/>
          <pc:sldMk cId="3778352482" sldId="286"/>
        </pc:sldMkLst>
      </pc:sldChg>
      <pc:sldChg chg="delSp modSp add mod">
        <pc:chgData name="David Butler" userId="1d4169bac4fa5473" providerId="LiveId" clId="{C2CEABC2-D94E-4043-85F8-C20965953A5C}" dt="2025-08-04T08:19:53.482" v="429" actId="1076"/>
        <pc:sldMkLst>
          <pc:docMk/>
          <pc:sldMk cId="2242917637" sldId="287"/>
        </pc:sldMkLst>
      </pc:sldChg>
      <pc:sldChg chg="add del">
        <pc:chgData name="David Butler" userId="1d4169bac4fa5473" providerId="LiveId" clId="{C2CEABC2-D94E-4043-85F8-C20965953A5C}" dt="2025-08-04T08:19:09.960" v="420" actId="47"/>
        <pc:sldMkLst>
          <pc:docMk/>
          <pc:sldMk cId="3945437572" sldId="288"/>
        </pc:sldMkLst>
      </pc:sldChg>
    </pc:docChg>
  </pc:docChgLst>
  <pc:docChgLst>
    <pc:chgData name="David Butler" userId="1d4169bac4fa5473" providerId="LiveId" clId="{08C30437-8B93-4B29-A338-B4025CA8C3BE}"/>
    <pc:docChg chg="undo custSel addSld delSld modSld sldOrd">
      <pc:chgData name="David Butler" userId="1d4169bac4fa5473" providerId="LiveId" clId="{08C30437-8B93-4B29-A338-B4025CA8C3BE}" dt="2025-08-13T17:37:23.385" v="184" actId="1076"/>
      <pc:docMkLst>
        <pc:docMk/>
      </pc:docMkLst>
      <pc:sldChg chg="modSp mod">
        <pc:chgData name="David Butler" userId="1d4169bac4fa5473" providerId="LiveId" clId="{08C30437-8B93-4B29-A338-B4025CA8C3BE}" dt="2025-08-13T17:34:40.162" v="137" actId="1076"/>
        <pc:sldMkLst>
          <pc:docMk/>
          <pc:sldMk cId="1440179092" sldId="271"/>
        </pc:sldMkLst>
        <pc:spChg chg="mod">
          <ac:chgData name="David Butler" userId="1d4169bac4fa5473" providerId="LiveId" clId="{08C30437-8B93-4B29-A338-B4025CA8C3BE}" dt="2025-08-13T17:34:40.162" v="137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08C30437-8B93-4B29-A338-B4025CA8C3BE}" dt="2025-08-13T17:34:57.969" v="142" actId="1076"/>
        <pc:sldMkLst>
          <pc:docMk/>
          <pc:sldMk cId="2412835760" sldId="272"/>
        </pc:sldMkLst>
        <pc:spChg chg="mod">
          <ac:chgData name="David Butler" userId="1d4169bac4fa5473" providerId="LiveId" clId="{08C30437-8B93-4B29-A338-B4025CA8C3BE}" dt="2025-08-13T17:34:57.969" v="142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08C30437-8B93-4B29-A338-B4025CA8C3BE}" dt="2025-08-13T17:32:58.074" v="72" actId="20577"/>
        <pc:sldMkLst>
          <pc:docMk/>
          <pc:sldMk cId="433527640" sldId="284"/>
        </pc:sldMkLst>
        <pc:spChg chg="mod">
          <ac:chgData name="David Butler" userId="1d4169bac4fa5473" providerId="LiveId" clId="{08C30437-8B93-4B29-A338-B4025CA8C3BE}" dt="2025-08-13T17:32:14.816" v="34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08C30437-8B93-4B29-A338-B4025CA8C3BE}" dt="2025-08-13T17:32:58.074" v="72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08C30437-8B93-4B29-A338-B4025CA8C3BE}" dt="2025-08-13T17:35:29.170" v="158" actId="1076"/>
        <pc:sldMkLst>
          <pc:docMk/>
          <pc:sldMk cId="2013782049" sldId="288"/>
        </pc:sldMkLst>
      </pc:sldChg>
      <pc:sldChg chg="modSp mod">
        <pc:chgData name="David Butler" userId="1d4169bac4fa5473" providerId="LiveId" clId="{08C30437-8B93-4B29-A338-B4025CA8C3BE}" dt="2025-08-13T17:34:21.231" v="121" actId="20577"/>
        <pc:sldMkLst>
          <pc:docMk/>
          <pc:sldMk cId="2066152977" sldId="292"/>
        </pc:sldMkLst>
        <pc:spChg chg="mod">
          <ac:chgData name="David Butler" userId="1d4169bac4fa5473" providerId="LiveId" clId="{08C30437-8B93-4B29-A338-B4025CA8C3BE}" dt="2025-08-13T17:34:21.231" v="121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08C30437-8B93-4B29-A338-B4025CA8C3BE}" dt="2025-08-13T17:34:24.823" v="123" actId="20577"/>
        <pc:sldMkLst>
          <pc:docMk/>
          <pc:sldMk cId="2680864735" sldId="293"/>
        </pc:sldMkLst>
        <pc:spChg chg="mod">
          <ac:chgData name="David Butler" userId="1d4169bac4fa5473" providerId="LiveId" clId="{08C30437-8B93-4B29-A338-B4025CA8C3BE}" dt="2025-08-13T17:34:24.823" v="123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08C30437-8B93-4B29-A338-B4025CA8C3BE}" dt="2025-08-13T17:34:28.982" v="127" actId="20577"/>
        <pc:sldMkLst>
          <pc:docMk/>
          <pc:sldMk cId="741386051" sldId="294"/>
        </pc:sldMkLst>
        <pc:spChg chg="mod">
          <ac:chgData name="David Butler" userId="1d4169bac4fa5473" providerId="LiveId" clId="{08C30437-8B93-4B29-A338-B4025CA8C3BE}" dt="2025-08-13T17:34:28.982" v="127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08C30437-8B93-4B29-A338-B4025CA8C3BE}" dt="2025-08-13T17:34:18.013" v="117" actId="20577"/>
        <pc:sldMkLst>
          <pc:docMk/>
          <pc:sldMk cId="1236964882" sldId="296"/>
        </pc:sldMkLst>
        <pc:spChg chg="mod">
          <ac:chgData name="David Butler" userId="1d4169bac4fa5473" providerId="LiveId" clId="{08C30437-8B93-4B29-A338-B4025CA8C3BE}" dt="2025-08-13T17:34:18.013" v="117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">
        <pc:chgData name="David Butler" userId="1d4169bac4fa5473" providerId="LiveId" clId="{08C30437-8B93-4B29-A338-B4025CA8C3BE}" dt="2025-08-13T17:35:10.196" v="148" actId="47"/>
        <pc:sldMkLst>
          <pc:docMk/>
          <pc:sldMk cId="2138375576" sldId="297"/>
        </pc:sldMkLst>
      </pc:sldChg>
      <pc:sldChg chg="del">
        <pc:chgData name="David Butler" userId="1d4169bac4fa5473" providerId="LiveId" clId="{08C30437-8B93-4B29-A338-B4025CA8C3BE}" dt="2025-08-13T17:35:10.459" v="149" actId="47"/>
        <pc:sldMkLst>
          <pc:docMk/>
          <pc:sldMk cId="1719643408" sldId="298"/>
        </pc:sldMkLst>
      </pc:sldChg>
      <pc:sldChg chg="del">
        <pc:chgData name="David Butler" userId="1d4169bac4fa5473" providerId="LiveId" clId="{08C30437-8B93-4B29-A338-B4025CA8C3BE}" dt="2025-08-13T17:35:11.275" v="150" actId="47"/>
        <pc:sldMkLst>
          <pc:docMk/>
          <pc:sldMk cId="2128921637" sldId="299"/>
        </pc:sldMkLst>
      </pc:sldChg>
      <pc:sldChg chg="del">
        <pc:chgData name="David Butler" userId="1d4169bac4fa5473" providerId="LiveId" clId="{08C30437-8B93-4B29-A338-B4025CA8C3BE}" dt="2025-08-13T17:35:11.995" v="151" actId="47"/>
        <pc:sldMkLst>
          <pc:docMk/>
          <pc:sldMk cId="2132963570" sldId="300"/>
        </pc:sldMkLst>
      </pc:sldChg>
      <pc:sldChg chg="del">
        <pc:chgData name="David Butler" userId="1d4169bac4fa5473" providerId="LiveId" clId="{08C30437-8B93-4B29-A338-B4025CA8C3BE}" dt="2025-08-13T17:35:13.994" v="152" actId="47"/>
        <pc:sldMkLst>
          <pc:docMk/>
          <pc:sldMk cId="3658727313" sldId="301"/>
        </pc:sldMkLst>
      </pc:sldChg>
      <pc:sldChg chg="modSp mod">
        <pc:chgData name="David Butler" userId="1d4169bac4fa5473" providerId="LiveId" clId="{08C30437-8B93-4B29-A338-B4025CA8C3BE}" dt="2025-08-13T17:35:01.399" v="144" actId="20577"/>
        <pc:sldMkLst>
          <pc:docMk/>
          <pc:sldMk cId="3292744723" sldId="302"/>
        </pc:sldMkLst>
        <pc:spChg chg="mod">
          <ac:chgData name="David Butler" userId="1d4169bac4fa5473" providerId="LiveId" clId="{08C30437-8B93-4B29-A338-B4025CA8C3BE}" dt="2025-08-13T17:35:01.399" v="144" actId="20577"/>
          <ac:spMkLst>
            <pc:docMk/>
            <pc:sldMk cId="3292744723" sldId="302"/>
            <ac:spMk id="2" creationId="{B8104B5F-4A44-A03A-9AAD-E5326A3C11DC}"/>
          </ac:spMkLst>
        </pc:spChg>
      </pc:sldChg>
      <pc:sldChg chg="addSp delSp modSp add mod ord">
        <pc:chgData name="David Butler" userId="1d4169bac4fa5473" providerId="LiveId" clId="{08C30437-8B93-4B29-A338-B4025CA8C3BE}" dt="2025-08-13T17:36:09.783" v="173" actId="1076"/>
        <pc:sldMkLst>
          <pc:docMk/>
          <pc:sldMk cId="1373560228" sldId="303"/>
        </pc:sldMkLst>
      </pc:sldChg>
      <pc:sldChg chg="delSp modSp add mod">
        <pc:chgData name="David Butler" userId="1d4169bac4fa5473" providerId="LiveId" clId="{08C30437-8B93-4B29-A338-B4025CA8C3BE}" dt="2025-08-13T17:36:26.699" v="179" actId="1076"/>
        <pc:sldMkLst>
          <pc:docMk/>
          <pc:sldMk cId="138793313" sldId="304"/>
        </pc:sldMkLst>
      </pc:sldChg>
      <pc:sldChg chg="delSp modSp add mod">
        <pc:chgData name="David Butler" userId="1d4169bac4fa5473" providerId="LiveId" clId="{08C30437-8B93-4B29-A338-B4025CA8C3BE}" dt="2025-08-13T17:37:23.385" v="184" actId="1076"/>
        <pc:sldMkLst>
          <pc:docMk/>
          <pc:sldMk cId="3962191146" sldId="305"/>
        </pc:sldMkLst>
      </pc:sldChg>
      <pc:sldChg chg="delSp add mod">
        <pc:chgData name="David Butler" userId="1d4169bac4fa5473" providerId="LiveId" clId="{08C30437-8B93-4B29-A338-B4025CA8C3BE}" dt="2025-08-13T17:35:45.417" v="163" actId="478"/>
        <pc:sldMkLst>
          <pc:docMk/>
          <pc:sldMk cId="3821229299" sldId="306"/>
        </pc:sldMkLst>
      </pc:sldChg>
    </pc:docChg>
  </pc:docChgLst>
  <pc:docChgLst>
    <pc:chgData name="David Butler" userId="1d4169bac4fa5473" providerId="LiveId" clId="{CBB53B45-1942-481A-A320-798D61053962}"/>
    <pc:docChg chg="undo custSel addSld delSld modSld">
      <pc:chgData name="David Butler" userId="1d4169bac4fa5473" providerId="LiveId" clId="{CBB53B45-1942-481A-A320-798D61053962}" dt="2025-08-09T10:06:53.389" v="240" actId="1076"/>
      <pc:docMkLst>
        <pc:docMk/>
      </pc:docMkLst>
      <pc:sldChg chg="modSp mod">
        <pc:chgData name="David Butler" userId="1d4169bac4fa5473" providerId="LiveId" clId="{CBB53B45-1942-481A-A320-798D61053962}" dt="2025-08-09T10:04:38.524" v="192" actId="20577"/>
        <pc:sldMkLst>
          <pc:docMk/>
          <pc:sldMk cId="600683253" sldId="270"/>
        </pc:sldMkLst>
        <pc:spChg chg="mod">
          <ac:chgData name="David Butler" userId="1d4169bac4fa5473" providerId="LiveId" clId="{CBB53B45-1942-481A-A320-798D61053962}" dt="2025-08-09T10:04:38.524" v="192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BB53B45-1942-481A-A320-798D61053962}" dt="2025-08-09T10:04:43.621" v="196" actId="20577"/>
        <pc:sldMkLst>
          <pc:docMk/>
          <pc:sldMk cId="1440179092" sldId="271"/>
        </pc:sldMkLst>
        <pc:spChg chg="mod">
          <ac:chgData name="David Butler" userId="1d4169bac4fa5473" providerId="LiveId" clId="{CBB53B45-1942-481A-A320-798D61053962}" dt="2025-08-09T10:04:43.621" v="196" actId="20577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BB53B45-1942-481A-A320-798D61053962}" dt="2025-08-09T10:04:53.317" v="200" actId="1076"/>
        <pc:sldMkLst>
          <pc:docMk/>
          <pc:sldMk cId="2412835760" sldId="272"/>
        </pc:sldMkLst>
        <pc:spChg chg="mod">
          <ac:chgData name="David Butler" userId="1d4169bac4fa5473" providerId="LiveId" clId="{CBB53B45-1942-481A-A320-798D61053962}" dt="2025-08-09T10:04:53.317" v="200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BB53B45-1942-481A-A320-798D61053962}" dt="2025-08-09T10:02:51.768" v="91" actId="20577"/>
        <pc:sldMkLst>
          <pc:docMk/>
          <pc:sldMk cId="433527640" sldId="284"/>
        </pc:sldMkLst>
        <pc:spChg chg="mod">
          <ac:chgData name="David Butler" userId="1d4169bac4fa5473" providerId="LiveId" clId="{CBB53B45-1942-481A-A320-798D61053962}" dt="2025-08-09T10:02:30.629" v="38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CBB53B45-1942-481A-A320-798D61053962}" dt="2025-08-09T10:02:51.768" v="91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CBB53B45-1942-481A-A320-798D61053962}" dt="2025-08-09T10:05:16.559" v="211" actId="1076"/>
        <pc:sldMkLst>
          <pc:docMk/>
          <pc:sldMk cId="2013782049" sldId="288"/>
        </pc:sldMkLst>
      </pc:sldChg>
      <pc:sldChg chg="modSp mod">
        <pc:chgData name="David Butler" userId="1d4169bac4fa5473" providerId="LiveId" clId="{CBB53B45-1942-481A-A320-798D61053962}" dt="2025-08-09T10:04:26.047" v="181" actId="14100"/>
        <pc:sldMkLst>
          <pc:docMk/>
          <pc:sldMk cId="2680864735" sldId="293"/>
        </pc:sldMkLst>
        <pc:spChg chg="mod">
          <ac:chgData name="David Butler" userId="1d4169bac4fa5473" providerId="LiveId" clId="{CBB53B45-1942-481A-A320-798D61053962}" dt="2025-08-09T10:04:26.047" v="181" actId="14100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CBB53B45-1942-481A-A320-798D61053962}" dt="2025-08-09T10:04:30.667" v="185" actId="20577"/>
        <pc:sldMkLst>
          <pc:docMk/>
          <pc:sldMk cId="741386051" sldId="294"/>
        </pc:sldMkLst>
        <pc:spChg chg="mod">
          <ac:chgData name="David Butler" userId="1d4169bac4fa5473" providerId="LiveId" clId="{CBB53B45-1942-481A-A320-798D61053962}" dt="2025-08-09T10:04:30.667" v="185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CBB53B45-1942-481A-A320-798D61053962}" dt="2025-08-09T10:04:34.347" v="188" actId="20577"/>
        <pc:sldMkLst>
          <pc:docMk/>
          <pc:sldMk cId="712021484" sldId="295"/>
        </pc:sldMkLst>
        <pc:spChg chg="mod">
          <ac:chgData name="David Butler" userId="1d4169bac4fa5473" providerId="LiveId" clId="{CBB53B45-1942-481A-A320-798D61053962}" dt="2025-08-09T10:04:34.347" v="188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CBB53B45-1942-481A-A320-798D61053962}" dt="2025-08-09T10:04:19.644" v="173" actId="20577"/>
        <pc:sldMkLst>
          <pc:docMk/>
          <pc:sldMk cId="1236964882" sldId="296"/>
        </pc:sldMkLst>
        <pc:spChg chg="mod">
          <ac:chgData name="David Butler" userId="1d4169bac4fa5473" providerId="LiveId" clId="{CBB53B45-1942-481A-A320-798D61053962}" dt="2025-08-09T10:04:19.644" v="173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">
        <pc:chgData name="David Butler" userId="1d4169bac4fa5473" providerId="LiveId" clId="{CBB53B45-1942-481A-A320-798D61053962}" dt="2025-08-09T10:04:15.711" v="168" actId="47"/>
        <pc:sldMkLst>
          <pc:docMk/>
          <pc:sldMk cId="83430663" sldId="297"/>
        </pc:sldMkLst>
      </pc:sldChg>
      <pc:sldChg chg="addSp delSp modSp add mod">
        <pc:chgData name="David Butler" userId="1d4169bac4fa5473" providerId="LiveId" clId="{CBB53B45-1942-481A-A320-798D61053962}" dt="2025-08-09T10:05:59.811" v="225" actId="1076"/>
        <pc:sldMkLst>
          <pc:docMk/>
          <pc:sldMk cId="4112623047" sldId="297"/>
        </pc:sldMkLst>
      </pc:sldChg>
      <pc:sldChg chg="del">
        <pc:chgData name="David Butler" userId="1d4169bac4fa5473" providerId="LiveId" clId="{CBB53B45-1942-481A-A320-798D61053962}" dt="2025-08-09T10:04:15.893" v="169" actId="47"/>
        <pc:sldMkLst>
          <pc:docMk/>
          <pc:sldMk cId="2078648271" sldId="298"/>
        </pc:sldMkLst>
      </pc:sldChg>
      <pc:sldChg chg="delSp modSp add mod">
        <pc:chgData name="David Butler" userId="1d4169bac4fa5473" providerId="LiveId" clId="{CBB53B45-1942-481A-A320-798D61053962}" dt="2025-08-09T10:06:21.116" v="231" actId="1076"/>
        <pc:sldMkLst>
          <pc:docMk/>
          <pc:sldMk cId="2518524692" sldId="298"/>
        </pc:sldMkLst>
      </pc:sldChg>
      <pc:sldChg chg="del">
        <pc:chgData name="David Butler" userId="1d4169bac4fa5473" providerId="LiveId" clId="{CBB53B45-1942-481A-A320-798D61053962}" dt="2025-08-09T10:04:16.086" v="170" actId="47"/>
        <pc:sldMkLst>
          <pc:docMk/>
          <pc:sldMk cId="49023220" sldId="299"/>
        </pc:sldMkLst>
      </pc:sldChg>
      <pc:sldChg chg="delSp modSp add mod">
        <pc:chgData name="David Butler" userId="1d4169bac4fa5473" providerId="LiveId" clId="{CBB53B45-1942-481A-A320-798D61053962}" dt="2025-08-09T10:06:53.389" v="240" actId="1076"/>
        <pc:sldMkLst>
          <pc:docMk/>
          <pc:sldMk cId="789901932" sldId="299"/>
        </pc:sldMkLst>
      </pc:sldChg>
      <pc:sldChg chg="del">
        <pc:chgData name="David Butler" userId="1d4169bac4fa5473" providerId="LiveId" clId="{CBB53B45-1942-481A-A320-798D61053962}" dt="2025-08-09T10:04:16.759" v="171" actId="47"/>
        <pc:sldMkLst>
          <pc:docMk/>
          <pc:sldMk cId="2997380807" sldId="300"/>
        </pc:sldMkLst>
      </pc:sldChg>
      <pc:sldChg chg="delSp modSp add mod">
        <pc:chgData name="David Butler" userId="1d4169bac4fa5473" providerId="LiveId" clId="{CBB53B45-1942-481A-A320-798D61053962}" dt="2025-08-09T10:05:34.692" v="216" actId="1076"/>
        <pc:sldMkLst>
          <pc:docMk/>
          <pc:sldMk cId="3676981358" sldId="300"/>
        </pc:sldMkLst>
      </pc:sldChg>
      <pc:sldChg chg="add del">
        <pc:chgData name="David Butler" userId="1d4169bac4fa5473" providerId="LiveId" clId="{CBB53B45-1942-481A-A320-798D61053962}" dt="2025-08-09T10:05:00.740" v="206" actId="47"/>
        <pc:sldMkLst>
          <pc:docMk/>
          <pc:sldMk cId="1326702288" sldId="301"/>
        </pc:sldMkLst>
      </pc:sldChg>
    </pc:docChg>
  </pc:docChgLst>
  <pc:docChgLst>
    <pc:chgData name="David Butler" userId="1d4169bac4fa5473" providerId="LiveId" clId="{E19CE647-4B9B-4C46-9BC4-3752956CC69B}"/>
    <pc:docChg chg="undo custSel addSld delSld modSld">
      <pc:chgData name="David Butler" userId="1d4169bac4fa5473" providerId="LiveId" clId="{E19CE647-4B9B-4C46-9BC4-3752956CC69B}" dt="2025-08-09T08:49:10.320" v="282" actId="1076"/>
      <pc:docMkLst>
        <pc:docMk/>
      </pc:docMkLst>
      <pc:sldChg chg="modSp mod">
        <pc:chgData name="David Butler" userId="1d4169bac4fa5473" providerId="LiveId" clId="{E19CE647-4B9B-4C46-9BC4-3752956CC69B}" dt="2025-08-09T08:46:02.663" v="183" actId="20577"/>
        <pc:sldMkLst>
          <pc:docMk/>
          <pc:sldMk cId="382111458" sldId="269"/>
        </pc:sldMkLst>
        <pc:spChg chg="mod">
          <ac:chgData name="David Butler" userId="1d4169bac4fa5473" providerId="LiveId" clId="{E19CE647-4B9B-4C46-9BC4-3752956CC69B}" dt="2025-08-09T08:46:02.663" v="183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32.319" v="205" actId="1076"/>
        <pc:sldMkLst>
          <pc:docMk/>
          <pc:sldMk cId="600683253" sldId="270"/>
        </pc:sldMkLst>
        <pc:spChg chg="mod">
          <ac:chgData name="David Butler" userId="1d4169bac4fa5473" providerId="LiveId" clId="{E19CE647-4B9B-4C46-9BC4-3752956CC69B}" dt="2025-08-09T08:46:32.319" v="205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56.763" v="224" actId="1076"/>
        <pc:sldMkLst>
          <pc:docMk/>
          <pc:sldMk cId="1440179092" sldId="271"/>
        </pc:sldMkLst>
        <pc:spChg chg="mod">
          <ac:chgData name="David Butler" userId="1d4169bac4fa5473" providerId="LiveId" clId="{E19CE647-4B9B-4C46-9BC4-3752956CC69B}" dt="2025-08-09T08:46:56.763" v="224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59.761" v="228" actId="20577"/>
        <pc:sldMkLst>
          <pc:docMk/>
          <pc:sldMk cId="2412835760" sldId="272"/>
        </pc:sldMkLst>
        <pc:spChg chg="mod">
          <ac:chgData name="David Butler" userId="1d4169bac4fa5473" providerId="LiveId" clId="{E19CE647-4B9B-4C46-9BC4-3752956CC69B}" dt="2025-08-09T08:46:59.761" v="228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del">
        <pc:chgData name="David Butler" userId="1d4169bac4fa5473" providerId="LiveId" clId="{E19CE647-4B9B-4C46-9BC4-3752956CC69B}" dt="2025-08-09T08:47:01.966" v="229" actId="47"/>
        <pc:sldMkLst>
          <pc:docMk/>
          <pc:sldMk cId="2880101976" sldId="273"/>
        </pc:sldMkLst>
      </pc:sldChg>
      <pc:sldChg chg="modSp mod">
        <pc:chgData name="David Butler" userId="1d4169bac4fa5473" providerId="LiveId" clId="{E19CE647-4B9B-4C46-9BC4-3752956CC69B}" dt="2025-08-09T08:43:50.819" v="93" actId="20577"/>
        <pc:sldMkLst>
          <pc:docMk/>
          <pc:sldMk cId="433527640" sldId="284"/>
        </pc:sldMkLst>
        <pc:spChg chg="mod">
          <ac:chgData name="David Butler" userId="1d4169bac4fa5473" providerId="LiveId" clId="{E19CE647-4B9B-4C46-9BC4-3752956CC69B}" dt="2025-08-09T08:42:49.071" v="37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E19CE647-4B9B-4C46-9BC4-3752956CC69B}" dt="2025-08-09T08:43:50.819" v="93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E19CE647-4B9B-4C46-9BC4-3752956CC69B}" dt="2025-08-09T08:47:19.002" v="237" actId="1076"/>
        <pc:sldMkLst>
          <pc:docMk/>
          <pc:sldMk cId="2013782049" sldId="288"/>
        </pc:sldMkLst>
      </pc:sldChg>
      <pc:sldChg chg="modSp mod">
        <pc:chgData name="David Butler" userId="1d4169bac4fa5473" providerId="LiveId" clId="{E19CE647-4B9B-4C46-9BC4-3752956CC69B}" dt="2025-08-09T08:46:10.961" v="193" actId="20577"/>
        <pc:sldMkLst>
          <pc:docMk/>
          <pc:sldMk cId="2066152977" sldId="292"/>
        </pc:sldMkLst>
        <pc:spChg chg="mod">
          <ac:chgData name="David Butler" userId="1d4169bac4fa5473" providerId="LiveId" clId="{E19CE647-4B9B-4C46-9BC4-3752956CC69B}" dt="2025-08-09T08:46:10.961" v="193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E19CE647-4B9B-4C46-9BC4-3752956CC69B}" dt="2025-08-09T08:46:19.373" v="199" actId="122"/>
        <pc:sldMkLst>
          <pc:docMk/>
          <pc:sldMk cId="2680864735" sldId="293"/>
        </pc:sldMkLst>
        <pc:spChg chg="mod">
          <ac:chgData name="David Butler" userId="1d4169bac4fa5473" providerId="LiveId" clId="{E19CE647-4B9B-4C46-9BC4-3752956CC69B}" dt="2025-08-09T08:46:19.373" v="199" actId="122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E19CE647-4B9B-4C46-9BC4-3752956CC69B}" dt="2025-08-09T08:46:42.861" v="210" actId="1076"/>
        <pc:sldMkLst>
          <pc:docMk/>
          <pc:sldMk cId="741386051" sldId="294"/>
        </pc:sldMkLst>
        <pc:spChg chg="mod">
          <ac:chgData name="David Butler" userId="1d4169bac4fa5473" providerId="LiveId" clId="{E19CE647-4B9B-4C46-9BC4-3752956CC69B}" dt="2025-08-09T08:46:42.861" v="210" actId="1076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E19CE647-4B9B-4C46-9BC4-3752956CC69B}" dt="2025-08-09T08:46:50.713" v="219" actId="20577"/>
        <pc:sldMkLst>
          <pc:docMk/>
          <pc:sldMk cId="712021484" sldId="295"/>
        </pc:sldMkLst>
        <pc:spChg chg="mod">
          <ac:chgData name="David Butler" userId="1d4169bac4fa5473" providerId="LiveId" clId="{E19CE647-4B9B-4C46-9BC4-3752956CC69B}" dt="2025-08-09T08:46:50.713" v="219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E19CE647-4B9B-4C46-9BC4-3752956CC69B}" dt="2025-08-09T08:46:06.089" v="185" actId="20577"/>
        <pc:sldMkLst>
          <pc:docMk/>
          <pc:sldMk cId="1236964882" sldId="296"/>
        </pc:sldMkLst>
        <pc:spChg chg="mod">
          <ac:chgData name="David Butler" userId="1d4169bac4fa5473" providerId="LiveId" clId="{E19CE647-4B9B-4C46-9BC4-3752956CC69B}" dt="2025-08-09T08:46:06.089" v="185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E19CE647-4B9B-4C46-9BC4-3752956CC69B}" dt="2025-08-09T08:47:36.869" v="246" actId="1076"/>
        <pc:sldMkLst>
          <pc:docMk/>
          <pc:sldMk cId="3295370546" sldId="297"/>
        </pc:sldMkLst>
      </pc:sldChg>
      <pc:sldChg chg="del">
        <pc:chgData name="David Butler" userId="1d4169bac4fa5473" providerId="LiveId" clId="{E19CE647-4B9B-4C46-9BC4-3752956CC69B}" dt="2025-08-09T08:45:56.379" v="175" actId="47"/>
        <pc:sldMkLst>
          <pc:docMk/>
          <pc:sldMk cId="3721678615" sldId="297"/>
        </pc:sldMkLst>
      </pc:sldChg>
      <pc:sldChg chg="delSp modSp add mod">
        <pc:chgData name="David Butler" userId="1d4169bac4fa5473" providerId="LiveId" clId="{E19CE647-4B9B-4C46-9BC4-3752956CC69B}" dt="2025-08-09T08:47:56.956" v="255" actId="1076"/>
        <pc:sldMkLst>
          <pc:docMk/>
          <pc:sldMk cId="734923773" sldId="298"/>
        </pc:sldMkLst>
      </pc:sldChg>
      <pc:sldChg chg="del">
        <pc:chgData name="David Butler" userId="1d4169bac4fa5473" providerId="LiveId" clId="{E19CE647-4B9B-4C46-9BC4-3752956CC69B}" dt="2025-08-09T08:45:56.959" v="176" actId="47"/>
        <pc:sldMkLst>
          <pc:docMk/>
          <pc:sldMk cId="4006559877" sldId="298"/>
        </pc:sldMkLst>
      </pc:sldChg>
      <pc:sldChg chg="delSp modSp add mod">
        <pc:chgData name="David Butler" userId="1d4169bac4fa5473" providerId="LiveId" clId="{E19CE647-4B9B-4C46-9BC4-3752956CC69B}" dt="2025-08-09T08:48:23.201" v="267" actId="1076"/>
        <pc:sldMkLst>
          <pc:docMk/>
          <pc:sldMk cId="331219654" sldId="299"/>
        </pc:sldMkLst>
      </pc:sldChg>
      <pc:sldChg chg="del">
        <pc:chgData name="David Butler" userId="1d4169bac4fa5473" providerId="LiveId" clId="{E19CE647-4B9B-4C46-9BC4-3752956CC69B}" dt="2025-08-09T08:45:57.630" v="177" actId="47"/>
        <pc:sldMkLst>
          <pc:docMk/>
          <pc:sldMk cId="2877572591" sldId="299"/>
        </pc:sldMkLst>
      </pc:sldChg>
      <pc:sldChg chg="addSp delSp modSp add mod">
        <pc:chgData name="David Butler" userId="1d4169bac4fa5473" providerId="LiveId" clId="{E19CE647-4B9B-4C46-9BC4-3752956CC69B}" dt="2025-08-09T08:49:10.320" v="282" actId="1076"/>
        <pc:sldMkLst>
          <pc:docMk/>
          <pc:sldMk cId="1704740825" sldId="300"/>
        </pc:sldMkLst>
      </pc:sldChg>
      <pc:sldChg chg="del">
        <pc:chgData name="David Butler" userId="1d4169bac4fa5473" providerId="LiveId" clId="{E19CE647-4B9B-4C46-9BC4-3752956CC69B}" dt="2025-08-09T08:45:58.315" v="178" actId="47"/>
        <pc:sldMkLst>
          <pc:docMk/>
          <pc:sldMk cId="2425506548" sldId="300"/>
        </pc:sldMkLst>
      </pc:sldChg>
      <pc:sldChg chg="del">
        <pc:chgData name="David Butler" userId="1d4169bac4fa5473" providerId="LiveId" clId="{E19CE647-4B9B-4C46-9BC4-3752956CC69B}" dt="2025-08-09T08:45:59.046" v="179" actId="47"/>
        <pc:sldMkLst>
          <pc:docMk/>
          <pc:sldMk cId="2717723411" sldId="301"/>
        </pc:sldMkLst>
      </pc:sldChg>
    </pc:docChg>
  </pc:docChgLst>
  <pc:docChgLst>
    <pc:chgData name="David Butler" userId="1d4169bac4fa5473" providerId="LiveId" clId="{9E72F832-12AF-4156-BA52-A7A45CA3D45E}"/>
    <pc:docChg chg="custSel addSld delSld modSld">
      <pc:chgData name="David Butler" userId="1d4169bac4fa5473" providerId="LiveId" clId="{9E72F832-12AF-4156-BA52-A7A45CA3D45E}" dt="2025-08-13T17:14:02.573" v="221" actId="1076"/>
      <pc:docMkLst>
        <pc:docMk/>
      </pc:docMkLst>
      <pc:sldChg chg="modSp mod">
        <pc:chgData name="David Butler" userId="1d4169bac4fa5473" providerId="LiveId" clId="{9E72F832-12AF-4156-BA52-A7A45CA3D45E}" dt="2025-08-13T17:12:06.962" v="172" actId="20577"/>
        <pc:sldMkLst>
          <pc:docMk/>
          <pc:sldMk cId="600683253" sldId="270"/>
        </pc:sldMkLst>
        <pc:spChg chg="mod">
          <ac:chgData name="David Butler" userId="1d4169bac4fa5473" providerId="LiveId" clId="{9E72F832-12AF-4156-BA52-A7A45CA3D45E}" dt="2025-08-13T17:12:06.962" v="172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9E72F832-12AF-4156-BA52-A7A45CA3D45E}" dt="2025-08-13T17:12:14.762" v="182" actId="20577"/>
        <pc:sldMkLst>
          <pc:docMk/>
          <pc:sldMk cId="1440179092" sldId="271"/>
        </pc:sldMkLst>
        <pc:spChg chg="mod">
          <ac:chgData name="David Butler" userId="1d4169bac4fa5473" providerId="LiveId" clId="{9E72F832-12AF-4156-BA52-A7A45CA3D45E}" dt="2025-08-13T17:12:14.762" v="182" actId="20577"/>
          <ac:spMkLst>
            <pc:docMk/>
            <pc:sldMk cId="1440179092" sldId="271"/>
            <ac:spMk id="2" creationId="{45A6B596-C4F7-7A73-34CC-590A7531F11F}"/>
          </ac:spMkLst>
        </pc:spChg>
      </pc:sldChg>
      <pc:sldChg chg="addSp delSp modSp mod">
        <pc:chgData name="David Butler" userId="1d4169bac4fa5473" providerId="LiveId" clId="{9E72F832-12AF-4156-BA52-A7A45CA3D45E}" dt="2025-08-13T17:12:50.630" v="200" actId="1076"/>
        <pc:sldMkLst>
          <pc:docMk/>
          <pc:sldMk cId="2013782049" sldId="288"/>
        </pc:sldMkLst>
      </pc:sldChg>
      <pc:sldChg chg="modSp mod">
        <pc:chgData name="David Butler" userId="1d4169bac4fa5473" providerId="LiveId" clId="{9E72F832-12AF-4156-BA52-A7A45CA3D45E}" dt="2025-08-13T17:11:55.378" v="160" actId="20577"/>
        <pc:sldMkLst>
          <pc:docMk/>
          <pc:sldMk cId="2066152977" sldId="292"/>
        </pc:sldMkLst>
        <pc:spChg chg="mod">
          <ac:chgData name="David Butler" userId="1d4169bac4fa5473" providerId="LiveId" clId="{9E72F832-12AF-4156-BA52-A7A45CA3D45E}" dt="2025-08-13T17:11:55.378" v="160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9E72F832-12AF-4156-BA52-A7A45CA3D45E}" dt="2025-08-13T17:11:58.689" v="164" actId="20577"/>
        <pc:sldMkLst>
          <pc:docMk/>
          <pc:sldMk cId="2680864735" sldId="293"/>
        </pc:sldMkLst>
        <pc:spChg chg="mod">
          <ac:chgData name="David Butler" userId="1d4169bac4fa5473" providerId="LiveId" clId="{9E72F832-12AF-4156-BA52-A7A45CA3D45E}" dt="2025-08-13T17:11:58.689" v="164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9E72F832-12AF-4156-BA52-A7A45CA3D45E}" dt="2025-08-13T17:12:02.906" v="169" actId="20577"/>
        <pc:sldMkLst>
          <pc:docMk/>
          <pc:sldMk cId="741386051" sldId="294"/>
        </pc:sldMkLst>
        <pc:spChg chg="mod">
          <ac:chgData name="David Butler" userId="1d4169bac4fa5473" providerId="LiveId" clId="{9E72F832-12AF-4156-BA52-A7A45CA3D45E}" dt="2025-08-13T17:12:02.906" v="169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9E72F832-12AF-4156-BA52-A7A45CA3D45E}" dt="2025-08-13T17:12:10.875" v="178" actId="20577"/>
        <pc:sldMkLst>
          <pc:docMk/>
          <pc:sldMk cId="712021484" sldId="295"/>
        </pc:sldMkLst>
        <pc:spChg chg="mod">
          <ac:chgData name="David Butler" userId="1d4169bac4fa5473" providerId="LiveId" clId="{9E72F832-12AF-4156-BA52-A7A45CA3D45E}" dt="2025-08-13T17:12:10.875" v="178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9E72F832-12AF-4156-BA52-A7A45CA3D45E}" dt="2025-08-13T17:11:51.489" v="157" actId="20577"/>
        <pc:sldMkLst>
          <pc:docMk/>
          <pc:sldMk cId="1236964882" sldId="296"/>
        </pc:sldMkLst>
        <pc:spChg chg="mod">
          <ac:chgData name="David Butler" userId="1d4169bac4fa5473" providerId="LiveId" clId="{9E72F832-12AF-4156-BA52-A7A45CA3D45E}" dt="2025-08-13T17:11:51.489" v="157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9E72F832-12AF-4156-BA52-A7A45CA3D45E}" dt="2025-08-13T17:13:36.350" v="214" actId="1076"/>
        <pc:sldMkLst>
          <pc:docMk/>
          <pc:sldMk cId="2138375576" sldId="297"/>
        </pc:sldMkLst>
      </pc:sldChg>
      <pc:sldChg chg="del">
        <pc:chgData name="David Butler" userId="1d4169bac4fa5473" providerId="LiveId" clId="{9E72F832-12AF-4156-BA52-A7A45CA3D45E}" dt="2025-08-13T17:11:42.047" v="146" actId="47"/>
        <pc:sldMkLst>
          <pc:docMk/>
          <pc:sldMk cId="4112623047" sldId="297"/>
        </pc:sldMkLst>
      </pc:sldChg>
      <pc:sldChg chg="delSp modSp add mod">
        <pc:chgData name="David Butler" userId="1d4169bac4fa5473" providerId="LiveId" clId="{9E72F832-12AF-4156-BA52-A7A45CA3D45E}" dt="2025-08-13T17:14:02.573" v="221" actId="1076"/>
        <pc:sldMkLst>
          <pc:docMk/>
          <pc:sldMk cId="1719643408" sldId="298"/>
        </pc:sldMkLst>
      </pc:sldChg>
      <pc:sldChg chg="del">
        <pc:chgData name="David Butler" userId="1d4169bac4fa5473" providerId="LiveId" clId="{9E72F832-12AF-4156-BA52-A7A45CA3D45E}" dt="2025-08-13T17:11:42.621" v="147" actId="47"/>
        <pc:sldMkLst>
          <pc:docMk/>
          <pc:sldMk cId="2518524692" sldId="298"/>
        </pc:sldMkLst>
      </pc:sldChg>
      <pc:sldChg chg="del">
        <pc:chgData name="David Butler" userId="1d4169bac4fa5473" providerId="LiveId" clId="{9E72F832-12AF-4156-BA52-A7A45CA3D45E}" dt="2025-08-13T17:11:43.124" v="148" actId="47"/>
        <pc:sldMkLst>
          <pc:docMk/>
          <pc:sldMk cId="789901932" sldId="299"/>
        </pc:sldMkLst>
      </pc:sldChg>
      <pc:sldChg chg="add">
        <pc:chgData name="David Butler" userId="1d4169bac4fa5473" providerId="LiveId" clId="{9E72F832-12AF-4156-BA52-A7A45CA3D45E}" dt="2025-08-13T17:11:47.329" v="152" actId="2890"/>
        <pc:sldMkLst>
          <pc:docMk/>
          <pc:sldMk cId="2128921637" sldId="299"/>
        </pc:sldMkLst>
      </pc:sldChg>
      <pc:sldChg chg="delSp modSp add mod">
        <pc:chgData name="David Butler" userId="1d4169bac4fa5473" providerId="LiveId" clId="{9E72F832-12AF-4156-BA52-A7A45CA3D45E}" dt="2025-08-13T17:13:27.503" v="211" actId="1076"/>
        <pc:sldMkLst>
          <pc:docMk/>
          <pc:sldMk cId="2132963570" sldId="300"/>
        </pc:sldMkLst>
      </pc:sldChg>
      <pc:sldChg chg="del">
        <pc:chgData name="David Butler" userId="1d4169bac4fa5473" providerId="LiveId" clId="{9E72F832-12AF-4156-BA52-A7A45CA3D45E}" dt="2025-08-13T17:11:44.088" v="149" actId="47"/>
        <pc:sldMkLst>
          <pc:docMk/>
          <pc:sldMk cId="3676981358" sldId="300"/>
        </pc:sldMkLst>
      </pc:sldChg>
      <pc:sldChg chg="delSp modSp add mod">
        <pc:chgData name="David Butler" userId="1d4169bac4fa5473" providerId="LiveId" clId="{9E72F832-12AF-4156-BA52-A7A45CA3D45E}" dt="2025-08-13T17:12:58.922" v="203" actId="1076"/>
        <pc:sldMkLst>
          <pc:docMk/>
          <pc:sldMk cId="3658727313" sldId="301"/>
        </pc:sldMkLst>
      </pc:sldChg>
      <pc:sldChg chg="modSp add mod">
        <pc:chgData name="David Butler" userId="1d4169bac4fa5473" providerId="LiveId" clId="{9E72F832-12AF-4156-BA52-A7A45CA3D45E}" dt="2025-08-13T17:12:31.963" v="195" actId="1076"/>
        <pc:sldMkLst>
          <pc:docMk/>
          <pc:sldMk cId="3292744723" sldId="302"/>
        </pc:sldMkLst>
        <pc:spChg chg="mod">
          <ac:chgData name="David Butler" userId="1d4169bac4fa5473" providerId="LiveId" clId="{9E72F832-12AF-4156-BA52-A7A45CA3D45E}" dt="2025-08-13T17:12:31.963" v="195" actId="1076"/>
          <ac:spMkLst>
            <pc:docMk/>
            <pc:sldMk cId="3292744723" sldId="302"/>
            <ac:spMk id="2" creationId="{B8104B5F-4A44-A03A-9AAD-E5326A3C11D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17/08/2025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25F6E-E038-25F3-E766-CA21E5D56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D4B08E-949A-0519-89FB-476B7535F6CF}"/>
              </a:ext>
            </a:extLst>
          </p:cNvPr>
          <p:cNvSpPr txBox="1"/>
          <p:nvPr/>
        </p:nvSpPr>
        <p:spPr>
          <a:xfrm>
            <a:off x="122345" y="179964"/>
            <a:ext cx="676122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is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he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she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likes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has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1F27E2-9807-14D1-20F8-CEDF3ADB22C2}"/>
              </a:ext>
            </a:extLst>
          </p:cNvPr>
          <p:cNvSpPr txBox="1"/>
          <p:nvPr/>
        </p:nvSpPr>
        <p:spPr>
          <a:xfrm>
            <a:off x="5823857" y="179964"/>
            <a:ext cx="6368143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6.  goes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7.  his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8.  her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9.  lives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10. watches</a:t>
            </a:r>
          </a:p>
        </p:txBody>
      </p:sp>
    </p:spTree>
    <p:extLst>
      <p:ext uri="{BB962C8B-B14F-4D97-AF65-F5344CB8AC3E}">
        <p14:creationId xmlns:p14="http://schemas.microsoft.com/office/powerpoint/2010/main" val="433527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449A2-9196-3CCE-878C-815174DD32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F1C3DC-0BC4-ADA8-D3A0-6440E6A3DB88}"/>
              </a:ext>
            </a:extLst>
          </p:cNvPr>
          <p:cNvSpPr txBox="1"/>
          <p:nvPr/>
        </p:nvSpPr>
        <p:spPr>
          <a:xfrm>
            <a:off x="364565" y="1903563"/>
            <a:ext cx="10697199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>
                <a:latin typeface="Century Gothic" panose="020B0502020202020204" pitchFamily="34" charset="0"/>
              </a:rPr>
              <a:t>his</a:t>
            </a:r>
          </a:p>
        </p:txBody>
      </p:sp>
    </p:spTree>
    <p:extLst>
      <p:ext uri="{BB962C8B-B14F-4D97-AF65-F5344CB8AC3E}">
        <p14:creationId xmlns:p14="http://schemas.microsoft.com/office/powerpoint/2010/main" val="26808647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FAA80C-3B78-5D2E-FDE0-DF0E4BF45F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112797-D360-586B-C141-1BB052D81293}"/>
              </a:ext>
            </a:extLst>
          </p:cNvPr>
          <p:cNvSpPr txBox="1"/>
          <p:nvPr/>
        </p:nvSpPr>
        <p:spPr>
          <a:xfrm>
            <a:off x="2995339" y="797353"/>
            <a:ext cx="5270995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lives</a:t>
            </a:r>
          </a:p>
        </p:txBody>
      </p:sp>
    </p:spTree>
    <p:extLst>
      <p:ext uri="{BB962C8B-B14F-4D97-AF65-F5344CB8AC3E}">
        <p14:creationId xmlns:p14="http://schemas.microsoft.com/office/powerpoint/2010/main" val="7413860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9B7C6-4B8B-15C4-7215-3F4CFF4229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3F583D-7557-9B6F-A737-E7C6AC3D0552}"/>
              </a:ext>
            </a:extLst>
          </p:cNvPr>
          <p:cNvSpPr txBox="1"/>
          <p:nvPr/>
        </p:nvSpPr>
        <p:spPr>
          <a:xfrm>
            <a:off x="3084821" y="1520988"/>
            <a:ext cx="5798383" cy="29392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8500" dirty="0">
                <a:latin typeface="Century Gothic" panose="020B0502020202020204" pitchFamily="34" charset="0"/>
              </a:rPr>
              <a:t>goes</a:t>
            </a:r>
          </a:p>
        </p:txBody>
      </p:sp>
    </p:spTree>
    <p:extLst>
      <p:ext uri="{BB962C8B-B14F-4D97-AF65-F5344CB8AC3E}">
        <p14:creationId xmlns:p14="http://schemas.microsoft.com/office/powerpoint/2010/main" val="7120214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087584" y="388449"/>
            <a:ext cx="7069564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her</a:t>
            </a:r>
          </a:p>
        </p:txBody>
      </p:sp>
    </p:spTree>
    <p:extLst>
      <p:ext uri="{BB962C8B-B14F-4D97-AF65-F5344CB8AC3E}">
        <p14:creationId xmlns:p14="http://schemas.microsoft.com/office/powerpoint/2010/main" val="6006832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1057275" y="1630042"/>
            <a:ext cx="1077089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watches</a:t>
            </a:r>
            <a:endParaRPr lang="en-GB" sz="239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01790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1063812" y="1692700"/>
            <a:ext cx="10028518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has</a:t>
            </a:r>
          </a:p>
        </p:txBody>
      </p:sp>
    </p:spTree>
    <p:extLst>
      <p:ext uri="{BB962C8B-B14F-4D97-AF65-F5344CB8AC3E}">
        <p14:creationId xmlns:p14="http://schemas.microsoft.com/office/powerpoint/2010/main" val="24128357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356B56-25FC-3DD5-0E2A-EAF04BA9C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8104B5F-4A44-A03A-9AAD-E5326A3C11DC}"/>
              </a:ext>
            </a:extLst>
          </p:cNvPr>
          <p:cNvSpPr txBox="1"/>
          <p:nvPr/>
        </p:nvSpPr>
        <p:spPr>
          <a:xfrm>
            <a:off x="5348631" y="1290227"/>
            <a:ext cx="168668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is</a:t>
            </a:r>
          </a:p>
        </p:txBody>
      </p:sp>
    </p:spTree>
    <p:extLst>
      <p:ext uri="{BB962C8B-B14F-4D97-AF65-F5344CB8AC3E}">
        <p14:creationId xmlns:p14="http://schemas.microsoft.com/office/powerpoint/2010/main" val="3292744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663E16-3DD0-1D27-2DF1-2AF8041B79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589DA484-AE1A-F109-D8BD-D46D786E0866}"/>
              </a:ext>
            </a:extLst>
          </p:cNvPr>
          <p:cNvSpPr txBox="1"/>
          <p:nvPr/>
        </p:nvSpPr>
        <p:spPr>
          <a:xfrm>
            <a:off x="200803" y="309915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his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7820043-61E0-10A4-D2BA-8CFCF77D994B}"/>
              </a:ext>
            </a:extLst>
          </p:cNvPr>
          <p:cNvSpPr txBox="1"/>
          <p:nvPr/>
        </p:nvSpPr>
        <p:spPr>
          <a:xfrm>
            <a:off x="7655858" y="0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likes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CECA0E-1CE5-4AA0-B0CD-F37BC3BCEFF0}"/>
              </a:ext>
            </a:extLst>
          </p:cNvPr>
          <p:cNvSpPr txBox="1"/>
          <p:nvPr/>
        </p:nvSpPr>
        <p:spPr>
          <a:xfrm>
            <a:off x="-89538" y="5195611"/>
            <a:ext cx="54044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watches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14DC0E-330F-A2C1-5F24-F31E23D7BD2E}"/>
              </a:ext>
            </a:extLst>
          </p:cNvPr>
          <p:cNvSpPr txBox="1"/>
          <p:nvPr/>
        </p:nvSpPr>
        <p:spPr>
          <a:xfrm>
            <a:off x="155388" y="1384646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her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FE54AA-9193-6A1E-9B02-0569E38B6399}"/>
              </a:ext>
            </a:extLst>
          </p:cNvPr>
          <p:cNvSpPr txBox="1"/>
          <p:nvPr/>
        </p:nvSpPr>
        <p:spPr>
          <a:xfrm>
            <a:off x="7659660" y="1566693"/>
            <a:ext cx="31950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is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FCE9C8C-9351-4BB7-E8D7-A67304931584}"/>
              </a:ext>
            </a:extLst>
          </p:cNvPr>
          <p:cNvSpPr txBox="1"/>
          <p:nvPr/>
        </p:nvSpPr>
        <p:spPr>
          <a:xfrm>
            <a:off x="6840529" y="3840841"/>
            <a:ext cx="483329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has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5A4FBBE-2D62-E0E1-ED8B-D96FD06E8BB4}"/>
              </a:ext>
            </a:extLst>
          </p:cNvPr>
          <p:cNvSpPr txBox="1"/>
          <p:nvPr/>
        </p:nvSpPr>
        <p:spPr>
          <a:xfrm>
            <a:off x="3984438" y="832079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goes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05C400-CBAA-3CEB-1D49-7075801F4B11}"/>
              </a:ext>
            </a:extLst>
          </p:cNvPr>
          <p:cNvSpPr txBox="1"/>
          <p:nvPr/>
        </p:nvSpPr>
        <p:spPr>
          <a:xfrm>
            <a:off x="3185171" y="2351523"/>
            <a:ext cx="35211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she</a:t>
            </a:r>
            <a:endParaRPr lang="en-GB" sz="138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66323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E622D6-DAA0-614A-802E-9A5C500D8A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E7692A4-E84D-D4C3-92FD-D4E7BDF11C2D}"/>
              </a:ext>
            </a:extLst>
          </p:cNvPr>
          <p:cNvSpPr txBox="1"/>
          <p:nvPr/>
        </p:nvSpPr>
        <p:spPr>
          <a:xfrm>
            <a:off x="566742" y="1719867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his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57161DD-07EB-7677-1433-2BA46BE243DA}"/>
              </a:ext>
            </a:extLst>
          </p:cNvPr>
          <p:cNvSpPr txBox="1"/>
          <p:nvPr/>
        </p:nvSpPr>
        <p:spPr>
          <a:xfrm>
            <a:off x="6452605" y="4668810"/>
            <a:ext cx="54044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watches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E7652BF-1EF4-8EB5-CB8D-4954249E1887}"/>
              </a:ext>
            </a:extLst>
          </p:cNvPr>
          <p:cNvSpPr txBox="1"/>
          <p:nvPr/>
        </p:nvSpPr>
        <p:spPr>
          <a:xfrm>
            <a:off x="4029075" y="742680"/>
            <a:ext cx="46078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he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14A127F-9509-64B0-880B-9ED48F9F6045}"/>
              </a:ext>
            </a:extLst>
          </p:cNvPr>
          <p:cNvSpPr txBox="1"/>
          <p:nvPr/>
        </p:nvSpPr>
        <p:spPr>
          <a:xfrm>
            <a:off x="5489388" y="2644170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her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ABF8987-07C6-DBB3-FFE1-3C69549C7BE5}"/>
              </a:ext>
            </a:extLst>
          </p:cNvPr>
          <p:cNvSpPr txBox="1"/>
          <p:nvPr/>
        </p:nvSpPr>
        <p:spPr>
          <a:xfrm>
            <a:off x="7659660" y="1566693"/>
            <a:ext cx="31950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is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5751C5D-BE0A-0747-0657-3C329EDA1D7E}"/>
              </a:ext>
            </a:extLst>
          </p:cNvPr>
          <p:cNvSpPr txBox="1"/>
          <p:nvPr/>
        </p:nvSpPr>
        <p:spPr>
          <a:xfrm>
            <a:off x="-464863" y="-329858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lives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60B97E3-D7AE-670E-ADE0-B7F371160B44}"/>
              </a:ext>
            </a:extLst>
          </p:cNvPr>
          <p:cNvSpPr txBox="1"/>
          <p:nvPr/>
        </p:nvSpPr>
        <p:spPr>
          <a:xfrm>
            <a:off x="-225435" y="4266715"/>
            <a:ext cx="483329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has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2746FE8-F623-FB08-F47C-12F7754B0EEB}"/>
              </a:ext>
            </a:extLst>
          </p:cNvPr>
          <p:cNvSpPr txBox="1"/>
          <p:nvPr/>
        </p:nvSpPr>
        <p:spPr>
          <a:xfrm>
            <a:off x="8271521" y="-81333"/>
            <a:ext cx="35211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she</a:t>
            </a:r>
            <a:endParaRPr lang="en-GB" sz="138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45151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5E60A1-C8EC-1C29-31BE-B012E29D7D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7C46D15-6B0A-BD79-FA8B-1E4600B18A03}"/>
              </a:ext>
            </a:extLst>
          </p:cNvPr>
          <p:cNvSpPr txBox="1"/>
          <p:nvPr/>
        </p:nvSpPr>
        <p:spPr>
          <a:xfrm>
            <a:off x="5172853" y="370875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his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1BC78E3-C62F-13A7-30B3-3FFF836E3055}"/>
              </a:ext>
            </a:extLst>
          </p:cNvPr>
          <p:cNvSpPr txBox="1"/>
          <p:nvPr/>
        </p:nvSpPr>
        <p:spPr>
          <a:xfrm>
            <a:off x="0" y="742529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likes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7F84E52-9F35-DED2-E112-C7A8E5813128}"/>
              </a:ext>
            </a:extLst>
          </p:cNvPr>
          <p:cNvSpPr txBox="1"/>
          <p:nvPr/>
        </p:nvSpPr>
        <p:spPr>
          <a:xfrm>
            <a:off x="-89538" y="5195611"/>
            <a:ext cx="54044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watches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B78EA5-EAF8-8961-2A21-AAB501EACEF9}"/>
              </a:ext>
            </a:extLst>
          </p:cNvPr>
          <p:cNvSpPr txBox="1"/>
          <p:nvPr/>
        </p:nvSpPr>
        <p:spPr>
          <a:xfrm>
            <a:off x="4158129" y="98233"/>
            <a:ext cx="46078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he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252D2BB-4A54-7D48-DA84-702F1FF0F311}"/>
              </a:ext>
            </a:extLst>
          </p:cNvPr>
          <p:cNvSpPr txBox="1"/>
          <p:nvPr/>
        </p:nvSpPr>
        <p:spPr>
          <a:xfrm>
            <a:off x="8603564" y="5374711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lives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D5B541-ACF8-2BC7-966D-369B06151EFB}"/>
              </a:ext>
            </a:extLst>
          </p:cNvPr>
          <p:cNvSpPr txBox="1"/>
          <p:nvPr/>
        </p:nvSpPr>
        <p:spPr>
          <a:xfrm>
            <a:off x="1373358" y="1848489"/>
            <a:ext cx="483329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has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49D19A-8209-5A3D-9282-7CE3D57D0394}"/>
              </a:ext>
            </a:extLst>
          </p:cNvPr>
          <p:cNvSpPr txBox="1"/>
          <p:nvPr/>
        </p:nvSpPr>
        <p:spPr>
          <a:xfrm>
            <a:off x="8765988" y="877559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goes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2E6286-55C7-0C90-A340-11A62742A940}"/>
              </a:ext>
            </a:extLst>
          </p:cNvPr>
          <p:cNvSpPr txBox="1"/>
          <p:nvPr/>
        </p:nvSpPr>
        <p:spPr>
          <a:xfrm>
            <a:off x="8670862" y="2397374"/>
            <a:ext cx="35211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she</a:t>
            </a:r>
            <a:endParaRPr lang="en-GB" sz="138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5554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211514-93F4-7242-510A-948D99E176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6FC383D4-49E9-7D7B-D3ED-9C20715FC731}"/>
              </a:ext>
            </a:extLst>
          </p:cNvPr>
          <p:cNvSpPr txBox="1"/>
          <p:nvPr/>
        </p:nvSpPr>
        <p:spPr>
          <a:xfrm>
            <a:off x="-392767" y="-11387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likes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CA81CB-8D87-58F9-7C16-2EE67A1CD7D1}"/>
              </a:ext>
            </a:extLst>
          </p:cNvPr>
          <p:cNvSpPr txBox="1"/>
          <p:nvPr/>
        </p:nvSpPr>
        <p:spPr>
          <a:xfrm>
            <a:off x="-89538" y="5195611"/>
            <a:ext cx="54044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watches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5F13F2-DD2C-CF47-E58E-6B518C2DD52C}"/>
              </a:ext>
            </a:extLst>
          </p:cNvPr>
          <p:cNvSpPr txBox="1"/>
          <p:nvPr/>
        </p:nvSpPr>
        <p:spPr>
          <a:xfrm>
            <a:off x="7626693" y="3577281"/>
            <a:ext cx="46078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he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DAD450F-AA1A-3352-0E08-6731C8AEF145}"/>
              </a:ext>
            </a:extLst>
          </p:cNvPr>
          <p:cNvSpPr txBox="1"/>
          <p:nvPr/>
        </p:nvSpPr>
        <p:spPr>
          <a:xfrm>
            <a:off x="155388" y="1384646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her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C5A90F-B56F-5D9E-9F9A-D1B399F77FDF}"/>
              </a:ext>
            </a:extLst>
          </p:cNvPr>
          <p:cNvSpPr txBox="1"/>
          <p:nvPr/>
        </p:nvSpPr>
        <p:spPr>
          <a:xfrm>
            <a:off x="7659660" y="1566693"/>
            <a:ext cx="31950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is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037385B-DFD6-BD56-B27F-9D15CACCDEA5}"/>
              </a:ext>
            </a:extLst>
          </p:cNvPr>
          <p:cNvSpPr txBox="1"/>
          <p:nvPr/>
        </p:nvSpPr>
        <p:spPr>
          <a:xfrm>
            <a:off x="4241114" y="2229918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lives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8D371B9-D5AB-4C0E-8136-0D74E8302A1F}"/>
              </a:ext>
            </a:extLst>
          </p:cNvPr>
          <p:cNvSpPr txBox="1"/>
          <p:nvPr/>
        </p:nvSpPr>
        <p:spPr>
          <a:xfrm>
            <a:off x="8051613" y="340935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goes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88E1C6-3C62-FC68-FA64-9D6B6A84FD3E}"/>
              </a:ext>
            </a:extLst>
          </p:cNvPr>
          <p:cNvSpPr txBox="1"/>
          <p:nvPr/>
        </p:nvSpPr>
        <p:spPr>
          <a:xfrm>
            <a:off x="5540811" y="5123298"/>
            <a:ext cx="35211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she</a:t>
            </a:r>
            <a:endParaRPr lang="en-GB" sz="138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9667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8ABEA2-AEBE-A14F-4890-DA14F1E7A1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0A10025-DAA8-4CC5-5BE2-38EF23CF40DC}"/>
              </a:ext>
            </a:extLst>
          </p:cNvPr>
          <p:cNvSpPr txBox="1"/>
          <p:nvPr/>
        </p:nvSpPr>
        <p:spPr>
          <a:xfrm>
            <a:off x="200803" y="309915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his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D7CF165-1086-A222-ACC8-D3DE016E72A5}"/>
              </a:ext>
            </a:extLst>
          </p:cNvPr>
          <p:cNvSpPr txBox="1"/>
          <p:nvPr/>
        </p:nvSpPr>
        <p:spPr>
          <a:xfrm>
            <a:off x="7655858" y="0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likes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844DF9-3EE6-3136-93E8-9EA166B88790}"/>
              </a:ext>
            </a:extLst>
          </p:cNvPr>
          <p:cNvSpPr txBox="1"/>
          <p:nvPr/>
        </p:nvSpPr>
        <p:spPr>
          <a:xfrm>
            <a:off x="0" y="-42301"/>
            <a:ext cx="46078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he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D729B94-F612-A4D4-A9E7-B097E1126397}"/>
              </a:ext>
            </a:extLst>
          </p:cNvPr>
          <p:cNvSpPr txBox="1"/>
          <p:nvPr/>
        </p:nvSpPr>
        <p:spPr>
          <a:xfrm>
            <a:off x="7659660" y="1566693"/>
            <a:ext cx="31950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is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D968B35-FC60-459B-71C0-2AD4D05ADB1C}"/>
              </a:ext>
            </a:extLst>
          </p:cNvPr>
          <p:cNvSpPr txBox="1"/>
          <p:nvPr/>
        </p:nvSpPr>
        <p:spPr>
          <a:xfrm>
            <a:off x="8603564" y="5374711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lives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FE8E6F-6032-748E-9FFC-38FE1D3BED61}"/>
              </a:ext>
            </a:extLst>
          </p:cNvPr>
          <p:cNvSpPr txBox="1"/>
          <p:nvPr/>
        </p:nvSpPr>
        <p:spPr>
          <a:xfrm>
            <a:off x="1795697" y="4456262"/>
            <a:ext cx="483329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has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970EE96-A476-ED37-2F8D-38E148EF257A}"/>
              </a:ext>
            </a:extLst>
          </p:cNvPr>
          <p:cNvSpPr txBox="1"/>
          <p:nvPr/>
        </p:nvSpPr>
        <p:spPr>
          <a:xfrm>
            <a:off x="3984438" y="832079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goes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E5F653-975D-C871-114F-7299C4BF3A0D}"/>
              </a:ext>
            </a:extLst>
          </p:cNvPr>
          <p:cNvSpPr txBox="1"/>
          <p:nvPr/>
        </p:nvSpPr>
        <p:spPr>
          <a:xfrm>
            <a:off x="3185171" y="2351523"/>
            <a:ext cx="35211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she</a:t>
            </a:r>
            <a:endParaRPr lang="en-GB" sz="138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57479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636750" y="563631"/>
            <a:ext cx="4820550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he</a:t>
            </a:r>
          </a:p>
        </p:txBody>
      </p:sp>
    </p:spTree>
    <p:extLst>
      <p:ext uri="{BB962C8B-B14F-4D97-AF65-F5344CB8AC3E}">
        <p14:creationId xmlns:p14="http://schemas.microsoft.com/office/powerpoint/2010/main" val="3821114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F61578-CB0B-1CDE-30D6-6B2216C93A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F54C58-67CA-5770-1BC5-F7BE77EE1887}"/>
              </a:ext>
            </a:extLst>
          </p:cNvPr>
          <p:cNvSpPr txBox="1"/>
          <p:nvPr/>
        </p:nvSpPr>
        <p:spPr>
          <a:xfrm>
            <a:off x="4203145" y="1468132"/>
            <a:ext cx="439094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she</a:t>
            </a:r>
          </a:p>
        </p:txBody>
      </p:sp>
    </p:spTree>
    <p:extLst>
      <p:ext uri="{BB962C8B-B14F-4D97-AF65-F5344CB8AC3E}">
        <p14:creationId xmlns:p14="http://schemas.microsoft.com/office/powerpoint/2010/main" val="12369648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23D869-76ED-4178-5793-13B85EE5F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48990B-36ED-314A-61D9-938D3DD9F189}"/>
              </a:ext>
            </a:extLst>
          </p:cNvPr>
          <p:cNvSpPr txBox="1"/>
          <p:nvPr/>
        </p:nvSpPr>
        <p:spPr>
          <a:xfrm>
            <a:off x="3071751" y="1221138"/>
            <a:ext cx="6133410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likes</a:t>
            </a:r>
          </a:p>
        </p:txBody>
      </p:sp>
    </p:spTree>
    <p:extLst>
      <p:ext uri="{BB962C8B-B14F-4D97-AF65-F5344CB8AC3E}">
        <p14:creationId xmlns:p14="http://schemas.microsoft.com/office/powerpoint/2010/main" val="20661529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</TotalTime>
  <Words>70</Words>
  <Application>Microsoft Office PowerPoint</Application>
  <PresentationFormat>Widescreen</PresentationFormat>
  <Paragraphs>60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2025-08-17T07:39:28Z</dcterms:modified>
</cp:coreProperties>
</file>