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17" r:id="rId4"/>
    <p:sldId id="318" r:id="rId5"/>
    <p:sldId id="319" r:id="rId6"/>
    <p:sldId id="320" r:id="rId7"/>
    <p:sldId id="269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912A93-891F-4424-83EA-9DE39E8BEC5F}" v="2" dt="2025-08-17T07:50:06.785"/>
    <p1510:client id="{8B4C1E91-4BB5-46AC-941F-FF23437B97BD}" v="5" dt="2025-08-16T10:31:54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87912A93-891F-4424-83EA-9DE39E8BEC5F}"/>
    <pc:docChg chg="custSel addSld delSld modSld">
      <pc:chgData name="David Butler" userId="1d4169bac4fa5473" providerId="LiveId" clId="{87912A93-891F-4424-83EA-9DE39E8BEC5F}" dt="2025-08-17T07:55:21.594" v="382" actId="1076"/>
      <pc:docMkLst>
        <pc:docMk/>
      </pc:docMkLst>
      <pc:sldChg chg="modSp mod">
        <pc:chgData name="David Butler" userId="1d4169bac4fa5473" providerId="LiveId" clId="{87912A93-891F-4424-83EA-9DE39E8BEC5F}" dt="2025-08-17T07:47:16.844" v="132" actId="1076"/>
        <pc:sldMkLst>
          <pc:docMk/>
          <pc:sldMk cId="382111458" sldId="269"/>
        </pc:sldMkLst>
        <pc:spChg chg="mod">
          <ac:chgData name="David Butler" userId="1d4169bac4fa5473" providerId="LiveId" clId="{87912A93-891F-4424-83EA-9DE39E8BEC5F}" dt="2025-08-17T07:47:16.844" v="132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87912A93-891F-4424-83EA-9DE39E8BEC5F}" dt="2025-08-17T07:47:19.555" v="138" actId="47"/>
        <pc:sldMkLst>
          <pc:docMk/>
          <pc:sldMk cId="600683253" sldId="270"/>
        </pc:sldMkLst>
      </pc:sldChg>
      <pc:sldChg chg="del">
        <pc:chgData name="David Butler" userId="1d4169bac4fa5473" providerId="LiveId" clId="{87912A93-891F-4424-83EA-9DE39E8BEC5F}" dt="2025-08-17T07:47:19.757" v="139" actId="47"/>
        <pc:sldMkLst>
          <pc:docMk/>
          <pc:sldMk cId="1440179092" sldId="271"/>
        </pc:sldMkLst>
      </pc:sldChg>
      <pc:sldChg chg="del">
        <pc:chgData name="David Butler" userId="1d4169bac4fa5473" providerId="LiveId" clId="{87912A93-891F-4424-83EA-9DE39E8BEC5F}" dt="2025-08-17T07:47:20.398" v="140" actId="47"/>
        <pc:sldMkLst>
          <pc:docMk/>
          <pc:sldMk cId="2412835760" sldId="272"/>
        </pc:sldMkLst>
      </pc:sldChg>
      <pc:sldChg chg="modSp mod">
        <pc:chgData name="David Butler" userId="1d4169bac4fa5473" providerId="LiveId" clId="{87912A93-891F-4424-83EA-9DE39E8BEC5F}" dt="2025-08-17T07:53:04.078" v="323" actId="20577"/>
        <pc:sldMkLst>
          <pc:docMk/>
          <pc:sldMk cId="433527640" sldId="284"/>
        </pc:sldMkLst>
        <pc:spChg chg="mod">
          <ac:chgData name="David Butler" userId="1d4169bac4fa5473" providerId="LiveId" clId="{87912A93-891F-4424-83EA-9DE39E8BEC5F}" dt="2025-08-17T07:46:07.090" v="53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7912A93-891F-4424-83EA-9DE39E8BEC5F}" dt="2025-08-17T07:53:04.078" v="32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7912A93-891F-4424-83EA-9DE39E8BEC5F}" dt="2025-08-17T07:53:50.506" v="349" actId="1076"/>
        <pc:sldMkLst>
          <pc:docMk/>
          <pc:sldMk cId="2013782049" sldId="288"/>
        </pc:sldMkLst>
        <pc:spChg chg="mod">
          <ac:chgData name="David Butler" userId="1d4169bac4fa5473" providerId="LiveId" clId="{87912A93-891F-4424-83EA-9DE39E8BEC5F}" dt="2025-08-17T07:53:26.131" v="330" actId="14100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7912A93-891F-4424-83EA-9DE39E8BEC5F}" dt="2025-08-17T07:53:50.506" v="349" actId="1076"/>
          <ac:spMkLst>
            <pc:docMk/>
            <pc:sldMk cId="2013782049" sldId="288"/>
            <ac:spMk id="3" creationId="{E1B0DF96-A6EC-7B66-09B6-3F66E10BE99D}"/>
          </ac:spMkLst>
        </pc:spChg>
        <pc:spChg chg="del mod">
          <ac:chgData name="David Butler" userId="1d4169bac4fa5473" providerId="LiveId" clId="{87912A93-891F-4424-83EA-9DE39E8BEC5F}" dt="2025-08-17T07:53:39.196" v="344" actId="478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87912A93-891F-4424-83EA-9DE39E8BEC5F}" dt="2025-08-17T07:53:45.999" v="347" actId="1076"/>
          <ac:spMkLst>
            <pc:docMk/>
            <pc:sldMk cId="2013782049" sldId="288"/>
            <ac:spMk id="5" creationId="{6B1653B1-154C-220B-9630-706D404FFDEE}"/>
          </ac:spMkLst>
        </pc:spChg>
        <pc:spChg chg="del mod">
          <ac:chgData name="David Butler" userId="1d4169bac4fa5473" providerId="LiveId" clId="{87912A93-891F-4424-83EA-9DE39E8BEC5F}" dt="2025-08-17T07:53:43.184" v="346" actId="478"/>
          <ac:spMkLst>
            <pc:docMk/>
            <pc:sldMk cId="2013782049" sldId="288"/>
            <ac:spMk id="6" creationId="{91B94888-69FE-137E-AF94-E85954B176EF}"/>
          </ac:spMkLst>
        </pc:spChg>
        <pc:spChg chg="add mod">
          <ac:chgData name="David Butler" userId="1d4169bac4fa5473" providerId="LiveId" clId="{87912A93-891F-4424-83EA-9DE39E8BEC5F}" dt="2025-08-17T07:50:42.620" v="259" actId="404"/>
          <ac:spMkLst>
            <pc:docMk/>
            <pc:sldMk cId="2013782049" sldId="288"/>
            <ac:spMk id="7" creationId="{3A19B7AD-C606-3634-851B-C260341EB955}"/>
          </ac:spMkLst>
        </pc:spChg>
        <pc:spChg chg="mod">
          <ac:chgData name="David Butler" userId="1d4169bac4fa5473" providerId="LiveId" clId="{87912A93-891F-4424-83EA-9DE39E8BEC5F}" dt="2025-08-17T07:53:41.401" v="345" actId="1076"/>
          <ac:spMkLst>
            <pc:docMk/>
            <pc:sldMk cId="2013782049" sldId="288"/>
            <ac:spMk id="8" creationId="{BDD5DEBB-55E7-88FC-EC54-3E7C444BD375}"/>
          </ac:spMkLst>
        </pc:spChg>
        <pc:spChg chg="add mod">
          <ac:chgData name="David Butler" userId="1d4169bac4fa5473" providerId="LiveId" clId="{87912A93-891F-4424-83EA-9DE39E8BEC5F}" dt="2025-08-17T07:51:27.074" v="305" actId="20577"/>
          <ac:spMkLst>
            <pc:docMk/>
            <pc:sldMk cId="2013782049" sldId="288"/>
            <ac:spMk id="9" creationId="{8B39F7CC-A648-605B-C9FB-32ABB12FE0DE}"/>
          </ac:spMkLst>
        </pc:spChg>
        <pc:spChg chg="mod">
          <ac:chgData name="David Butler" userId="1d4169bac4fa5473" providerId="LiveId" clId="{87912A93-891F-4424-83EA-9DE39E8BEC5F}" dt="2025-08-17T07:53:47.988" v="348" actId="1076"/>
          <ac:spMkLst>
            <pc:docMk/>
            <pc:sldMk cId="2013782049" sldId="288"/>
            <ac:spMk id="11" creationId="{AEFF59C7-C361-0065-D12D-BC92CBCBCC0F}"/>
          </ac:spMkLst>
        </pc:spChg>
        <pc:spChg chg="mod">
          <ac:chgData name="David Butler" userId="1d4169bac4fa5473" providerId="LiveId" clId="{87912A93-891F-4424-83EA-9DE39E8BEC5F}" dt="2025-08-17T07:51:15.185" v="299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del">
        <pc:chgData name="David Butler" userId="1d4169bac4fa5473" providerId="LiveId" clId="{87912A93-891F-4424-83EA-9DE39E8BEC5F}" dt="2025-08-17T07:47:18.807" v="134" actId="47"/>
        <pc:sldMkLst>
          <pc:docMk/>
          <pc:sldMk cId="2066152977" sldId="292"/>
        </pc:sldMkLst>
      </pc:sldChg>
      <pc:sldChg chg="del">
        <pc:chgData name="David Butler" userId="1d4169bac4fa5473" providerId="LiveId" clId="{87912A93-891F-4424-83EA-9DE39E8BEC5F}" dt="2025-08-17T07:47:19" v="135" actId="47"/>
        <pc:sldMkLst>
          <pc:docMk/>
          <pc:sldMk cId="2680864735" sldId="293"/>
        </pc:sldMkLst>
      </pc:sldChg>
      <pc:sldChg chg="del">
        <pc:chgData name="David Butler" userId="1d4169bac4fa5473" providerId="LiveId" clId="{87912A93-891F-4424-83EA-9DE39E8BEC5F}" dt="2025-08-17T07:47:19.205" v="136" actId="47"/>
        <pc:sldMkLst>
          <pc:docMk/>
          <pc:sldMk cId="741386051" sldId="294"/>
        </pc:sldMkLst>
      </pc:sldChg>
      <pc:sldChg chg="del">
        <pc:chgData name="David Butler" userId="1d4169bac4fa5473" providerId="LiveId" clId="{87912A93-891F-4424-83EA-9DE39E8BEC5F}" dt="2025-08-17T07:47:19.379" v="137" actId="47"/>
        <pc:sldMkLst>
          <pc:docMk/>
          <pc:sldMk cId="712021484" sldId="295"/>
        </pc:sldMkLst>
      </pc:sldChg>
      <pc:sldChg chg="del">
        <pc:chgData name="David Butler" userId="1d4169bac4fa5473" providerId="LiveId" clId="{87912A93-891F-4424-83EA-9DE39E8BEC5F}" dt="2025-08-17T07:47:18.623" v="133" actId="47"/>
        <pc:sldMkLst>
          <pc:docMk/>
          <pc:sldMk cId="1236964882" sldId="296"/>
        </pc:sldMkLst>
      </pc:sldChg>
      <pc:sldChg chg="del">
        <pc:chgData name="David Butler" userId="1d4169bac4fa5473" providerId="LiveId" clId="{87912A93-891F-4424-83EA-9DE39E8BEC5F}" dt="2025-08-17T07:47:20.852" v="141" actId="47"/>
        <pc:sldMkLst>
          <pc:docMk/>
          <pc:sldMk cId="3292744723" sldId="302"/>
        </pc:sldMkLst>
      </pc:sldChg>
      <pc:sldChg chg="del">
        <pc:chgData name="David Butler" userId="1d4169bac4fa5473" providerId="LiveId" clId="{87912A93-891F-4424-83EA-9DE39E8BEC5F}" dt="2025-08-17T07:53:31.912" v="336" actId="47"/>
        <pc:sldMkLst>
          <pc:docMk/>
          <pc:sldMk cId="321324556" sldId="303"/>
        </pc:sldMkLst>
      </pc:sldChg>
      <pc:sldChg chg="del">
        <pc:chgData name="David Butler" userId="1d4169bac4fa5473" providerId="LiveId" clId="{87912A93-891F-4424-83EA-9DE39E8BEC5F}" dt="2025-08-17T07:53:32.206" v="337" actId="47"/>
        <pc:sldMkLst>
          <pc:docMk/>
          <pc:sldMk cId="4095627253" sldId="304"/>
        </pc:sldMkLst>
      </pc:sldChg>
      <pc:sldChg chg="del">
        <pc:chgData name="David Butler" userId="1d4169bac4fa5473" providerId="LiveId" clId="{87912A93-891F-4424-83EA-9DE39E8BEC5F}" dt="2025-08-17T07:53:32.776" v="338" actId="47"/>
        <pc:sldMkLst>
          <pc:docMk/>
          <pc:sldMk cId="805973731" sldId="305"/>
        </pc:sldMkLst>
      </pc:sldChg>
      <pc:sldChg chg="del">
        <pc:chgData name="David Butler" userId="1d4169bac4fa5473" providerId="LiveId" clId="{87912A93-891F-4424-83EA-9DE39E8BEC5F}" dt="2025-08-17T07:53:33.310" v="339" actId="47"/>
        <pc:sldMkLst>
          <pc:docMk/>
          <pc:sldMk cId="1853948094" sldId="306"/>
        </pc:sldMkLst>
      </pc:sldChg>
      <pc:sldChg chg="modSp add mod">
        <pc:chgData name="David Butler" userId="1d4169bac4fa5473" providerId="LiveId" clId="{87912A93-891F-4424-83EA-9DE39E8BEC5F}" dt="2025-08-17T07:48:04.819" v="195" actId="1076"/>
        <pc:sldMkLst>
          <pc:docMk/>
          <pc:sldMk cId="440954430" sldId="307"/>
        </pc:sldMkLst>
        <pc:spChg chg="mod">
          <ac:chgData name="David Butler" userId="1d4169bac4fa5473" providerId="LiveId" clId="{87912A93-891F-4424-83EA-9DE39E8BEC5F}" dt="2025-08-17T07:48:04.819" v="195" actId="1076"/>
          <ac:spMkLst>
            <pc:docMk/>
            <pc:sldMk cId="440954430" sldId="307"/>
            <ac:spMk id="2" creationId="{47371FC3-3DF1-2F1B-739F-8E02612FE082}"/>
          </ac:spMkLst>
        </pc:spChg>
      </pc:sldChg>
      <pc:sldChg chg="modSp add mod">
        <pc:chgData name="David Butler" userId="1d4169bac4fa5473" providerId="LiveId" clId="{87912A93-891F-4424-83EA-9DE39E8BEC5F}" dt="2025-08-17T07:47:34.376" v="163" actId="20577"/>
        <pc:sldMkLst>
          <pc:docMk/>
          <pc:sldMk cId="2366876428" sldId="308"/>
        </pc:sldMkLst>
        <pc:spChg chg="mod">
          <ac:chgData name="David Butler" userId="1d4169bac4fa5473" providerId="LiveId" clId="{87912A93-891F-4424-83EA-9DE39E8BEC5F}" dt="2025-08-17T07:47:34.376" v="163" actId="20577"/>
          <ac:spMkLst>
            <pc:docMk/>
            <pc:sldMk cId="2366876428" sldId="308"/>
            <ac:spMk id="2" creationId="{7C072867-2F6B-E796-C272-3C665B6303C2}"/>
          </ac:spMkLst>
        </pc:spChg>
      </pc:sldChg>
      <pc:sldChg chg="modSp add mod">
        <pc:chgData name="David Butler" userId="1d4169bac4fa5473" providerId="LiveId" clId="{87912A93-891F-4424-83EA-9DE39E8BEC5F}" dt="2025-08-17T07:47:38.928" v="170" actId="20577"/>
        <pc:sldMkLst>
          <pc:docMk/>
          <pc:sldMk cId="3722870145" sldId="309"/>
        </pc:sldMkLst>
        <pc:spChg chg="mod">
          <ac:chgData name="David Butler" userId="1d4169bac4fa5473" providerId="LiveId" clId="{87912A93-891F-4424-83EA-9DE39E8BEC5F}" dt="2025-08-17T07:47:38.928" v="170" actId="20577"/>
          <ac:spMkLst>
            <pc:docMk/>
            <pc:sldMk cId="3722870145" sldId="309"/>
            <ac:spMk id="2" creationId="{83D12D04-C2A2-4F3F-B275-E43D125BB01C}"/>
          </ac:spMkLst>
        </pc:spChg>
      </pc:sldChg>
      <pc:sldChg chg="modSp add mod">
        <pc:chgData name="David Butler" userId="1d4169bac4fa5473" providerId="LiveId" clId="{87912A93-891F-4424-83EA-9DE39E8BEC5F}" dt="2025-08-17T07:47:46.076" v="177" actId="1076"/>
        <pc:sldMkLst>
          <pc:docMk/>
          <pc:sldMk cId="2538985088" sldId="310"/>
        </pc:sldMkLst>
        <pc:spChg chg="mod">
          <ac:chgData name="David Butler" userId="1d4169bac4fa5473" providerId="LiveId" clId="{87912A93-891F-4424-83EA-9DE39E8BEC5F}" dt="2025-08-17T07:47:46.076" v="177" actId="1076"/>
          <ac:spMkLst>
            <pc:docMk/>
            <pc:sldMk cId="2538985088" sldId="310"/>
            <ac:spMk id="2" creationId="{2FC0751B-50B7-0FAA-C3AA-00700E14F6D1}"/>
          </ac:spMkLst>
        </pc:spChg>
      </pc:sldChg>
      <pc:sldChg chg="modSp add mod">
        <pc:chgData name="David Butler" userId="1d4169bac4fa5473" providerId="LiveId" clId="{87912A93-891F-4424-83EA-9DE39E8BEC5F}" dt="2025-08-17T07:47:50.357" v="183" actId="1076"/>
        <pc:sldMkLst>
          <pc:docMk/>
          <pc:sldMk cId="11667550" sldId="311"/>
        </pc:sldMkLst>
        <pc:spChg chg="mod">
          <ac:chgData name="David Butler" userId="1d4169bac4fa5473" providerId="LiveId" clId="{87912A93-891F-4424-83EA-9DE39E8BEC5F}" dt="2025-08-17T07:47:50.357" v="183" actId="1076"/>
          <ac:spMkLst>
            <pc:docMk/>
            <pc:sldMk cId="11667550" sldId="311"/>
            <ac:spMk id="2" creationId="{1269B52C-B5C6-553E-47CA-998C35B5705B}"/>
          </ac:spMkLst>
        </pc:spChg>
      </pc:sldChg>
      <pc:sldChg chg="modSp add mod">
        <pc:chgData name="David Butler" userId="1d4169bac4fa5473" providerId="LiveId" clId="{87912A93-891F-4424-83EA-9DE39E8BEC5F}" dt="2025-08-17T07:47:54.146" v="189" actId="20577"/>
        <pc:sldMkLst>
          <pc:docMk/>
          <pc:sldMk cId="1877328787" sldId="312"/>
        </pc:sldMkLst>
        <pc:spChg chg="mod">
          <ac:chgData name="David Butler" userId="1d4169bac4fa5473" providerId="LiveId" clId="{87912A93-891F-4424-83EA-9DE39E8BEC5F}" dt="2025-08-17T07:47:54.146" v="189" actId="20577"/>
          <ac:spMkLst>
            <pc:docMk/>
            <pc:sldMk cId="1877328787" sldId="312"/>
            <ac:spMk id="2" creationId="{982BE2AB-25D1-D6F2-C2E6-F6E56DBFCB51}"/>
          </ac:spMkLst>
        </pc:spChg>
      </pc:sldChg>
      <pc:sldChg chg="modSp add mod">
        <pc:chgData name="David Butler" userId="1d4169bac4fa5473" providerId="LiveId" clId="{87912A93-891F-4424-83EA-9DE39E8BEC5F}" dt="2025-08-17T07:48:08.344" v="201" actId="20577"/>
        <pc:sldMkLst>
          <pc:docMk/>
          <pc:sldMk cId="3184429742" sldId="313"/>
        </pc:sldMkLst>
        <pc:spChg chg="mod">
          <ac:chgData name="David Butler" userId="1d4169bac4fa5473" providerId="LiveId" clId="{87912A93-891F-4424-83EA-9DE39E8BEC5F}" dt="2025-08-17T07:48:08.344" v="201" actId="20577"/>
          <ac:spMkLst>
            <pc:docMk/>
            <pc:sldMk cId="3184429742" sldId="313"/>
            <ac:spMk id="2" creationId="{E38B67D2-A829-C2B3-5EC0-C189E0D5D5CE}"/>
          </ac:spMkLst>
        </pc:spChg>
      </pc:sldChg>
      <pc:sldChg chg="modSp add mod">
        <pc:chgData name="David Butler" userId="1d4169bac4fa5473" providerId="LiveId" clId="{87912A93-891F-4424-83EA-9DE39E8BEC5F}" dt="2025-08-17T07:49:12.337" v="220" actId="404"/>
        <pc:sldMkLst>
          <pc:docMk/>
          <pc:sldMk cId="4217866244" sldId="314"/>
        </pc:sldMkLst>
        <pc:spChg chg="mod">
          <ac:chgData name="David Butler" userId="1d4169bac4fa5473" providerId="LiveId" clId="{87912A93-891F-4424-83EA-9DE39E8BEC5F}" dt="2025-08-17T07:49:12.337" v="220" actId="404"/>
          <ac:spMkLst>
            <pc:docMk/>
            <pc:sldMk cId="4217866244" sldId="314"/>
            <ac:spMk id="2" creationId="{B69FA6A6-4C65-7AD8-B106-D3DEF297745B}"/>
          </ac:spMkLst>
        </pc:spChg>
      </pc:sldChg>
      <pc:sldChg chg="modSp add mod">
        <pc:chgData name="David Butler" userId="1d4169bac4fa5473" providerId="LiveId" clId="{87912A93-891F-4424-83EA-9DE39E8BEC5F}" dt="2025-08-17T07:49:46.280" v="226" actId="20577"/>
        <pc:sldMkLst>
          <pc:docMk/>
          <pc:sldMk cId="3170579029" sldId="315"/>
        </pc:sldMkLst>
        <pc:spChg chg="mod">
          <ac:chgData name="David Butler" userId="1d4169bac4fa5473" providerId="LiveId" clId="{87912A93-891F-4424-83EA-9DE39E8BEC5F}" dt="2025-08-17T07:49:46.280" v="226" actId="20577"/>
          <ac:spMkLst>
            <pc:docMk/>
            <pc:sldMk cId="3170579029" sldId="315"/>
            <ac:spMk id="2" creationId="{E365644D-C66D-96AB-C28B-B2115A2CC1A1}"/>
          </ac:spMkLst>
        </pc:spChg>
      </pc:sldChg>
      <pc:sldChg chg="modSp add mod">
        <pc:chgData name="David Butler" userId="1d4169bac4fa5473" providerId="LiveId" clId="{87912A93-891F-4424-83EA-9DE39E8BEC5F}" dt="2025-08-17T07:53:13.095" v="329" actId="20577"/>
        <pc:sldMkLst>
          <pc:docMk/>
          <pc:sldMk cId="15705176" sldId="316"/>
        </pc:sldMkLst>
        <pc:spChg chg="mod">
          <ac:chgData name="David Butler" userId="1d4169bac4fa5473" providerId="LiveId" clId="{87912A93-891F-4424-83EA-9DE39E8BEC5F}" dt="2025-08-17T07:53:13.095" v="329" actId="20577"/>
          <ac:spMkLst>
            <pc:docMk/>
            <pc:sldMk cId="15705176" sldId="316"/>
            <ac:spMk id="2" creationId="{FD6CE71D-F80E-2BF5-C21C-E70DF1CAD011}"/>
          </ac:spMkLst>
        </pc:spChg>
      </pc:sldChg>
      <pc:sldChg chg="delSp modSp add mod">
        <pc:chgData name="David Butler" userId="1d4169bac4fa5473" providerId="LiveId" clId="{87912A93-891F-4424-83EA-9DE39E8BEC5F}" dt="2025-08-17T07:54:31.098" v="365" actId="1076"/>
        <pc:sldMkLst>
          <pc:docMk/>
          <pc:sldMk cId="1032223694" sldId="317"/>
        </pc:sldMkLst>
        <pc:spChg chg="del">
          <ac:chgData name="David Butler" userId="1d4169bac4fa5473" providerId="LiveId" clId="{87912A93-891F-4424-83EA-9DE39E8BEC5F}" dt="2025-08-17T07:54:11.736" v="357" actId="478"/>
          <ac:spMkLst>
            <pc:docMk/>
            <pc:sldMk cId="1032223694" sldId="317"/>
            <ac:spMk id="2" creationId="{B545FBA1-773F-FD84-2675-A127D4666157}"/>
          </ac:spMkLst>
        </pc:spChg>
        <pc:spChg chg="mod">
          <ac:chgData name="David Butler" userId="1d4169bac4fa5473" providerId="LiveId" clId="{87912A93-891F-4424-83EA-9DE39E8BEC5F}" dt="2025-08-17T07:54:15.544" v="359" actId="1076"/>
          <ac:spMkLst>
            <pc:docMk/>
            <pc:sldMk cId="1032223694" sldId="317"/>
            <ac:spMk id="3" creationId="{595E7C73-CF81-52A0-5C21-1CEA85C45E72}"/>
          </ac:spMkLst>
        </pc:spChg>
        <pc:spChg chg="mod">
          <ac:chgData name="David Butler" userId="1d4169bac4fa5473" providerId="LiveId" clId="{87912A93-891F-4424-83EA-9DE39E8BEC5F}" dt="2025-08-17T07:54:19.768" v="361" actId="1076"/>
          <ac:spMkLst>
            <pc:docMk/>
            <pc:sldMk cId="1032223694" sldId="317"/>
            <ac:spMk id="4" creationId="{AF045AB7-78FD-A928-407E-13E1DFD0CD88}"/>
          </ac:spMkLst>
        </pc:spChg>
        <pc:spChg chg="mod">
          <ac:chgData name="David Butler" userId="1d4169bac4fa5473" providerId="LiveId" clId="{87912A93-891F-4424-83EA-9DE39E8BEC5F}" dt="2025-08-17T07:54:28.725" v="364" actId="1076"/>
          <ac:spMkLst>
            <pc:docMk/>
            <pc:sldMk cId="1032223694" sldId="317"/>
            <ac:spMk id="6" creationId="{86A80D76-5FFC-B2C2-DE3B-B19B9D1645DC}"/>
          </ac:spMkLst>
        </pc:spChg>
        <pc:spChg chg="mod">
          <ac:chgData name="David Butler" userId="1d4169bac4fa5473" providerId="LiveId" clId="{87912A93-891F-4424-83EA-9DE39E8BEC5F}" dt="2025-08-17T07:54:17.680" v="360" actId="1076"/>
          <ac:spMkLst>
            <pc:docMk/>
            <pc:sldMk cId="1032223694" sldId="317"/>
            <ac:spMk id="7" creationId="{0AAD7665-2186-5863-3511-629AC2128F0E}"/>
          </ac:spMkLst>
        </pc:spChg>
        <pc:spChg chg="mod">
          <ac:chgData name="David Butler" userId="1d4169bac4fa5473" providerId="LiveId" clId="{87912A93-891F-4424-83EA-9DE39E8BEC5F}" dt="2025-08-17T07:54:22.958" v="362" actId="1076"/>
          <ac:spMkLst>
            <pc:docMk/>
            <pc:sldMk cId="1032223694" sldId="317"/>
            <ac:spMk id="8" creationId="{0429F697-DD96-9E17-FC56-3E14A75F5DD8}"/>
          </ac:spMkLst>
        </pc:spChg>
        <pc:spChg chg="del">
          <ac:chgData name="David Butler" userId="1d4169bac4fa5473" providerId="LiveId" clId="{87912A93-891F-4424-83EA-9DE39E8BEC5F}" dt="2025-08-17T07:54:13.322" v="358" actId="478"/>
          <ac:spMkLst>
            <pc:docMk/>
            <pc:sldMk cId="1032223694" sldId="317"/>
            <ac:spMk id="9" creationId="{6D4BF2C9-9597-DD94-58A3-150489571DC6}"/>
          </ac:spMkLst>
        </pc:spChg>
        <pc:spChg chg="mod">
          <ac:chgData name="David Butler" userId="1d4169bac4fa5473" providerId="LiveId" clId="{87912A93-891F-4424-83EA-9DE39E8BEC5F}" dt="2025-08-17T07:54:25.417" v="363" actId="1076"/>
          <ac:spMkLst>
            <pc:docMk/>
            <pc:sldMk cId="1032223694" sldId="317"/>
            <ac:spMk id="11" creationId="{F924B6EA-D4C4-069D-B278-842140E85FA1}"/>
          </ac:spMkLst>
        </pc:spChg>
        <pc:spChg chg="mod">
          <ac:chgData name="David Butler" userId="1d4169bac4fa5473" providerId="LiveId" clId="{87912A93-891F-4424-83EA-9DE39E8BEC5F}" dt="2025-08-17T07:54:31.098" v="365" actId="1076"/>
          <ac:spMkLst>
            <pc:docMk/>
            <pc:sldMk cId="1032223694" sldId="317"/>
            <ac:spMk id="12" creationId="{E6ED1CC8-D09E-8528-24A6-C71DD27977D0}"/>
          </ac:spMkLst>
        </pc:spChg>
      </pc:sldChg>
      <pc:sldChg chg="delSp modSp add mod">
        <pc:chgData name="David Butler" userId="1d4169bac4fa5473" providerId="LiveId" clId="{87912A93-891F-4424-83EA-9DE39E8BEC5F}" dt="2025-08-17T07:54:54.164" v="374" actId="1076"/>
        <pc:sldMkLst>
          <pc:docMk/>
          <pc:sldMk cId="2903930184" sldId="318"/>
        </pc:sldMkLst>
        <pc:spChg chg="mod">
          <ac:chgData name="David Butler" userId="1d4169bac4fa5473" providerId="LiveId" clId="{87912A93-891F-4424-83EA-9DE39E8BEC5F}" dt="2025-08-17T07:54:41.873" v="369" actId="1076"/>
          <ac:spMkLst>
            <pc:docMk/>
            <pc:sldMk cId="2903930184" sldId="318"/>
            <ac:spMk id="2" creationId="{41DA991A-0729-0F20-9ECA-66E89A447C88}"/>
          </ac:spMkLst>
        </pc:spChg>
        <pc:spChg chg="mod">
          <ac:chgData name="David Butler" userId="1d4169bac4fa5473" providerId="LiveId" clId="{87912A93-891F-4424-83EA-9DE39E8BEC5F}" dt="2025-08-17T07:54:49.072" v="372" actId="1076"/>
          <ac:spMkLst>
            <pc:docMk/>
            <pc:sldMk cId="2903930184" sldId="318"/>
            <ac:spMk id="3" creationId="{9035E612-CDD8-2996-63C2-E1FA0FCE0780}"/>
          </ac:spMkLst>
        </pc:spChg>
        <pc:spChg chg="mod">
          <ac:chgData name="David Butler" userId="1d4169bac4fa5473" providerId="LiveId" clId="{87912A93-891F-4424-83EA-9DE39E8BEC5F}" dt="2025-08-17T07:54:46.686" v="371" actId="1076"/>
          <ac:spMkLst>
            <pc:docMk/>
            <pc:sldMk cId="2903930184" sldId="318"/>
            <ac:spMk id="4" creationId="{B7B8881E-5C23-601C-A07F-0231E55F8707}"/>
          </ac:spMkLst>
        </pc:spChg>
        <pc:spChg chg="del">
          <ac:chgData name="David Butler" userId="1d4169bac4fa5473" providerId="LiveId" clId="{87912A93-891F-4424-83EA-9DE39E8BEC5F}" dt="2025-08-17T07:54:35.009" v="366" actId="478"/>
          <ac:spMkLst>
            <pc:docMk/>
            <pc:sldMk cId="2903930184" sldId="318"/>
            <ac:spMk id="5" creationId="{B09238A5-81CD-6A90-67CF-40C2D8D4DE15}"/>
          </ac:spMkLst>
        </pc:spChg>
        <pc:spChg chg="mod">
          <ac:chgData name="David Butler" userId="1d4169bac4fa5473" providerId="LiveId" clId="{87912A93-891F-4424-83EA-9DE39E8BEC5F}" dt="2025-08-17T07:54:51.159" v="373" actId="1076"/>
          <ac:spMkLst>
            <pc:docMk/>
            <pc:sldMk cId="2903930184" sldId="318"/>
            <ac:spMk id="6" creationId="{F8CFEE55-634C-2C8C-6412-841663B4CB0D}"/>
          </ac:spMkLst>
        </pc:spChg>
        <pc:spChg chg="mod">
          <ac:chgData name="David Butler" userId="1d4169bac4fa5473" providerId="LiveId" clId="{87912A93-891F-4424-83EA-9DE39E8BEC5F}" dt="2025-08-17T07:54:44.071" v="370" actId="1076"/>
          <ac:spMkLst>
            <pc:docMk/>
            <pc:sldMk cId="2903930184" sldId="318"/>
            <ac:spMk id="8" creationId="{8F1AD8D8-A636-071B-1723-EFEEB2EB2D00}"/>
          </ac:spMkLst>
        </pc:spChg>
        <pc:spChg chg="mod">
          <ac:chgData name="David Butler" userId="1d4169bac4fa5473" providerId="LiveId" clId="{87912A93-891F-4424-83EA-9DE39E8BEC5F}" dt="2025-08-17T07:54:54.164" v="374" actId="1076"/>
          <ac:spMkLst>
            <pc:docMk/>
            <pc:sldMk cId="2903930184" sldId="318"/>
            <ac:spMk id="9" creationId="{71675B64-CF82-A1B3-8040-B6CF05E5AD4D}"/>
          </ac:spMkLst>
        </pc:spChg>
        <pc:spChg chg="mod">
          <ac:chgData name="David Butler" userId="1d4169bac4fa5473" providerId="LiveId" clId="{87912A93-891F-4424-83EA-9DE39E8BEC5F}" dt="2025-08-17T07:54:39.996" v="368" actId="1076"/>
          <ac:spMkLst>
            <pc:docMk/>
            <pc:sldMk cId="2903930184" sldId="318"/>
            <ac:spMk id="11" creationId="{9A316401-BD85-D8AF-CADB-D092DA7F01C6}"/>
          </ac:spMkLst>
        </pc:spChg>
        <pc:spChg chg="del">
          <ac:chgData name="David Butler" userId="1d4169bac4fa5473" providerId="LiveId" clId="{87912A93-891F-4424-83EA-9DE39E8BEC5F}" dt="2025-08-17T07:54:37.841" v="367" actId="478"/>
          <ac:spMkLst>
            <pc:docMk/>
            <pc:sldMk cId="2903930184" sldId="318"/>
            <ac:spMk id="12" creationId="{E055FC3D-494A-5B49-D225-A3B553686D34}"/>
          </ac:spMkLst>
        </pc:spChg>
      </pc:sldChg>
      <pc:sldChg chg="delSp modSp add mod">
        <pc:chgData name="David Butler" userId="1d4169bac4fa5473" providerId="LiveId" clId="{87912A93-891F-4424-83EA-9DE39E8BEC5F}" dt="2025-08-17T07:55:21.594" v="382" actId="1076"/>
        <pc:sldMkLst>
          <pc:docMk/>
          <pc:sldMk cId="2363931930" sldId="319"/>
        </pc:sldMkLst>
        <pc:spChg chg="mod">
          <ac:chgData name="David Butler" userId="1d4169bac4fa5473" providerId="LiveId" clId="{87912A93-891F-4424-83EA-9DE39E8BEC5F}" dt="2025-08-17T07:55:11.201" v="379" actId="1076"/>
          <ac:spMkLst>
            <pc:docMk/>
            <pc:sldMk cId="2363931930" sldId="319"/>
            <ac:spMk id="2" creationId="{C4FE4A56-865E-4254-D04D-732B4CE0E06B}"/>
          </ac:spMkLst>
        </pc:spChg>
        <pc:spChg chg="del">
          <ac:chgData name="David Butler" userId="1d4169bac4fa5473" providerId="LiveId" clId="{87912A93-891F-4424-83EA-9DE39E8BEC5F}" dt="2025-08-17T07:55:03.337" v="375" actId="478"/>
          <ac:spMkLst>
            <pc:docMk/>
            <pc:sldMk cId="2363931930" sldId="319"/>
            <ac:spMk id="3" creationId="{B5CC9072-5138-11F4-BF68-D680A9810353}"/>
          </ac:spMkLst>
        </pc:spChg>
        <pc:spChg chg="mod">
          <ac:chgData name="David Butler" userId="1d4169bac4fa5473" providerId="LiveId" clId="{87912A93-891F-4424-83EA-9DE39E8BEC5F}" dt="2025-08-17T07:55:13.373" v="380" actId="1076"/>
          <ac:spMkLst>
            <pc:docMk/>
            <pc:sldMk cId="2363931930" sldId="319"/>
            <ac:spMk id="4" creationId="{1F95087E-D012-2727-31B3-9B0E71368AE5}"/>
          </ac:spMkLst>
        </pc:spChg>
        <pc:spChg chg="mod">
          <ac:chgData name="David Butler" userId="1d4169bac4fa5473" providerId="LiveId" clId="{87912A93-891F-4424-83EA-9DE39E8BEC5F}" dt="2025-08-17T07:55:21.594" v="382" actId="1076"/>
          <ac:spMkLst>
            <pc:docMk/>
            <pc:sldMk cId="2363931930" sldId="319"/>
            <ac:spMk id="5" creationId="{E7888115-5ACC-43AA-CF70-CEB21F71EC08}"/>
          </ac:spMkLst>
        </pc:spChg>
        <pc:spChg chg="mod">
          <ac:chgData name="David Butler" userId="1d4169bac4fa5473" providerId="LiveId" clId="{87912A93-891F-4424-83EA-9DE39E8BEC5F}" dt="2025-08-17T07:55:07.104" v="377" actId="1076"/>
          <ac:spMkLst>
            <pc:docMk/>
            <pc:sldMk cId="2363931930" sldId="319"/>
            <ac:spMk id="7" creationId="{13BBC3D9-CE8E-34D2-9194-C200BD51FF03}"/>
          </ac:spMkLst>
        </pc:spChg>
        <pc:spChg chg="del">
          <ac:chgData name="David Butler" userId="1d4169bac4fa5473" providerId="LiveId" clId="{87912A93-891F-4424-83EA-9DE39E8BEC5F}" dt="2025-08-17T07:55:05" v="376" actId="478"/>
          <ac:spMkLst>
            <pc:docMk/>
            <pc:sldMk cId="2363931930" sldId="319"/>
            <ac:spMk id="8" creationId="{81900591-22C1-BEC6-62B6-0C3FA7CAD2D1}"/>
          </ac:spMkLst>
        </pc:spChg>
        <pc:spChg chg="mod">
          <ac:chgData name="David Butler" userId="1d4169bac4fa5473" providerId="LiveId" clId="{87912A93-891F-4424-83EA-9DE39E8BEC5F}" dt="2025-08-17T07:55:08.973" v="378" actId="1076"/>
          <ac:spMkLst>
            <pc:docMk/>
            <pc:sldMk cId="2363931930" sldId="319"/>
            <ac:spMk id="9" creationId="{6F06A0AE-9ED0-E2C6-83FE-2FDA45382D7C}"/>
          </ac:spMkLst>
        </pc:spChg>
        <pc:spChg chg="mod">
          <ac:chgData name="David Butler" userId="1d4169bac4fa5473" providerId="LiveId" clId="{87912A93-891F-4424-83EA-9DE39E8BEC5F}" dt="2025-08-17T07:55:18.186" v="381" actId="1076"/>
          <ac:spMkLst>
            <pc:docMk/>
            <pc:sldMk cId="2363931930" sldId="319"/>
            <ac:spMk id="11" creationId="{8F0446D6-8207-E2B6-6555-35346E3626FA}"/>
          </ac:spMkLst>
        </pc:spChg>
      </pc:sldChg>
      <pc:sldChg chg="delSp modSp add mod">
        <pc:chgData name="David Butler" userId="1d4169bac4fa5473" providerId="LiveId" clId="{87912A93-891F-4424-83EA-9DE39E8BEC5F}" dt="2025-08-17T07:54:07.391" v="356" actId="1076"/>
        <pc:sldMkLst>
          <pc:docMk/>
          <pc:sldMk cId="3096085783" sldId="320"/>
        </pc:sldMkLst>
        <pc:spChg chg="mod">
          <ac:chgData name="David Butler" userId="1d4169bac4fa5473" providerId="LiveId" clId="{87912A93-891F-4424-83EA-9DE39E8BEC5F}" dt="2025-08-17T07:54:07.391" v="356" actId="1076"/>
          <ac:spMkLst>
            <pc:docMk/>
            <pc:sldMk cId="3096085783" sldId="320"/>
            <ac:spMk id="3" creationId="{A5FC951D-8159-4B0B-B26B-6BFCC070133F}"/>
          </ac:spMkLst>
        </pc:spChg>
        <pc:spChg chg="mod">
          <ac:chgData name="David Butler" userId="1d4169bac4fa5473" providerId="LiveId" clId="{87912A93-891F-4424-83EA-9DE39E8BEC5F}" dt="2025-08-17T07:54:02.306" v="353" actId="1076"/>
          <ac:spMkLst>
            <pc:docMk/>
            <pc:sldMk cId="3096085783" sldId="320"/>
            <ac:spMk id="5" creationId="{D73BD7C2-F095-6BD2-3828-FEC0E7FB850C}"/>
          </ac:spMkLst>
        </pc:spChg>
        <pc:spChg chg="mod">
          <ac:chgData name="David Butler" userId="1d4169bac4fa5473" providerId="LiveId" clId="{87912A93-891F-4424-83EA-9DE39E8BEC5F}" dt="2025-08-17T07:54:04.091" v="354" actId="1076"/>
          <ac:spMkLst>
            <pc:docMk/>
            <pc:sldMk cId="3096085783" sldId="320"/>
            <ac:spMk id="6" creationId="{30FF5403-A72F-E999-B1B3-C9037D43BB60}"/>
          </ac:spMkLst>
        </pc:spChg>
        <pc:spChg chg="del">
          <ac:chgData name="David Butler" userId="1d4169bac4fa5473" providerId="LiveId" clId="{87912A93-891F-4424-83EA-9DE39E8BEC5F}" dt="2025-08-17T07:53:56.054" v="351" actId="478"/>
          <ac:spMkLst>
            <pc:docMk/>
            <pc:sldMk cId="3096085783" sldId="320"/>
            <ac:spMk id="7" creationId="{0542464C-ED07-930A-0692-D752DCEBEE77}"/>
          </ac:spMkLst>
        </pc:spChg>
        <pc:spChg chg="mod">
          <ac:chgData name="David Butler" userId="1d4169bac4fa5473" providerId="LiveId" clId="{87912A93-891F-4424-83EA-9DE39E8BEC5F}" dt="2025-08-17T07:53:58.867" v="352" actId="1076"/>
          <ac:spMkLst>
            <pc:docMk/>
            <pc:sldMk cId="3096085783" sldId="320"/>
            <ac:spMk id="8" creationId="{8E3CA74D-357C-C67B-5E95-C333B3F43BD3}"/>
          </ac:spMkLst>
        </pc:spChg>
        <pc:spChg chg="mod">
          <ac:chgData name="David Butler" userId="1d4169bac4fa5473" providerId="LiveId" clId="{87912A93-891F-4424-83EA-9DE39E8BEC5F}" dt="2025-08-17T07:54:05.651" v="355" actId="1076"/>
          <ac:spMkLst>
            <pc:docMk/>
            <pc:sldMk cId="3096085783" sldId="320"/>
            <ac:spMk id="9" creationId="{E1D5D1C1-C79D-623A-5404-FE40109FBAAC}"/>
          </ac:spMkLst>
        </pc:spChg>
        <pc:spChg chg="del">
          <ac:chgData name="David Butler" userId="1d4169bac4fa5473" providerId="LiveId" clId="{87912A93-891F-4424-83EA-9DE39E8BEC5F}" dt="2025-08-17T07:53:54.447" v="350" actId="478"/>
          <ac:spMkLst>
            <pc:docMk/>
            <pc:sldMk cId="3096085783" sldId="320"/>
            <ac:spMk id="11" creationId="{B5448A6D-14E7-0770-8547-5B6422319D1C}"/>
          </ac:spMkLst>
        </pc:spChg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</pc:sldChg>
    </pc:docChg>
  </pc:docChgLst>
  <pc:docChgLst>
    <pc:chgData name="David Butler" userId="1d4169bac4fa5473" providerId="LiveId" clId="{170D9485-DFA7-49CC-BF02-6C3F2E47C0E5}"/>
    <pc:docChg chg="custSel addSld delSld modSld">
      <pc:chgData name="David Butler" userId="1d4169bac4fa5473" providerId="LiveId" clId="{170D9485-DFA7-49CC-BF02-6C3F2E47C0E5}" dt="2025-08-13T17:43:18.773" v="191" actId="1076"/>
      <pc:docMkLst>
        <pc:docMk/>
      </pc:docMkLst>
      <pc:sldChg chg="modSp mod">
        <pc:chgData name="David Butler" userId="1d4169bac4fa5473" providerId="LiveId" clId="{170D9485-DFA7-49CC-BF02-6C3F2E47C0E5}" dt="2025-08-13T17:38:49.153" v="80" actId="20577"/>
        <pc:sldMkLst>
          <pc:docMk/>
          <pc:sldMk cId="382111458" sldId="269"/>
        </pc:sldMkLst>
        <pc:spChg chg="mod">
          <ac:chgData name="David Butler" userId="1d4169bac4fa5473" providerId="LiveId" clId="{170D9485-DFA7-49CC-BF02-6C3F2E47C0E5}" dt="2025-08-13T17:38:49.153" v="8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36.994" v="99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170D9485-DFA7-49CC-BF02-6C3F2E47C0E5}" dt="2025-08-13T17:39:52.083" v="103" actId="20577"/>
        <pc:sldMkLst>
          <pc:docMk/>
          <pc:sldMk cId="1440179092" sldId="271"/>
        </pc:sldMkLst>
      </pc:sldChg>
      <pc:sldChg chg="modSp mod">
        <pc:chgData name="David Butler" userId="1d4169bac4fa5473" providerId="LiveId" clId="{170D9485-DFA7-49CC-BF02-6C3F2E47C0E5}" dt="2025-08-13T17:40:00.063" v="109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170D9485-DFA7-49CC-BF02-6C3F2E47C0E5}" dt="2025-08-13T17:38:42.808" v="75" actId="20577"/>
        <pc:sldMkLst>
          <pc:docMk/>
          <pc:sldMk cId="433527640" sldId="284"/>
        </pc:sldMkLst>
        <pc:spChg chg="mod">
          <ac:chgData name="David Butler" userId="1d4169bac4fa5473" providerId="LiveId" clId="{170D9485-DFA7-49CC-BF02-6C3F2E47C0E5}" dt="2025-08-13T17:38:18.864" v="39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70D9485-DFA7-49CC-BF02-6C3F2E47C0E5}" dt="2025-08-13T17:38:42.808" v="75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70D9485-DFA7-49CC-BF02-6C3F2E47C0E5}" dt="2025-08-13T17:41:53.349" v="159" actId="1076"/>
        <pc:sldMkLst>
          <pc:docMk/>
          <pc:sldMk cId="2013782049" sldId="288"/>
        </pc:sldMkLst>
        <pc:spChg chg="mod">
          <ac:chgData name="David Butler" userId="1d4169bac4fa5473" providerId="LiveId" clId="{170D9485-DFA7-49CC-BF02-6C3F2E47C0E5}" dt="2025-08-13T17:41:53.349" v="159" actId="1076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170D9485-DFA7-49CC-BF02-6C3F2E47C0E5}" dt="2025-08-13T17:40:58.478" v="141" actId="20577"/>
          <ac:spMkLst>
            <pc:docMk/>
            <pc:sldMk cId="2013782049" sldId="288"/>
            <ac:spMk id="5" creationId="{6B1653B1-154C-220B-9630-706D404FFDEE}"/>
          </ac:spMkLst>
        </pc:spChg>
        <pc:spChg chg="mod">
          <ac:chgData name="David Butler" userId="1d4169bac4fa5473" providerId="LiveId" clId="{170D9485-DFA7-49CC-BF02-6C3F2E47C0E5}" dt="2025-08-13T17:40:35.428" v="132" actId="14100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170D9485-DFA7-49CC-BF02-6C3F2E47C0E5}" dt="2025-08-13T17:40:29.037" v="127" actId="20577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170D9485-DFA7-49CC-BF02-6C3F2E47C0E5}" dt="2025-08-13T17:39:00.944" v="87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170D9485-DFA7-49CC-BF02-6C3F2E47C0E5}" dt="2025-08-13T17:39:20.906" v="92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170D9485-DFA7-49CC-BF02-6C3F2E47C0E5}" dt="2025-08-13T17:39:29.930" v="96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170D9485-DFA7-49CC-BF02-6C3F2E47C0E5}" dt="2025-08-13T17:38:57.802" v="85" actId="1076"/>
        <pc:sldMkLst>
          <pc:docMk/>
          <pc:sldMk cId="1236964882" sldId="296"/>
        </pc:sldMkLst>
      </pc:sldChg>
      <pc:sldChg chg="modSp mod">
        <pc:chgData name="David Butler" userId="1d4169bac4fa5473" providerId="LiveId" clId="{170D9485-DFA7-49CC-BF02-6C3F2E47C0E5}" dt="2025-08-13T17:40:07.956" v="112" actId="20577"/>
        <pc:sldMkLst>
          <pc:docMk/>
          <pc:sldMk cId="3292744723" sldId="302"/>
        </pc:sldMkLst>
      </pc:sldChg>
      <pc:sldChg chg="delSp modSp add mod">
        <pc:chgData name="David Butler" userId="1d4169bac4fa5473" providerId="LiveId" clId="{170D9485-DFA7-49CC-BF02-6C3F2E47C0E5}" dt="2025-08-13T17:42:33.686" v="174" actId="1076"/>
        <pc:sldMkLst>
          <pc:docMk/>
          <pc:sldMk cId="1028044054" sldId="303"/>
        </pc:sldMkLst>
      </pc:sldChg>
      <pc:sldChg chg="del">
        <pc:chgData name="David Butler" userId="1d4169bac4fa5473" providerId="LiveId" clId="{170D9485-DFA7-49CC-BF02-6C3F2E47C0E5}" dt="2025-08-13T17:41:35.378" v="149" actId="47"/>
        <pc:sldMkLst>
          <pc:docMk/>
          <pc:sldMk cId="1373560228" sldId="303"/>
        </pc:sldMkLst>
      </pc:sldChg>
      <pc:sldChg chg="del">
        <pc:chgData name="David Butler" userId="1d4169bac4fa5473" providerId="LiveId" clId="{170D9485-DFA7-49CC-BF02-6C3F2E47C0E5}" dt="2025-08-13T17:41:35.810" v="150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170D9485-DFA7-49CC-BF02-6C3F2E47C0E5}" dt="2025-08-13T17:42:56.950" v="184" actId="1076"/>
        <pc:sldMkLst>
          <pc:docMk/>
          <pc:sldMk cId="1596833808" sldId="304"/>
        </pc:sldMkLst>
      </pc:sldChg>
      <pc:sldChg chg="delSp modSp add mod">
        <pc:chgData name="David Butler" userId="1d4169bac4fa5473" providerId="LiveId" clId="{170D9485-DFA7-49CC-BF02-6C3F2E47C0E5}" dt="2025-08-13T17:43:18.773" v="191" actId="1076"/>
        <pc:sldMkLst>
          <pc:docMk/>
          <pc:sldMk cId="3828016992" sldId="305"/>
        </pc:sldMkLst>
      </pc:sldChg>
      <pc:sldChg chg="del">
        <pc:chgData name="David Butler" userId="1d4169bac4fa5473" providerId="LiveId" clId="{170D9485-DFA7-49CC-BF02-6C3F2E47C0E5}" dt="2025-08-13T17:41:36.361" v="151" actId="47"/>
        <pc:sldMkLst>
          <pc:docMk/>
          <pc:sldMk cId="3962191146" sldId="305"/>
        </pc:sldMkLst>
      </pc:sldChg>
      <pc:sldChg chg="delSp modSp add mod">
        <pc:chgData name="David Butler" userId="1d4169bac4fa5473" providerId="LiveId" clId="{170D9485-DFA7-49CC-BF02-6C3F2E47C0E5}" dt="2025-08-13T17:42:03.248" v="163" actId="1076"/>
        <pc:sldMkLst>
          <pc:docMk/>
          <pc:sldMk cId="656044591" sldId="306"/>
        </pc:sldMkLst>
      </pc:sldChg>
      <pc:sldChg chg="del">
        <pc:chgData name="David Butler" userId="1d4169bac4fa5473" providerId="LiveId" clId="{170D9485-DFA7-49CC-BF02-6C3F2E47C0E5}" dt="2025-08-13T17:41:37.103" v="152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8B4C1E91-4BB5-46AC-941F-FF23437B97BD}"/>
    <pc:docChg chg="undo custSel addSld delSld modSld">
      <pc:chgData name="David Butler" userId="1d4169bac4fa5473" providerId="LiveId" clId="{8B4C1E91-4BB5-46AC-941F-FF23437B97BD}" dt="2025-08-16T10:34:41.890" v="205" actId="20577"/>
      <pc:docMkLst>
        <pc:docMk/>
      </pc:docMkLst>
      <pc:sldChg chg="modSp mod">
        <pc:chgData name="David Butler" userId="1d4169bac4fa5473" providerId="LiveId" clId="{8B4C1E91-4BB5-46AC-941F-FF23437B97BD}" dt="2025-08-16T10:34:06.693" v="177" actId="20577"/>
        <pc:sldMkLst>
          <pc:docMk/>
          <pc:sldMk cId="382111458" sldId="269"/>
        </pc:sldMkLst>
        <pc:spChg chg="mod">
          <ac:chgData name="David Butler" userId="1d4169bac4fa5473" providerId="LiveId" clId="{8B4C1E91-4BB5-46AC-941F-FF23437B97BD}" dt="2025-08-16T10:34:06.693" v="177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B4C1E91-4BB5-46AC-941F-FF23437B97BD}" dt="2025-08-16T10:34:27.694" v="196" actId="1076"/>
        <pc:sldMkLst>
          <pc:docMk/>
          <pc:sldMk cId="600683253" sldId="270"/>
        </pc:sldMkLst>
        <pc:spChg chg="mod">
          <ac:chgData name="David Butler" userId="1d4169bac4fa5473" providerId="LiveId" clId="{8B4C1E91-4BB5-46AC-941F-FF23437B97BD}" dt="2025-08-16T10:34:27.694" v="196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8B4C1E91-4BB5-46AC-941F-FF23437B97BD}" dt="2025-08-16T10:32:39.606" v="138" actId="1076"/>
        <pc:sldMkLst>
          <pc:docMk/>
          <pc:sldMk cId="2013782049" sldId="288"/>
        </pc:sldMkLst>
        <pc:spChg chg="add mod">
          <ac:chgData name="David Butler" userId="1d4169bac4fa5473" providerId="LiveId" clId="{8B4C1E91-4BB5-46AC-941F-FF23437B97BD}" dt="2025-08-16T10:30:54.310" v="96" actId="14100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B4C1E91-4BB5-46AC-941F-FF23437B97BD}" dt="2025-08-16T10:30:13.438" v="59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8B4C1E91-4BB5-46AC-941F-FF23437B97BD}" dt="2025-08-16T10:32:39.606" v="138" actId="1076"/>
          <ac:spMkLst>
            <pc:docMk/>
            <pc:sldMk cId="2013782049" sldId="288"/>
            <ac:spMk id="5" creationId="{6B1653B1-154C-220B-9630-706D404FFDEE}"/>
          </ac:spMkLst>
        </pc:spChg>
        <pc:spChg chg="del mod">
          <ac:chgData name="David Butler" userId="1d4169bac4fa5473" providerId="LiveId" clId="{8B4C1E91-4BB5-46AC-941F-FF23437B97BD}" dt="2025-08-16T10:32:36.764" v="137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8B4C1E91-4BB5-46AC-941F-FF23437B97BD}" dt="2025-08-16T10:31:44.598" v="11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8B4C1E91-4BB5-46AC-941F-FF23437B97BD}" dt="2025-08-16T10:31:32.263" v="113"/>
          <ac:spMkLst>
            <pc:docMk/>
            <pc:sldMk cId="2013782049" sldId="288"/>
            <ac:spMk id="9" creationId="{CB1D8AA9-0676-84EA-F9DA-10E8ACB78BF3}"/>
          </ac:spMkLst>
        </pc:spChg>
        <pc:spChg chg="del">
          <ac:chgData name="David Butler" userId="1d4169bac4fa5473" providerId="LiveId" clId="{8B4C1E91-4BB5-46AC-941F-FF23437B97BD}" dt="2025-08-16T10:32:34.508" v="136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8B4C1E91-4BB5-46AC-941F-FF23437B97BD}" dt="2025-08-16T10:31:14.043" v="104" actId="20578"/>
          <ac:spMkLst>
            <pc:docMk/>
            <pc:sldMk cId="2013782049" sldId="288"/>
            <ac:spMk id="11" creationId="{AEFF59C7-C361-0065-D12D-BC92CBCBCC0F}"/>
          </ac:spMkLst>
        </pc:spChg>
        <pc:spChg chg="add mod">
          <ac:chgData name="David Butler" userId="1d4169bac4fa5473" providerId="LiveId" clId="{8B4C1E91-4BB5-46AC-941F-FF23437B97BD}" dt="2025-08-16T10:32:16.443" v="127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modSp mod">
        <pc:chgData name="David Butler" userId="1d4169bac4fa5473" providerId="LiveId" clId="{8B4C1E91-4BB5-46AC-941F-FF23437B97BD}" dt="2025-08-16T10:34:10.631" v="181" actId="20577"/>
        <pc:sldMkLst>
          <pc:docMk/>
          <pc:sldMk cId="2066152977" sldId="292"/>
        </pc:sldMkLst>
        <pc:spChg chg="mod">
          <ac:chgData name="David Butler" userId="1d4169bac4fa5473" providerId="LiveId" clId="{8B4C1E91-4BB5-46AC-941F-FF23437B97BD}" dt="2025-08-16T10:34:10.631" v="18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8B4C1E91-4BB5-46AC-941F-FF23437B97BD}" dt="2025-08-16T10:34:16.216" v="186" actId="20577"/>
        <pc:sldMkLst>
          <pc:docMk/>
          <pc:sldMk cId="2680864735" sldId="293"/>
        </pc:sldMkLst>
        <pc:spChg chg="mod">
          <ac:chgData name="David Butler" userId="1d4169bac4fa5473" providerId="LiveId" clId="{8B4C1E91-4BB5-46AC-941F-FF23437B97BD}" dt="2025-08-16T10:34:16.216" v="186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8B4C1E91-4BB5-46AC-941F-FF23437B97BD}" dt="2025-08-16T10:34:41.890" v="205" actId="20577"/>
        <pc:sldMkLst>
          <pc:docMk/>
          <pc:sldMk cId="3292744723" sldId="302"/>
        </pc:sldMkLst>
        <pc:spChg chg="mod">
          <ac:chgData name="David Butler" userId="1d4169bac4fa5473" providerId="LiveId" clId="{8B4C1E91-4BB5-46AC-941F-FF23437B97BD}" dt="2025-08-16T10:34:41.890" v="205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8B4C1E91-4BB5-46AC-941F-FF23437B97BD}" dt="2025-08-16T10:33:14.484" v="151" actId="1076"/>
        <pc:sldMkLst>
          <pc:docMk/>
          <pc:sldMk cId="321324556" sldId="303"/>
        </pc:sldMkLst>
        <pc:spChg chg="mod">
          <ac:chgData name="David Butler" userId="1d4169bac4fa5473" providerId="LiveId" clId="{8B4C1E91-4BB5-46AC-941F-FF23437B97BD}" dt="2025-08-16T10:33:04.724" v="148" actId="1076"/>
          <ac:spMkLst>
            <pc:docMk/>
            <pc:sldMk cId="321324556" sldId="303"/>
            <ac:spMk id="2" creationId="{44A09795-A2E1-6190-1C7A-BCA83F6FC46B}"/>
          </ac:spMkLst>
        </pc:spChg>
        <pc:spChg chg="mod">
          <ac:chgData name="David Butler" userId="1d4169bac4fa5473" providerId="LiveId" clId="{8B4C1E91-4BB5-46AC-941F-FF23437B97BD}" dt="2025-08-16T10:33:02.512" v="147" actId="1076"/>
          <ac:spMkLst>
            <pc:docMk/>
            <pc:sldMk cId="321324556" sldId="303"/>
            <ac:spMk id="3" creationId="{731F8587-9588-A066-2EA8-061B5DA3C166}"/>
          </ac:spMkLst>
        </pc:spChg>
        <pc:spChg chg="del">
          <ac:chgData name="David Butler" userId="1d4169bac4fa5473" providerId="LiveId" clId="{8B4C1E91-4BB5-46AC-941F-FF23437B97BD}" dt="2025-08-16T10:32:54.437" v="143" actId="478"/>
          <ac:spMkLst>
            <pc:docMk/>
            <pc:sldMk cId="321324556" sldId="303"/>
            <ac:spMk id="4" creationId="{874D5956-BA89-E91B-1DBD-CB3DCC9B7D14}"/>
          </ac:spMkLst>
        </pc:spChg>
        <pc:spChg chg="del">
          <ac:chgData name="David Butler" userId="1d4169bac4fa5473" providerId="LiveId" clId="{8B4C1E91-4BB5-46AC-941F-FF23437B97BD}" dt="2025-08-16T10:32:52.220" v="142" actId="478"/>
          <ac:spMkLst>
            <pc:docMk/>
            <pc:sldMk cId="321324556" sldId="303"/>
            <ac:spMk id="6" creationId="{7EC3FA69-B9CE-9BBC-D877-50BAD4688C68}"/>
          </ac:spMkLst>
        </pc:spChg>
        <pc:spChg chg="mod">
          <ac:chgData name="David Butler" userId="1d4169bac4fa5473" providerId="LiveId" clId="{8B4C1E91-4BB5-46AC-941F-FF23437B97BD}" dt="2025-08-16T10:33:10.075" v="150" actId="1076"/>
          <ac:spMkLst>
            <pc:docMk/>
            <pc:sldMk cId="321324556" sldId="303"/>
            <ac:spMk id="7" creationId="{FA8257FC-5979-6D6F-D5EA-A246538C6AB7}"/>
          </ac:spMkLst>
        </pc:spChg>
        <pc:spChg chg="mod">
          <ac:chgData name="David Butler" userId="1d4169bac4fa5473" providerId="LiveId" clId="{8B4C1E91-4BB5-46AC-941F-FF23437B97BD}" dt="2025-08-16T10:32:56.226" v="144" actId="1076"/>
          <ac:spMkLst>
            <pc:docMk/>
            <pc:sldMk cId="321324556" sldId="303"/>
            <ac:spMk id="8" creationId="{395D8CFE-BFB9-6CE8-9032-24512DC65315}"/>
          </ac:spMkLst>
        </pc:spChg>
        <pc:spChg chg="mod">
          <ac:chgData name="David Butler" userId="1d4169bac4fa5473" providerId="LiveId" clId="{8B4C1E91-4BB5-46AC-941F-FF23437B97BD}" dt="2025-08-16T10:32:58.282" v="145" actId="1076"/>
          <ac:spMkLst>
            <pc:docMk/>
            <pc:sldMk cId="321324556" sldId="303"/>
            <ac:spMk id="10" creationId="{AFCE8936-E60F-77CB-1EE4-9A1C1E9D5A9B}"/>
          </ac:spMkLst>
        </pc:spChg>
        <pc:spChg chg="mod">
          <ac:chgData name="David Butler" userId="1d4169bac4fa5473" providerId="LiveId" clId="{8B4C1E91-4BB5-46AC-941F-FF23437B97BD}" dt="2025-08-16T10:33:14.484" v="151" actId="1076"/>
          <ac:spMkLst>
            <pc:docMk/>
            <pc:sldMk cId="321324556" sldId="303"/>
            <ac:spMk id="11" creationId="{9FC18EAC-6202-7127-991E-20B168837D46}"/>
          </ac:spMkLst>
        </pc:spChg>
      </pc:sldChg>
      <pc:sldChg chg="del">
        <pc:chgData name="David Butler" userId="1d4169bac4fa5473" providerId="LiveId" clId="{8B4C1E91-4BB5-46AC-941F-FF23437B97BD}" dt="2025-08-16T10:32:25.439" v="128" actId="47"/>
        <pc:sldMkLst>
          <pc:docMk/>
          <pc:sldMk cId="1028044054" sldId="303"/>
        </pc:sldMkLst>
      </pc:sldChg>
      <pc:sldChg chg="del">
        <pc:chgData name="David Butler" userId="1d4169bac4fa5473" providerId="LiveId" clId="{8B4C1E91-4BB5-46AC-941F-FF23437B97BD}" dt="2025-08-16T10:32:25.758" v="129" actId="47"/>
        <pc:sldMkLst>
          <pc:docMk/>
          <pc:sldMk cId="1596833808" sldId="304"/>
        </pc:sldMkLst>
      </pc:sldChg>
      <pc:sldChg chg="delSp modSp add mod">
        <pc:chgData name="David Butler" userId="1d4169bac4fa5473" providerId="LiveId" clId="{8B4C1E91-4BB5-46AC-941F-FF23437B97BD}" dt="2025-08-16T10:33:34.602" v="160" actId="1076"/>
        <pc:sldMkLst>
          <pc:docMk/>
          <pc:sldMk cId="4095627253" sldId="304"/>
        </pc:sldMkLst>
        <pc:spChg chg="mod">
          <ac:chgData name="David Butler" userId="1d4169bac4fa5473" providerId="LiveId" clId="{8B4C1E91-4BB5-46AC-941F-FF23437B97BD}" dt="2025-08-16T10:33:27.293" v="157" actId="1076"/>
          <ac:spMkLst>
            <pc:docMk/>
            <pc:sldMk cId="4095627253" sldId="304"/>
            <ac:spMk id="2" creationId="{D21D01E2-FB09-03C7-BEC4-44F87B4426BD}"/>
          </ac:spMkLst>
        </pc:spChg>
        <pc:spChg chg="mod">
          <ac:chgData name="David Butler" userId="1d4169bac4fa5473" providerId="LiveId" clId="{8B4C1E91-4BB5-46AC-941F-FF23437B97BD}" dt="2025-08-16T10:33:29.719" v="158" actId="1076"/>
          <ac:spMkLst>
            <pc:docMk/>
            <pc:sldMk cId="4095627253" sldId="304"/>
            <ac:spMk id="3" creationId="{084B2AF3-16DA-1D61-96F7-4931CA9F3D2A}"/>
          </ac:spMkLst>
        </pc:spChg>
        <pc:spChg chg="mod">
          <ac:chgData name="David Butler" userId="1d4169bac4fa5473" providerId="LiveId" clId="{8B4C1E91-4BB5-46AC-941F-FF23437B97BD}" dt="2025-08-16T10:33:32.415" v="159" actId="1076"/>
          <ac:spMkLst>
            <pc:docMk/>
            <pc:sldMk cId="4095627253" sldId="304"/>
            <ac:spMk id="4" creationId="{E4105267-3ED0-3F98-B402-827721BA0803}"/>
          </ac:spMkLst>
        </pc:spChg>
        <pc:spChg chg="del">
          <ac:chgData name="David Butler" userId="1d4169bac4fa5473" providerId="LiveId" clId="{8B4C1E91-4BB5-46AC-941F-FF23437B97BD}" dt="2025-08-16T10:33:18.554" v="152" actId="478"/>
          <ac:spMkLst>
            <pc:docMk/>
            <pc:sldMk cId="4095627253" sldId="304"/>
            <ac:spMk id="5" creationId="{3B009AB0-8C86-168F-6621-CEB4BE85F509}"/>
          </ac:spMkLst>
        </pc:spChg>
        <pc:spChg chg="mod">
          <ac:chgData name="David Butler" userId="1d4169bac4fa5473" providerId="LiveId" clId="{8B4C1E91-4BB5-46AC-941F-FF23437B97BD}" dt="2025-08-16T10:33:34.602" v="160" actId="1076"/>
          <ac:spMkLst>
            <pc:docMk/>
            <pc:sldMk cId="4095627253" sldId="304"/>
            <ac:spMk id="10" creationId="{0D33C360-A1F8-BEFB-6F34-8893F991B5AB}"/>
          </ac:spMkLst>
        </pc:spChg>
        <pc:spChg chg="mod">
          <ac:chgData name="David Butler" userId="1d4169bac4fa5473" providerId="LiveId" clId="{8B4C1E91-4BB5-46AC-941F-FF23437B97BD}" dt="2025-08-16T10:33:23.471" v="155" actId="1076"/>
          <ac:spMkLst>
            <pc:docMk/>
            <pc:sldMk cId="4095627253" sldId="304"/>
            <ac:spMk id="11" creationId="{23D84573-B814-5DD6-252E-04EF860269B7}"/>
          </ac:spMkLst>
        </pc:spChg>
        <pc:spChg chg="del mod">
          <ac:chgData name="David Butler" userId="1d4169bac4fa5473" providerId="LiveId" clId="{8B4C1E91-4BB5-46AC-941F-FF23437B97BD}" dt="2025-08-16T10:33:21.253" v="154" actId="478"/>
          <ac:spMkLst>
            <pc:docMk/>
            <pc:sldMk cId="4095627253" sldId="304"/>
            <ac:spMk id="12" creationId="{9E4F6EC8-52C9-7AEE-CEBC-63D60C21B2B2}"/>
          </ac:spMkLst>
        </pc:spChg>
      </pc:sldChg>
      <pc:sldChg chg="delSp modSp add mod">
        <pc:chgData name="David Butler" userId="1d4169bac4fa5473" providerId="LiveId" clId="{8B4C1E91-4BB5-46AC-941F-FF23437B97BD}" dt="2025-08-16T10:33:59.757" v="169" actId="1076"/>
        <pc:sldMkLst>
          <pc:docMk/>
          <pc:sldMk cId="805973731" sldId="305"/>
        </pc:sldMkLst>
        <pc:spChg chg="mod">
          <ac:chgData name="David Butler" userId="1d4169bac4fa5473" providerId="LiveId" clId="{8B4C1E91-4BB5-46AC-941F-FF23437B97BD}" dt="2025-08-16T10:33:46.790" v="164" actId="1076"/>
          <ac:spMkLst>
            <pc:docMk/>
            <pc:sldMk cId="805973731" sldId="305"/>
            <ac:spMk id="2" creationId="{265C4069-54BC-1215-9377-FFBD03BEC38D}"/>
          </ac:spMkLst>
        </pc:spChg>
        <pc:spChg chg="del">
          <ac:chgData name="David Butler" userId="1d4169bac4fa5473" providerId="LiveId" clId="{8B4C1E91-4BB5-46AC-941F-FF23437B97BD}" dt="2025-08-16T10:33:42.319" v="162" actId="478"/>
          <ac:spMkLst>
            <pc:docMk/>
            <pc:sldMk cId="805973731" sldId="305"/>
            <ac:spMk id="3" creationId="{907F0E2F-ADB8-15D2-42AA-8E399ED53940}"/>
          </ac:spMkLst>
        </pc:spChg>
        <pc:spChg chg="mod">
          <ac:chgData name="David Butler" userId="1d4169bac4fa5473" providerId="LiveId" clId="{8B4C1E91-4BB5-46AC-941F-FF23437B97BD}" dt="2025-08-16T10:33:59.757" v="169" actId="1076"/>
          <ac:spMkLst>
            <pc:docMk/>
            <pc:sldMk cId="805973731" sldId="305"/>
            <ac:spMk id="4" creationId="{66313431-2A3A-147B-6ED2-3162E8D59632}"/>
          </ac:spMkLst>
        </pc:spChg>
        <pc:spChg chg="mod">
          <ac:chgData name="David Butler" userId="1d4169bac4fa5473" providerId="LiveId" clId="{8B4C1E91-4BB5-46AC-941F-FF23437B97BD}" dt="2025-08-16T10:33:44.246" v="163" actId="1076"/>
          <ac:spMkLst>
            <pc:docMk/>
            <pc:sldMk cId="805973731" sldId="305"/>
            <ac:spMk id="5" creationId="{C487214F-694F-2653-E5DE-9B69EF9F5023}"/>
          </ac:spMkLst>
        </pc:spChg>
        <pc:spChg chg="mod">
          <ac:chgData name="David Butler" userId="1d4169bac4fa5473" providerId="LiveId" clId="{8B4C1E91-4BB5-46AC-941F-FF23437B97BD}" dt="2025-08-16T10:33:54.605" v="167" actId="1076"/>
          <ac:spMkLst>
            <pc:docMk/>
            <pc:sldMk cId="805973731" sldId="305"/>
            <ac:spMk id="6" creationId="{A8DFF6C1-DCBA-924B-6461-9F8C4EE1D168}"/>
          </ac:spMkLst>
        </pc:spChg>
        <pc:spChg chg="mod">
          <ac:chgData name="David Butler" userId="1d4169bac4fa5473" providerId="LiveId" clId="{8B4C1E91-4BB5-46AC-941F-FF23437B97BD}" dt="2025-08-16T10:33:56.883" v="168" actId="1076"/>
          <ac:spMkLst>
            <pc:docMk/>
            <pc:sldMk cId="805973731" sldId="305"/>
            <ac:spMk id="7" creationId="{F071D286-8D67-E5A6-E7E1-A0F1209DA821}"/>
          </ac:spMkLst>
        </pc:spChg>
        <pc:spChg chg="mod">
          <ac:chgData name="David Butler" userId="1d4169bac4fa5473" providerId="LiveId" clId="{8B4C1E91-4BB5-46AC-941F-FF23437B97BD}" dt="2025-08-16T10:33:52.005" v="166" actId="1076"/>
          <ac:spMkLst>
            <pc:docMk/>
            <pc:sldMk cId="805973731" sldId="305"/>
            <ac:spMk id="8" creationId="{DFECDE0A-A036-0E44-CCBC-AF0E804C8E64}"/>
          </ac:spMkLst>
        </pc:spChg>
        <pc:spChg chg="mod">
          <ac:chgData name="David Butler" userId="1d4169bac4fa5473" providerId="LiveId" clId="{8B4C1E91-4BB5-46AC-941F-FF23437B97BD}" dt="2025-08-16T10:33:48.774" v="165" actId="1076"/>
          <ac:spMkLst>
            <pc:docMk/>
            <pc:sldMk cId="805973731" sldId="305"/>
            <ac:spMk id="10" creationId="{313A3C42-2A47-F9A4-9710-2B197BDE2E68}"/>
          </ac:spMkLst>
        </pc:spChg>
        <pc:spChg chg="del">
          <ac:chgData name="David Butler" userId="1d4169bac4fa5473" providerId="LiveId" clId="{8B4C1E91-4BB5-46AC-941F-FF23437B97BD}" dt="2025-08-16T10:33:39.547" v="161" actId="478"/>
          <ac:spMkLst>
            <pc:docMk/>
            <pc:sldMk cId="805973731" sldId="305"/>
            <ac:spMk id="11" creationId="{4AFC1063-3B67-5CA6-A28E-F662067EFF6A}"/>
          </ac:spMkLst>
        </pc:spChg>
      </pc:sldChg>
      <pc:sldChg chg="del">
        <pc:chgData name="David Butler" userId="1d4169bac4fa5473" providerId="LiveId" clId="{8B4C1E91-4BB5-46AC-941F-FF23437B97BD}" dt="2025-08-16T10:32:26.204" v="130" actId="47"/>
        <pc:sldMkLst>
          <pc:docMk/>
          <pc:sldMk cId="3828016992" sldId="305"/>
        </pc:sldMkLst>
      </pc:sldChg>
      <pc:sldChg chg="del">
        <pc:chgData name="David Butler" userId="1d4169bac4fa5473" providerId="LiveId" clId="{8B4C1E91-4BB5-46AC-941F-FF23437B97BD}" dt="2025-08-16T10:32:27.099" v="131" actId="47"/>
        <pc:sldMkLst>
          <pc:docMk/>
          <pc:sldMk cId="656044591" sldId="306"/>
        </pc:sldMkLst>
      </pc:sldChg>
      <pc:sldChg chg="delSp modSp add mod">
        <pc:chgData name="David Butler" userId="1d4169bac4fa5473" providerId="LiveId" clId="{8B4C1E91-4BB5-46AC-941F-FF23437B97BD}" dt="2025-08-16T10:32:48.185" v="141" actId="1076"/>
        <pc:sldMkLst>
          <pc:docMk/>
          <pc:sldMk cId="1853948094" sldId="306"/>
        </pc:sldMkLst>
        <pc:spChg chg="del">
          <ac:chgData name="David Butler" userId="1d4169bac4fa5473" providerId="LiveId" clId="{8B4C1E91-4BB5-46AC-941F-FF23437B97BD}" dt="2025-08-16T10:32:42.844" v="139" actId="478"/>
          <ac:spMkLst>
            <pc:docMk/>
            <pc:sldMk cId="1853948094" sldId="306"/>
            <ac:spMk id="2" creationId="{0A3172CF-00DB-D629-9CEF-8901C36E75C1}"/>
          </ac:spMkLst>
        </pc:spChg>
        <pc:spChg chg="mod">
          <ac:chgData name="David Butler" userId="1d4169bac4fa5473" providerId="LiveId" clId="{8B4C1E91-4BB5-46AC-941F-FF23437B97BD}" dt="2025-08-16T10:32:48.185" v="141" actId="1076"/>
          <ac:spMkLst>
            <pc:docMk/>
            <pc:sldMk cId="1853948094" sldId="306"/>
            <ac:spMk id="5" creationId="{D3B2A1B6-A247-3689-FCBE-E60A0358C2A0}"/>
          </ac:spMkLst>
        </pc:spChg>
        <pc:spChg chg="del">
          <ac:chgData name="David Butler" userId="1d4169bac4fa5473" providerId="LiveId" clId="{8B4C1E91-4BB5-46AC-941F-FF23437B97BD}" dt="2025-08-16T10:32:44.356" v="140" actId="478"/>
          <ac:spMkLst>
            <pc:docMk/>
            <pc:sldMk cId="1853948094" sldId="306"/>
            <ac:spMk id="8" creationId="{6F8EE31F-AB19-C2EA-2C21-9F2AD5BDD4A4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cleaner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builder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farmer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teacher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paper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69431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driver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barber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water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tiger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computer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233C6-4C8C-9EE4-F59A-FE6608A2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D12D04-C2A2-4F3F-B275-E43D125BB01C}"/>
              </a:ext>
            </a:extLst>
          </p:cNvPr>
          <p:cNvSpPr txBox="1"/>
          <p:nvPr/>
        </p:nvSpPr>
        <p:spPr>
          <a:xfrm>
            <a:off x="503150" y="1297056"/>
            <a:ext cx="867577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builder</a:t>
            </a:r>
          </a:p>
        </p:txBody>
      </p:sp>
    </p:spTree>
    <p:extLst>
      <p:ext uri="{BB962C8B-B14F-4D97-AF65-F5344CB8AC3E}">
        <p14:creationId xmlns:p14="http://schemas.microsoft.com/office/powerpoint/2010/main" val="3722870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A9636-4896-40E9-AC9E-BC08B23C9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C0751B-50B7-0FAA-C3AA-00700E14F6D1}"/>
              </a:ext>
            </a:extLst>
          </p:cNvPr>
          <p:cNvSpPr txBox="1"/>
          <p:nvPr/>
        </p:nvSpPr>
        <p:spPr>
          <a:xfrm>
            <a:off x="2693900" y="1601856"/>
            <a:ext cx="70535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driver</a:t>
            </a:r>
          </a:p>
        </p:txBody>
      </p:sp>
    </p:spTree>
    <p:extLst>
      <p:ext uri="{BB962C8B-B14F-4D97-AF65-F5344CB8AC3E}">
        <p14:creationId xmlns:p14="http://schemas.microsoft.com/office/powerpoint/2010/main" val="253898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E1499-33B3-7C7D-86C7-E65AD6C4F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69B52C-B5C6-553E-47CA-998C35B5705B}"/>
              </a:ext>
            </a:extLst>
          </p:cNvPr>
          <p:cNvSpPr txBox="1"/>
          <p:nvPr/>
        </p:nvSpPr>
        <p:spPr>
          <a:xfrm>
            <a:off x="2425764" y="1744731"/>
            <a:ext cx="73404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1166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E9876-617D-0041-9BA3-8A7417C2E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2BE2AB-25D1-D6F2-C2E6-F6E56DBFCB51}"/>
              </a:ext>
            </a:extLst>
          </p:cNvPr>
          <p:cNvSpPr txBox="1"/>
          <p:nvPr/>
        </p:nvSpPr>
        <p:spPr>
          <a:xfrm>
            <a:off x="503150" y="1297056"/>
            <a:ext cx="860524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barber</a:t>
            </a:r>
          </a:p>
        </p:txBody>
      </p:sp>
    </p:spTree>
    <p:extLst>
      <p:ext uri="{BB962C8B-B14F-4D97-AF65-F5344CB8AC3E}">
        <p14:creationId xmlns:p14="http://schemas.microsoft.com/office/powerpoint/2010/main" val="1877328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B1183-8885-5AA5-E718-85F54C828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8B67D2-A829-C2B3-5EC0-C189E0D5D5CE}"/>
              </a:ext>
            </a:extLst>
          </p:cNvPr>
          <p:cNvSpPr txBox="1"/>
          <p:nvPr/>
        </p:nvSpPr>
        <p:spPr>
          <a:xfrm>
            <a:off x="503150" y="1297056"/>
            <a:ext cx="831830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farmer</a:t>
            </a:r>
          </a:p>
        </p:txBody>
      </p:sp>
    </p:spTree>
    <p:extLst>
      <p:ext uri="{BB962C8B-B14F-4D97-AF65-F5344CB8AC3E}">
        <p14:creationId xmlns:p14="http://schemas.microsoft.com/office/powerpoint/2010/main" val="3184429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66514-F14E-E4A4-E6E7-A82D6AC54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9FA6A6-4C65-7AD8-B106-D3DEF297745B}"/>
              </a:ext>
            </a:extLst>
          </p:cNvPr>
          <p:cNvSpPr txBox="1"/>
          <p:nvPr/>
        </p:nvSpPr>
        <p:spPr>
          <a:xfrm>
            <a:off x="503150" y="1297056"/>
            <a:ext cx="1044388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computer</a:t>
            </a:r>
          </a:p>
        </p:txBody>
      </p:sp>
    </p:spTree>
    <p:extLst>
      <p:ext uri="{BB962C8B-B14F-4D97-AF65-F5344CB8AC3E}">
        <p14:creationId xmlns:p14="http://schemas.microsoft.com/office/powerpoint/2010/main" val="4217866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D9075-32D6-70A0-12BB-50EC25FC6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65644D-C66D-96AB-C28B-B2115A2CC1A1}"/>
              </a:ext>
            </a:extLst>
          </p:cNvPr>
          <p:cNvSpPr txBox="1"/>
          <p:nvPr/>
        </p:nvSpPr>
        <p:spPr>
          <a:xfrm>
            <a:off x="2779625" y="1468506"/>
            <a:ext cx="70535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driver</a:t>
            </a:r>
          </a:p>
        </p:txBody>
      </p:sp>
    </p:spTree>
    <p:extLst>
      <p:ext uri="{BB962C8B-B14F-4D97-AF65-F5344CB8AC3E}">
        <p14:creationId xmlns:p14="http://schemas.microsoft.com/office/powerpoint/2010/main" val="3170579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64251-2FF2-A175-DBE1-2602AA57C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6CE71D-F80E-2BF5-C21C-E70DF1CAD011}"/>
              </a:ext>
            </a:extLst>
          </p:cNvPr>
          <p:cNvSpPr txBox="1"/>
          <p:nvPr/>
        </p:nvSpPr>
        <p:spPr>
          <a:xfrm>
            <a:off x="2779625" y="1468506"/>
            <a:ext cx="570380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tiger</a:t>
            </a:r>
          </a:p>
        </p:txBody>
      </p:sp>
    </p:spTree>
    <p:extLst>
      <p:ext uri="{BB962C8B-B14F-4D97-AF65-F5344CB8AC3E}">
        <p14:creationId xmlns:p14="http://schemas.microsoft.com/office/powerpoint/2010/main" val="15705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65681" y="5136383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tiger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-96350" y="-137052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farmer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5068048" y="3490215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computer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653B1-154C-220B-9630-706D404FFDEE}"/>
              </a:ext>
            </a:extLst>
          </p:cNvPr>
          <p:cNvSpPr txBox="1"/>
          <p:nvPr/>
        </p:nvSpPr>
        <p:spPr>
          <a:xfrm>
            <a:off x="2536880" y="147228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driver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C8665C-205B-C97A-96FE-5A87EDE2EF8A}"/>
              </a:ext>
            </a:extLst>
          </p:cNvPr>
          <p:cNvSpPr txBox="1"/>
          <p:nvPr/>
        </p:nvSpPr>
        <p:spPr>
          <a:xfrm>
            <a:off x="7620000" y="1991154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paper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29378C-C721-B2D8-F5FE-B1A246B74055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cleaner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19B7AD-C606-3634-851B-C260341EB955}"/>
              </a:ext>
            </a:extLst>
          </p:cNvPr>
          <p:cNvSpPr txBox="1"/>
          <p:nvPr/>
        </p:nvSpPr>
        <p:spPr>
          <a:xfrm>
            <a:off x="6789272" y="68074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builder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39F7CC-A648-605B-C9FB-32ABB12FE0DE}"/>
              </a:ext>
            </a:extLst>
          </p:cNvPr>
          <p:cNvSpPr txBox="1"/>
          <p:nvPr/>
        </p:nvSpPr>
        <p:spPr>
          <a:xfrm>
            <a:off x="221474" y="3864266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barber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5D690-7FDD-8564-9A06-EE272D41D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5E7C73-CF81-52A0-5C21-1CEA85C45E72}"/>
              </a:ext>
            </a:extLst>
          </p:cNvPr>
          <p:cNvSpPr txBox="1"/>
          <p:nvPr/>
        </p:nvSpPr>
        <p:spPr>
          <a:xfrm>
            <a:off x="8765555" y="2062646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tiger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045AB7-78FD-A928-407E-13E1DFD0CD88}"/>
              </a:ext>
            </a:extLst>
          </p:cNvPr>
          <p:cNvSpPr txBox="1"/>
          <p:nvPr/>
        </p:nvSpPr>
        <p:spPr>
          <a:xfrm>
            <a:off x="7223997" y="203841"/>
            <a:ext cx="4968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A80D76-5FFC-B2C2-DE3B-B19B9D1645DC}"/>
              </a:ext>
            </a:extLst>
          </p:cNvPr>
          <p:cNvSpPr txBox="1"/>
          <p:nvPr/>
        </p:nvSpPr>
        <p:spPr>
          <a:xfrm>
            <a:off x="8269048" y="5084499"/>
            <a:ext cx="377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29F697-DD96-9E17-FC56-3E14A75F5DD8}"/>
              </a:ext>
            </a:extLst>
          </p:cNvPr>
          <p:cNvSpPr txBox="1"/>
          <p:nvPr/>
        </p:nvSpPr>
        <p:spPr>
          <a:xfrm>
            <a:off x="7765573" y="4041318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farmer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24B6EA-D4C4-069D-B278-842140E85FA1}"/>
              </a:ext>
            </a:extLst>
          </p:cNvPr>
          <p:cNvSpPr txBox="1"/>
          <p:nvPr/>
        </p:nvSpPr>
        <p:spPr>
          <a:xfrm>
            <a:off x="-101599" y="-220071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computer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24AEF9-1785-A6AF-3652-80316E95B6E2}"/>
              </a:ext>
            </a:extLst>
          </p:cNvPr>
          <p:cNvSpPr txBox="1"/>
          <p:nvPr/>
        </p:nvSpPr>
        <p:spPr>
          <a:xfrm>
            <a:off x="1030810" y="284747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driver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ED1CC8-D09E-8528-24A6-C71DD27977D0}"/>
              </a:ext>
            </a:extLst>
          </p:cNvPr>
          <p:cNvSpPr txBox="1"/>
          <p:nvPr/>
        </p:nvSpPr>
        <p:spPr>
          <a:xfrm>
            <a:off x="889068" y="1190592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cleaner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AD7665-2186-5863-3511-629AC2128F0E}"/>
              </a:ext>
            </a:extLst>
          </p:cNvPr>
          <p:cNvSpPr txBox="1"/>
          <p:nvPr/>
        </p:nvSpPr>
        <p:spPr>
          <a:xfrm>
            <a:off x="11766" y="5119083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builder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223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69D9E-9D76-5942-008C-4B8177521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35E612-CDD8-2996-63C2-E1FA0FCE0780}"/>
              </a:ext>
            </a:extLst>
          </p:cNvPr>
          <p:cNvSpPr txBox="1"/>
          <p:nvPr/>
        </p:nvSpPr>
        <p:spPr>
          <a:xfrm>
            <a:off x="155388" y="-18501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tiger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B8881E-5C23-601C-A07F-0231E55F8707}"/>
              </a:ext>
            </a:extLst>
          </p:cNvPr>
          <p:cNvSpPr txBox="1"/>
          <p:nvPr/>
        </p:nvSpPr>
        <p:spPr>
          <a:xfrm>
            <a:off x="-314603" y="5598484"/>
            <a:ext cx="4968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CFEE55-634C-2C8C-6412-841663B4CB0D}"/>
              </a:ext>
            </a:extLst>
          </p:cNvPr>
          <p:cNvSpPr txBox="1"/>
          <p:nvPr/>
        </p:nvSpPr>
        <p:spPr>
          <a:xfrm>
            <a:off x="2190070" y="1795425"/>
            <a:ext cx="377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1AD8D8-A636-071B-1723-EFEEB2EB2D00}"/>
              </a:ext>
            </a:extLst>
          </p:cNvPr>
          <p:cNvSpPr txBox="1"/>
          <p:nvPr/>
        </p:nvSpPr>
        <p:spPr>
          <a:xfrm>
            <a:off x="8004631" y="1732819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farmer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16401-BD85-D8AF-CADB-D092DA7F01C6}"/>
              </a:ext>
            </a:extLst>
          </p:cNvPr>
          <p:cNvSpPr txBox="1"/>
          <p:nvPr/>
        </p:nvSpPr>
        <p:spPr>
          <a:xfrm>
            <a:off x="6769219" y="5344828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computer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A991A-0729-0F20-9ECA-66E89A447C88}"/>
              </a:ext>
            </a:extLst>
          </p:cNvPr>
          <p:cNvSpPr txBox="1"/>
          <p:nvPr/>
        </p:nvSpPr>
        <p:spPr>
          <a:xfrm>
            <a:off x="5659717" y="3580896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paper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F338DC-F023-FC9E-135D-F5BC49CC6F36}"/>
              </a:ext>
            </a:extLst>
          </p:cNvPr>
          <p:cNvSpPr txBox="1"/>
          <p:nvPr/>
        </p:nvSpPr>
        <p:spPr>
          <a:xfrm>
            <a:off x="6789272" y="68074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builder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675B64-CF82-A1B3-8040-B6CF05E5AD4D}"/>
              </a:ext>
            </a:extLst>
          </p:cNvPr>
          <p:cNvSpPr txBox="1"/>
          <p:nvPr/>
        </p:nvSpPr>
        <p:spPr>
          <a:xfrm>
            <a:off x="141442" y="3492916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barber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930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80636-70DF-BCB1-61ED-114ADDF4D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F95087E-D012-2727-31B3-9B0E71368AE5}"/>
              </a:ext>
            </a:extLst>
          </p:cNvPr>
          <p:cNvSpPr txBox="1"/>
          <p:nvPr/>
        </p:nvSpPr>
        <p:spPr>
          <a:xfrm>
            <a:off x="6400800" y="1385027"/>
            <a:ext cx="4968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6E2857-3723-E3B9-3DC4-E3D66E7C02C8}"/>
              </a:ext>
            </a:extLst>
          </p:cNvPr>
          <p:cNvSpPr txBox="1"/>
          <p:nvPr/>
        </p:nvSpPr>
        <p:spPr>
          <a:xfrm>
            <a:off x="155388" y="1384646"/>
            <a:ext cx="377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0446D6-8207-E2B6-6555-35346E3626FA}"/>
              </a:ext>
            </a:extLst>
          </p:cNvPr>
          <p:cNvSpPr txBox="1"/>
          <p:nvPr/>
        </p:nvSpPr>
        <p:spPr>
          <a:xfrm>
            <a:off x="288014" y="3532784"/>
            <a:ext cx="54227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computer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888115-5ACC-43AA-CF70-CEB21F71EC08}"/>
              </a:ext>
            </a:extLst>
          </p:cNvPr>
          <p:cNvSpPr txBox="1"/>
          <p:nvPr/>
        </p:nvSpPr>
        <p:spPr>
          <a:xfrm>
            <a:off x="7431610" y="380473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driver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FE4A56-865E-4254-D04D-732B4CE0E06B}"/>
              </a:ext>
            </a:extLst>
          </p:cNvPr>
          <p:cNvSpPr txBox="1"/>
          <p:nvPr/>
        </p:nvSpPr>
        <p:spPr>
          <a:xfrm>
            <a:off x="-513976" y="-302455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paper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228BF9-5DEA-B0AB-5A61-FD63D7EC6366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cleaner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BBC3D9-CE8E-34D2-9194-C200BD51FF03}"/>
              </a:ext>
            </a:extLst>
          </p:cNvPr>
          <p:cNvSpPr txBox="1"/>
          <p:nvPr/>
        </p:nvSpPr>
        <p:spPr>
          <a:xfrm>
            <a:off x="624378" y="5374390"/>
            <a:ext cx="47500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builder</a:t>
            </a:r>
            <a:endParaRPr lang="en-GB" sz="96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06A0AE-9ED0-E2C6-83FE-2FDA45382D7C}"/>
              </a:ext>
            </a:extLst>
          </p:cNvPr>
          <p:cNvSpPr txBox="1"/>
          <p:nvPr/>
        </p:nvSpPr>
        <p:spPr>
          <a:xfrm>
            <a:off x="8143196" y="-146489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barber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931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62849-09F2-8564-AD93-CAB66DD683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FC951D-8159-4B0B-B26B-6BFCC070133F}"/>
              </a:ext>
            </a:extLst>
          </p:cNvPr>
          <p:cNvSpPr txBox="1"/>
          <p:nvPr/>
        </p:nvSpPr>
        <p:spPr>
          <a:xfrm>
            <a:off x="980082" y="47120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tiger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5BAEB0-1440-6EC6-FEFB-99DABF4E5476}"/>
              </a:ext>
            </a:extLst>
          </p:cNvPr>
          <p:cNvSpPr txBox="1"/>
          <p:nvPr/>
        </p:nvSpPr>
        <p:spPr>
          <a:xfrm>
            <a:off x="0" y="-42301"/>
            <a:ext cx="4968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teacher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FF5403-A72F-E999-B1B3-C9037D43BB60}"/>
              </a:ext>
            </a:extLst>
          </p:cNvPr>
          <p:cNvSpPr txBox="1"/>
          <p:nvPr/>
        </p:nvSpPr>
        <p:spPr>
          <a:xfrm>
            <a:off x="3432545" y="1819747"/>
            <a:ext cx="3777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water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3CA74D-357C-C67B-5E95-C333B3F43BD3}"/>
              </a:ext>
            </a:extLst>
          </p:cNvPr>
          <p:cNvSpPr txBox="1"/>
          <p:nvPr/>
        </p:nvSpPr>
        <p:spPr>
          <a:xfrm>
            <a:off x="8143196" y="3896827"/>
            <a:ext cx="42806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farmer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3BD7C2-F095-6BD2-3828-FEC0E7FB850C}"/>
              </a:ext>
            </a:extLst>
          </p:cNvPr>
          <p:cNvSpPr txBox="1"/>
          <p:nvPr/>
        </p:nvSpPr>
        <p:spPr>
          <a:xfrm>
            <a:off x="7937403" y="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driver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E5ED9-56C1-7C5C-7B64-D8E77298176B}"/>
              </a:ext>
            </a:extLst>
          </p:cNvPr>
          <p:cNvSpPr txBox="1"/>
          <p:nvPr/>
        </p:nvSpPr>
        <p:spPr>
          <a:xfrm>
            <a:off x="7620000" y="1991154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paper</a:t>
            </a:r>
            <a:endParaRPr lang="en-GB" sz="96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FEA254-AA9A-A435-C076-66E63370A55D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cleaner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D5D1C1-C79D-623A-5404-FE40109FBAAC}"/>
              </a:ext>
            </a:extLst>
          </p:cNvPr>
          <p:cNvSpPr txBox="1"/>
          <p:nvPr/>
        </p:nvSpPr>
        <p:spPr>
          <a:xfrm>
            <a:off x="275262" y="3314593"/>
            <a:ext cx="3937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barber</a:t>
            </a:r>
            <a:endParaRPr lang="en-GB" sz="9600" b="1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085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03150" y="1297056"/>
            <a:ext cx="100864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0F4F2-AD31-B3C6-D4D7-D436F401D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371FC3-3DF1-2F1B-739F-8E02612FE082}"/>
              </a:ext>
            </a:extLst>
          </p:cNvPr>
          <p:cNvSpPr txBox="1"/>
          <p:nvPr/>
        </p:nvSpPr>
        <p:spPr>
          <a:xfrm>
            <a:off x="2627225" y="1268481"/>
            <a:ext cx="783740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paper</a:t>
            </a:r>
          </a:p>
        </p:txBody>
      </p:sp>
    </p:spTree>
    <p:extLst>
      <p:ext uri="{BB962C8B-B14F-4D97-AF65-F5344CB8AC3E}">
        <p14:creationId xmlns:p14="http://schemas.microsoft.com/office/powerpoint/2010/main" val="44095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A62AF-7904-294F-9A15-7746D0D2B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072867-2F6B-E796-C272-3C665B6303C2}"/>
              </a:ext>
            </a:extLst>
          </p:cNvPr>
          <p:cNvSpPr txBox="1"/>
          <p:nvPr/>
        </p:nvSpPr>
        <p:spPr>
          <a:xfrm>
            <a:off x="503150" y="1297056"/>
            <a:ext cx="97337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cleaner</a:t>
            </a:r>
          </a:p>
        </p:txBody>
      </p:sp>
    </p:spTree>
    <p:extLst>
      <p:ext uri="{BB962C8B-B14F-4D97-AF65-F5344CB8AC3E}">
        <p14:creationId xmlns:p14="http://schemas.microsoft.com/office/powerpoint/2010/main" val="2366876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71</Words>
  <Application>Microsoft Office PowerPoint</Application>
  <PresentationFormat>Widescreen</PresentationFormat>
  <Paragraphs>61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2025-08-17T07:55:23Z</dcterms:modified>
</cp:coreProperties>
</file>