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932" autoAdjust="0"/>
  </p:normalViewPr>
  <p:slideViewPr>
    <p:cSldViewPr>
      <p:cViewPr varScale="1">
        <p:scale>
          <a:sx n="71" d="100"/>
          <a:sy n="71" d="100"/>
        </p:scale>
        <p:origin x="684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1E711F94-2354-47C1-BE72-9C9BEBA424B4}"/>
    <pc:docChg chg="custSel addSld delSld modSld">
      <pc:chgData name="David Butler" userId="1d4169bac4fa5473" providerId="LiveId" clId="{1E711F94-2354-47C1-BE72-9C9BEBA424B4}" dt="2023-12-25T10:02:50.178" v="158" actId="47"/>
      <pc:docMkLst>
        <pc:docMk/>
      </pc:docMkLst>
      <pc:sldChg chg="addSp delSp modSp mod">
        <pc:chgData name="David Butler" userId="1d4169bac4fa5473" providerId="LiveId" clId="{1E711F94-2354-47C1-BE72-9C9BEBA424B4}" dt="2023-12-25T09:59:13.514" v="52" actId="1076"/>
        <pc:sldMkLst>
          <pc:docMk/>
          <pc:sldMk cId="318777212" sldId="278"/>
        </pc:sldMkLst>
      </pc:sldChg>
      <pc:sldChg chg="modSp mod">
        <pc:chgData name="David Butler" userId="1d4169bac4fa5473" providerId="LiveId" clId="{1E711F94-2354-47C1-BE72-9C9BEBA424B4}" dt="2023-12-25T10:01:02.455" v="77" actId="122"/>
        <pc:sldMkLst>
          <pc:docMk/>
          <pc:sldMk cId="757092206" sldId="279"/>
        </pc:sldMkLst>
      </pc:sldChg>
      <pc:sldChg chg="addSp delSp modSp mod setBg">
        <pc:chgData name="David Butler" userId="1d4169bac4fa5473" providerId="LiveId" clId="{1E711F94-2354-47C1-BE72-9C9BEBA424B4}" dt="2023-12-25T09:59:48.872" v="56" actId="26606"/>
        <pc:sldMkLst>
          <pc:docMk/>
          <pc:sldMk cId="1689662125" sldId="281"/>
        </pc:sldMkLst>
      </pc:sldChg>
      <pc:sldChg chg="del">
        <pc:chgData name="David Butler" userId="1d4169bac4fa5473" providerId="LiveId" clId="{1E711F94-2354-47C1-BE72-9C9BEBA424B4}" dt="2023-12-25T10:02:48.903" v="156" actId="47"/>
        <pc:sldMkLst>
          <pc:docMk/>
          <pc:sldMk cId="1480426143" sldId="284"/>
        </pc:sldMkLst>
      </pc:sldChg>
      <pc:sldChg chg="del">
        <pc:chgData name="David Butler" userId="1d4169bac4fa5473" providerId="LiveId" clId="{1E711F94-2354-47C1-BE72-9C9BEBA424B4}" dt="2023-12-25T10:02:46.967" v="153" actId="47"/>
        <pc:sldMkLst>
          <pc:docMk/>
          <pc:sldMk cId="550610746" sldId="285"/>
        </pc:sldMkLst>
      </pc:sldChg>
      <pc:sldChg chg="del">
        <pc:chgData name="David Butler" userId="1d4169bac4fa5473" providerId="LiveId" clId="{1E711F94-2354-47C1-BE72-9C9BEBA424B4}" dt="2023-12-25T10:02:48.234" v="155" actId="47"/>
        <pc:sldMkLst>
          <pc:docMk/>
          <pc:sldMk cId="1004402086" sldId="286"/>
        </pc:sldMkLst>
      </pc:sldChg>
      <pc:sldChg chg="del">
        <pc:chgData name="David Butler" userId="1d4169bac4fa5473" providerId="LiveId" clId="{1E711F94-2354-47C1-BE72-9C9BEBA424B4}" dt="2023-12-25T10:02:47.401" v="154" actId="47"/>
        <pc:sldMkLst>
          <pc:docMk/>
          <pc:sldMk cId="155251194" sldId="287"/>
        </pc:sldMkLst>
      </pc:sldChg>
      <pc:sldChg chg="del">
        <pc:chgData name="David Butler" userId="1d4169bac4fa5473" providerId="LiveId" clId="{1E711F94-2354-47C1-BE72-9C9BEBA424B4}" dt="2023-12-25T10:02:46.367" v="152" actId="47"/>
        <pc:sldMkLst>
          <pc:docMk/>
          <pc:sldMk cId="1656543909" sldId="288"/>
        </pc:sldMkLst>
      </pc:sldChg>
      <pc:sldChg chg="del">
        <pc:chgData name="David Butler" userId="1d4169bac4fa5473" providerId="LiveId" clId="{1E711F94-2354-47C1-BE72-9C9BEBA424B4}" dt="2023-12-25T10:02:49.527" v="157" actId="47"/>
        <pc:sldMkLst>
          <pc:docMk/>
          <pc:sldMk cId="2183667744" sldId="289"/>
        </pc:sldMkLst>
      </pc:sldChg>
      <pc:sldChg chg="del">
        <pc:chgData name="David Butler" userId="1d4169bac4fa5473" providerId="LiveId" clId="{1E711F94-2354-47C1-BE72-9C9BEBA424B4}" dt="2023-12-25T10:02:50.178" v="158" actId="47"/>
        <pc:sldMkLst>
          <pc:docMk/>
          <pc:sldMk cId="3035730949" sldId="290"/>
        </pc:sldMkLst>
      </pc:sldChg>
      <pc:sldChg chg="addSp delSp mod">
        <pc:chgData name="David Butler" userId="1d4169bac4fa5473" providerId="LiveId" clId="{1E711F94-2354-47C1-BE72-9C9BEBA424B4}" dt="2023-12-25T10:00:16.055" v="58" actId="22"/>
        <pc:sldMkLst>
          <pc:docMk/>
          <pc:sldMk cId="4231226703" sldId="292"/>
        </pc:sldMkLst>
      </pc:sldChg>
      <pc:sldChg chg="addSp delSp modSp mod setBg">
        <pc:chgData name="David Butler" userId="1d4169bac4fa5473" providerId="LiveId" clId="{1E711F94-2354-47C1-BE72-9C9BEBA424B4}" dt="2023-12-25T10:00:36.203" v="61" actId="26606"/>
        <pc:sldMkLst>
          <pc:docMk/>
          <pc:sldMk cId="2947604803" sldId="293"/>
        </pc:sldMkLst>
      </pc:sldChg>
      <pc:sldChg chg="del">
        <pc:chgData name="David Butler" userId="1d4169bac4fa5473" providerId="LiveId" clId="{1E711F94-2354-47C1-BE72-9C9BEBA424B4}" dt="2023-12-25T10:00:44.401" v="62" actId="47"/>
        <pc:sldMkLst>
          <pc:docMk/>
          <pc:sldMk cId="1784630773" sldId="294"/>
        </pc:sldMkLst>
      </pc:sldChg>
      <pc:sldChg chg="modSp add mod">
        <pc:chgData name="David Butler" userId="1d4169bac4fa5473" providerId="LiveId" clId="{1E711F94-2354-47C1-BE72-9C9BEBA424B4}" dt="2023-12-25T10:01:16.981" v="97" actId="20577"/>
        <pc:sldMkLst>
          <pc:docMk/>
          <pc:sldMk cId="3385619140" sldId="294"/>
        </pc:sldMkLst>
      </pc:sldChg>
      <pc:sldChg chg="del">
        <pc:chgData name="David Butler" userId="1d4169bac4fa5473" providerId="LiveId" clId="{1E711F94-2354-47C1-BE72-9C9BEBA424B4}" dt="2023-12-25T10:00:45.369" v="63" actId="47"/>
        <pc:sldMkLst>
          <pc:docMk/>
          <pc:sldMk cId="665460227" sldId="295"/>
        </pc:sldMkLst>
      </pc:sldChg>
      <pc:sldChg chg="modSp add mod">
        <pc:chgData name="David Butler" userId="1d4169bac4fa5473" providerId="LiveId" clId="{1E711F94-2354-47C1-BE72-9C9BEBA424B4}" dt="2023-12-25T10:01:29.172" v="104" actId="20577"/>
        <pc:sldMkLst>
          <pc:docMk/>
          <pc:sldMk cId="4090524574" sldId="295"/>
        </pc:sldMkLst>
      </pc:sldChg>
      <pc:sldChg chg="modSp add mod">
        <pc:chgData name="David Butler" userId="1d4169bac4fa5473" providerId="LiveId" clId="{1E711F94-2354-47C1-BE72-9C9BEBA424B4}" dt="2023-12-25T10:01:35.138" v="108" actId="20577"/>
        <pc:sldMkLst>
          <pc:docMk/>
          <pc:sldMk cId="2933447237" sldId="296"/>
        </pc:sldMkLst>
      </pc:sldChg>
      <pc:sldChg chg="del">
        <pc:chgData name="David Butler" userId="1d4169bac4fa5473" providerId="LiveId" clId="{1E711F94-2354-47C1-BE72-9C9BEBA424B4}" dt="2023-12-25T10:00:46.333" v="64" actId="47"/>
        <pc:sldMkLst>
          <pc:docMk/>
          <pc:sldMk cId="4159682683" sldId="296"/>
        </pc:sldMkLst>
      </pc:sldChg>
      <pc:sldChg chg="modSp add mod">
        <pc:chgData name="David Butler" userId="1d4169bac4fa5473" providerId="LiveId" clId="{1E711F94-2354-47C1-BE72-9C9BEBA424B4}" dt="2023-12-25T10:01:48.882" v="121" actId="20577"/>
        <pc:sldMkLst>
          <pc:docMk/>
          <pc:sldMk cId="27876366" sldId="297"/>
        </pc:sldMkLst>
      </pc:sldChg>
      <pc:sldChg chg="del">
        <pc:chgData name="David Butler" userId="1d4169bac4fa5473" providerId="LiveId" clId="{1E711F94-2354-47C1-BE72-9C9BEBA424B4}" dt="2023-12-25T10:00:47.211" v="65" actId="47"/>
        <pc:sldMkLst>
          <pc:docMk/>
          <pc:sldMk cId="3438403826" sldId="297"/>
        </pc:sldMkLst>
      </pc:sldChg>
      <pc:sldChg chg="modSp add mod">
        <pc:chgData name="David Butler" userId="1d4169bac4fa5473" providerId="LiveId" clId="{1E711F94-2354-47C1-BE72-9C9BEBA424B4}" dt="2023-12-25T10:01:57.235" v="126" actId="20577"/>
        <pc:sldMkLst>
          <pc:docMk/>
          <pc:sldMk cId="1151568583" sldId="298"/>
        </pc:sldMkLst>
      </pc:sldChg>
      <pc:sldChg chg="modSp add mod">
        <pc:chgData name="David Butler" userId="1d4169bac4fa5473" providerId="LiveId" clId="{1E711F94-2354-47C1-BE72-9C9BEBA424B4}" dt="2023-12-25T10:02:05.444" v="131" actId="20577"/>
        <pc:sldMkLst>
          <pc:docMk/>
          <pc:sldMk cId="2847312793" sldId="299"/>
        </pc:sldMkLst>
      </pc:sldChg>
      <pc:sldChg chg="modSp add mod">
        <pc:chgData name="David Butler" userId="1d4169bac4fa5473" providerId="LiveId" clId="{1E711F94-2354-47C1-BE72-9C9BEBA424B4}" dt="2023-12-25T10:02:15.426" v="139" actId="20577"/>
        <pc:sldMkLst>
          <pc:docMk/>
          <pc:sldMk cId="1217664868" sldId="300"/>
        </pc:sldMkLst>
      </pc:sldChg>
      <pc:sldChg chg="add del">
        <pc:chgData name="David Butler" userId="1d4169bac4fa5473" providerId="LiveId" clId="{1E711F94-2354-47C1-BE72-9C9BEBA424B4}" dt="2023-12-25T10:02:43.619" v="148" actId="47"/>
        <pc:sldMkLst>
          <pc:docMk/>
          <pc:sldMk cId="78951466" sldId="301"/>
        </pc:sldMkLst>
      </pc:sldChg>
      <pc:sldChg chg="add del">
        <pc:chgData name="David Butler" userId="1d4169bac4fa5473" providerId="LiveId" clId="{1E711F94-2354-47C1-BE72-9C9BEBA424B4}" dt="2023-12-25T10:02:44.001" v="149" actId="47"/>
        <pc:sldMkLst>
          <pc:docMk/>
          <pc:sldMk cId="480440271" sldId="302"/>
        </pc:sldMkLst>
      </pc:sldChg>
      <pc:sldChg chg="add del">
        <pc:chgData name="David Butler" userId="1d4169bac4fa5473" providerId="LiveId" clId="{1E711F94-2354-47C1-BE72-9C9BEBA424B4}" dt="2023-12-25T10:02:44.761" v="150" actId="47"/>
        <pc:sldMkLst>
          <pc:docMk/>
          <pc:sldMk cId="522606034" sldId="303"/>
        </pc:sldMkLst>
      </pc:sldChg>
      <pc:sldChg chg="add del">
        <pc:chgData name="David Butler" userId="1d4169bac4fa5473" providerId="LiveId" clId="{1E711F94-2354-47C1-BE72-9C9BEBA424B4}" dt="2023-12-25T10:02:45.579" v="151" actId="47"/>
        <pc:sldMkLst>
          <pc:docMk/>
          <pc:sldMk cId="1103217907" sldId="304"/>
        </pc:sldMkLst>
      </pc:sldChg>
      <pc:sldChg chg="modSp add mod">
        <pc:chgData name="David Butler" userId="1d4169bac4fa5473" providerId="LiveId" clId="{1E711F94-2354-47C1-BE72-9C9BEBA424B4}" dt="2023-12-25T10:02:36.322" v="147" actId="20577"/>
        <pc:sldMkLst>
          <pc:docMk/>
          <pc:sldMk cId="3299185715" sldId="305"/>
        </pc:sldMkLst>
      </pc:sldChg>
    </pc:docChg>
  </pc:docChgLst>
  <pc:docChgLst>
    <pc:chgData name="David Butler" userId="1d4169bac4fa5473" providerId="LiveId" clId="{681E375A-4E1A-4D7A-89AD-13B5D3BFEEE2}"/>
    <pc:docChg chg="custSel modSld">
      <pc:chgData name="David Butler" userId="1d4169bac4fa5473" providerId="LiveId" clId="{681E375A-4E1A-4D7A-89AD-13B5D3BFEEE2}" dt="2025-08-17T08:41:24.880" v="4" actId="22"/>
      <pc:docMkLst>
        <pc:docMk/>
      </pc:docMkLst>
      <pc:sldChg chg="addSp delSp modSp mod setBg">
        <pc:chgData name="David Butler" userId="1d4169bac4fa5473" providerId="LiveId" clId="{681E375A-4E1A-4D7A-89AD-13B5D3BFEEE2}" dt="2025-08-17T08:41:04.173" v="2" actId="26606"/>
        <pc:sldMkLst>
          <pc:docMk/>
          <pc:sldMk cId="4265190144" sldId="256"/>
        </pc:sldMkLst>
        <pc:picChg chg="del">
          <ac:chgData name="David Butler" userId="1d4169bac4fa5473" providerId="LiveId" clId="{681E375A-4E1A-4D7A-89AD-13B5D3BFEEE2}" dt="2025-08-17T08:41:00.679" v="0" actId="478"/>
          <ac:picMkLst>
            <pc:docMk/>
            <pc:sldMk cId="4265190144" sldId="256"/>
            <ac:picMk id="3" creationId="{4519DEDC-BDC3-C693-D489-72905FA7D735}"/>
          </ac:picMkLst>
        </pc:picChg>
        <pc:picChg chg="add mod">
          <ac:chgData name="David Butler" userId="1d4169bac4fa5473" providerId="LiveId" clId="{681E375A-4E1A-4D7A-89AD-13B5D3BFEEE2}" dt="2025-08-17T08:41:04.173" v="2" actId="26606"/>
          <ac:picMkLst>
            <pc:docMk/>
            <pc:sldMk cId="4265190144" sldId="256"/>
            <ac:picMk id="4" creationId="{251C1C9B-B4E5-73C3-36C4-704E9FC854C3}"/>
          </ac:picMkLst>
        </pc:picChg>
      </pc:sldChg>
      <pc:sldChg chg="addSp delSp mod">
        <pc:chgData name="David Butler" userId="1d4169bac4fa5473" providerId="LiveId" clId="{681E375A-4E1A-4D7A-89AD-13B5D3BFEEE2}" dt="2025-08-17T08:41:24.880" v="4" actId="22"/>
        <pc:sldMkLst>
          <pc:docMk/>
          <pc:sldMk cId="4044814363" sldId="257"/>
        </pc:sldMkLst>
        <pc:picChg chg="del">
          <ac:chgData name="David Butler" userId="1d4169bac4fa5473" providerId="LiveId" clId="{681E375A-4E1A-4D7A-89AD-13B5D3BFEEE2}" dt="2025-08-17T08:41:11.560" v="3" actId="478"/>
          <ac:picMkLst>
            <pc:docMk/>
            <pc:sldMk cId="4044814363" sldId="257"/>
            <ac:picMk id="3" creationId="{95276453-4F45-FCF1-EC60-1616E1783F64}"/>
          </ac:picMkLst>
        </pc:picChg>
        <pc:picChg chg="add">
          <ac:chgData name="David Butler" userId="1d4169bac4fa5473" providerId="LiveId" clId="{681E375A-4E1A-4D7A-89AD-13B5D3BFEEE2}" dt="2025-08-17T08:41:24.880" v="4" actId="22"/>
          <ac:picMkLst>
            <pc:docMk/>
            <pc:sldMk cId="4044814363" sldId="257"/>
            <ac:picMk id="4" creationId="{AAF0DBED-37A0-C748-2894-4A7578A2A71C}"/>
          </ac:picMkLst>
        </pc:picChg>
      </pc:sldChg>
    </pc:docChg>
  </pc:docChgLst>
  <pc:docChgLst>
    <pc:chgData name="David Butler" userId="1d4169bac4fa5473" providerId="LiveId" clId="{24828C18-55C0-4F9B-9FDF-DBCA561EDDFD}"/>
    <pc:docChg chg="custSel addSld delSld modSld">
      <pc:chgData name="David Butler" userId="1d4169bac4fa5473" providerId="LiveId" clId="{24828C18-55C0-4F9B-9FDF-DBCA561EDDFD}" dt="2023-12-26T11:04:31.367" v="20" actId="26606"/>
      <pc:docMkLst>
        <pc:docMk/>
      </pc:docMkLst>
      <pc:sldChg chg="addSp new mod">
        <pc:chgData name="David Butler" userId="1d4169bac4fa5473" providerId="LiveId" clId="{24828C18-55C0-4F9B-9FDF-DBCA561EDDFD}" dt="2023-12-26T11:03:53.358" v="17" actId="22"/>
        <pc:sldMkLst>
          <pc:docMk/>
          <pc:sldMk cId="4265190144" sldId="256"/>
        </pc:sldMkLst>
      </pc:sldChg>
      <pc:sldChg chg="addSp modSp new mod setBg">
        <pc:chgData name="David Butler" userId="1d4169bac4fa5473" providerId="LiveId" clId="{24828C18-55C0-4F9B-9FDF-DBCA561EDDFD}" dt="2023-12-26T11:04:31.367" v="20" actId="26606"/>
        <pc:sldMkLst>
          <pc:docMk/>
          <pc:sldMk cId="4044814363" sldId="257"/>
        </pc:sldMkLst>
      </pc:sldChg>
      <pc:sldChg chg="del">
        <pc:chgData name="David Butler" userId="1d4169bac4fa5473" providerId="LiveId" clId="{24828C18-55C0-4F9B-9FDF-DBCA561EDDFD}" dt="2023-12-26T11:03:48.996" v="15" actId="47"/>
        <pc:sldMkLst>
          <pc:docMk/>
          <pc:sldMk cId="318777212" sldId="278"/>
        </pc:sldMkLst>
      </pc:sldChg>
      <pc:sldChg chg="del">
        <pc:chgData name="David Butler" userId="1d4169bac4fa5473" providerId="LiveId" clId="{24828C18-55C0-4F9B-9FDF-DBCA561EDDFD}" dt="2023-12-26T11:03:48.085" v="14" actId="47"/>
        <pc:sldMkLst>
          <pc:docMk/>
          <pc:sldMk cId="1689662125" sldId="281"/>
        </pc:sldMkLst>
      </pc:sldChg>
      <pc:sldChg chg="del">
        <pc:chgData name="David Butler" userId="1d4169bac4fa5473" providerId="LiveId" clId="{24828C18-55C0-4F9B-9FDF-DBCA561EDDFD}" dt="2023-12-26T11:03:47.488" v="13" actId="47"/>
        <pc:sldMkLst>
          <pc:docMk/>
          <pc:sldMk cId="4231226703" sldId="292"/>
        </pc:sldMkLst>
      </pc:sldChg>
      <pc:sldChg chg="del">
        <pc:chgData name="David Butler" userId="1d4169bac4fa5473" providerId="LiveId" clId="{24828C18-55C0-4F9B-9FDF-DBCA561EDDFD}" dt="2023-12-26T11:03:45.822" v="5" actId="47"/>
        <pc:sldMkLst>
          <pc:docMk/>
          <pc:sldMk cId="2947604803" sldId="293"/>
        </pc:sldMkLst>
      </pc:sldChg>
      <pc:sldChg chg="del">
        <pc:chgData name="David Butler" userId="1d4169bac4fa5473" providerId="LiveId" clId="{24828C18-55C0-4F9B-9FDF-DBCA561EDDFD}" dt="2023-12-26T11:03:47.002" v="12" actId="47"/>
        <pc:sldMkLst>
          <pc:docMk/>
          <pc:sldMk cId="3441574677" sldId="306"/>
        </pc:sldMkLst>
      </pc:sldChg>
      <pc:sldChg chg="del">
        <pc:chgData name="David Butler" userId="1d4169bac4fa5473" providerId="LiveId" clId="{24828C18-55C0-4F9B-9FDF-DBCA561EDDFD}" dt="2023-12-26T11:03:46.469" v="9" actId="47"/>
        <pc:sldMkLst>
          <pc:docMk/>
          <pc:sldMk cId="2230963738" sldId="307"/>
        </pc:sldMkLst>
      </pc:sldChg>
      <pc:sldChg chg="del">
        <pc:chgData name="David Butler" userId="1d4169bac4fa5473" providerId="LiveId" clId="{24828C18-55C0-4F9B-9FDF-DBCA561EDDFD}" dt="2023-12-26T11:03:46.654" v="10" actId="47"/>
        <pc:sldMkLst>
          <pc:docMk/>
          <pc:sldMk cId="1853416316" sldId="312"/>
        </pc:sldMkLst>
      </pc:sldChg>
      <pc:sldChg chg="del">
        <pc:chgData name="David Butler" userId="1d4169bac4fa5473" providerId="LiveId" clId="{24828C18-55C0-4F9B-9FDF-DBCA561EDDFD}" dt="2023-12-26T11:03:46.312" v="8" actId="47"/>
        <pc:sldMkLst>
          <pc:docMk/>
          <pc:sldMk cId="4204673126" sldId="314"/>
        </pc:sldMkLst>
      </pc:sldChg>
      <pc:sldChg chg="del">
        <pc:chgData name="David Butler" userId="1d4169bac4fa5473" providerId="LiveId" clId="{24828C18-55C0-4F9B-9FDF-DBCA561EDDFD}" dt="2023-12-26T11:03:46.830" v="11" actId="47"/>
        <pc:sldMkLst>
          <pc:docMk/>
          <pc:sldMk cId="1311453102" sldId="315"/>
        </pc:sldMkLst>
      </pc:sldChg>
      <pc:sldChg chg="del">
        <pc:chgData name="David Butler" userId="1d4169bac4fa5473" providerId="LiveId" clId="{24828C18-55C0-4F9B-9FDF-DBCA561EDDFD}" dt="2023-12-26T11:03:46.155" v="7" actId="47"/>
        <pc:sldMkLst>
          <pc:docMk/>
          <pc:sldMk cId="3135712303" sldId="316"/>
        </pc:sldMkLst>
      </pc:sldChg>
      <pc:sldChg chg="del">
        <pc:chgData name="David Butler" userId="1d4169bac4fa5473" providerId="LiveId" clId="{24828C18-55C0-4F9B-9FDF-DBCA561EDDFD}" dt="2023-12-26T11:03:45.967" v="6" actId="47"/>
        <pc:sldMkLst>
          <pc:docMk/>
          <pc:sldMk cId="360501935" sldId="317"/>
        </pc:sldMkLst>
      </pc:sldChg>
      <pc:sldChg chg="del">
        <pc:chgData name="David Butler" userId="1d4169bac4fa5473" providerId="LiveId" clId="{24828C18-55C0-4F9B-9FDF-DBCA561EDDFD}" dt="2023-12-26T11:03:45.668" v="4" actId="47"/>
        <pc:sldMkLst>
          <pc:docMk/>
          <pc:sldMk cId="2655578735" sldId="318"/>
        </pc:sldMkLst>
      </pc:sldChg>
      <pc:sldChg chg="del">
        <pc:chgData name="David Butler" userId="1d4169bac4fa5473" providerId="LiveId" clId="{24828C18-55C0-4F9B-9FDF-DBCA561EDDFD}" dt="2023-12-26T11:03:45.527" v="3" actId="47"/>
        <pc:sldMkLst>
          <pc:docMk/>
          <pc:sldMk cId="2337143972" sldId="319"/>
        </pc:sldMkLst>
      </pc:sldChg>
      <pc:sldChg chg="del">
        <pc:chgData name="David Butler" userId="1d4169bac4fa5473" providerId="LiveId" clId="{24828C18-55C0-4F9B-9FDF-DBCA561EDDFD}" dt="2023-12-26T11:03:45.364" v="2" actId="47"/>
        <pc:sldMkLst>
          <pc:docMk/>
          <pc:sldMk cId="2637115091" sldId="320"/>
        </pc:sldMkLst>
      </pc:sldChg>
      <pc:sldChg chg="del">
        <pc:chgData name="David Butler" userId="1d4169bac4fa5473" providerId="LiveId" clId="{24828C18-55C0-4F9B-9FDF-DBCA561EDDFD}" dt="2023-12-26T11:03:45.197" v="1" actId="47"/>
        <pc:sldMkLst>
          <pc:docMk/>
          <pc:sldMk cId="3636945993" sldId="321"/>
        </pc:sldMkLst>
      </pc:sldChg>
      <pc:sldChg chg="del">
        <pc:chgData name="David Butler" userId="1d4169bac4fa5473" providerId="LiveId" clId="{24828C18-55C0-4F9B-9FDF-DBCA561EDDFD}" dt="2023-12-26T11:03:44.992" v="0" actId="47"/>
        <pc:sldMkLst>
          <pc:docMk/>
          <pc:sldMk cId="3745299203" sldId="322"/>
        </pc:sldMkLst>
      </pc:sldChg>
    </pc:docChg>
  </pc:docChgLst>
  <pc:docChgLst>
    <pc:chgData name="David Butler" userId="1d4169bac4fa5473" providerId="LiveId" clId="{561CA85F-86E8-44C9-92CC-5AB5E0C985D7}"/>
    <pc:docChg chg="undo custSel addSld delSld modSld sldOrd">
      <pc:chgData name="David Butler" userId="1d4169bac4fa5473" providerId="LiveId" clId="{561CA85F-86E8-44C9-92CC-5AB5E0C985D7}" dt="2023-12-26T09:52:22.237" v="164" actId="47"/>
      <pc:docMkLst>
        <pc:docMk/>
      </pc:docMkLst>
      <pc:sldChg chg="addSp delSp modSp mod">
        <pc:chgData name="David Butler" userId="1d4169bac4fa5473" providerId="LiveId" clId="{561CA85F-86E8-44C9-92CC-5AB5E0C985D7}" dt="2023-12-26T09:45:15.458" v="57" actId="14100"/>
        <pc:sldMkLst>
          <pc:docMk/>
          <pc:sldMk cId="318777212" sldId="278"/>
        </pc:sldMkLst>
      </pc:sldChg>
      <pc:sldChg chg="del">
        <pc:chgData name="David Butler" userId="1d4169bac4fa5473" providerId="LiveId" clId="{561CA85F-86E8-44C9-92CC-5AB5E0C985D7}" dt="2023-12-26T09:52:17.187" v="156" actId="47"/>
        <pc:sldMkLst>
          <pc:docMk/>
          <pc:sldMk cId="757092206" sldId="279"/>
        </pc:sldMkLst>
      </pc:sldChg>
      <pc:sldChg chg="addSp delSp modSp mod">
        <pc:chgData name="David Butler" userId="1d4169bac4fa5473" providerId="LiveId" clId="{561CA85F-86E8-44C9-92CC-5AB5E0C985D7}" dt="2023-12-26T09:47:21.691" v="65" actId="14100"/>
        <pc:sldMkLst>
          <pc:docMk/>
          <pc:sldMk cId="1689662125" sldId="281"/>
        </pc:sldMkLst>
      </pc:sldChg>
      <pc:sldChg chg="addSp delSp modSp mod">
        <pc:chgData name="David Butler" userId="1d4169bac4fa5473" providerId="LiveId" clId="{561CA85F-86E8-44C9-92CC-5AB5E0C985D7}" dt="2023-12-26T09:47:54.261" v="70" actId="14100"/>
        <pc:sldMkLst>
          <pc:docMk/>
          <pc:sldMk cId="4231226703" sldId="292"/>
        </pc:sldMkLst>
      </pc:sldChg>
      <pc:sldChg chg="addSp delSp modSp mod">
        <pc:chgData name="David Butler" userId="1d4169bac4fa5473" providerId="LiveId" clId="{561CA85F-86E8-44C9-92CC-5AB5E0C985D7}" dt="2023-12-26T09:51:10.549" v="132"/>
        <pc:sldMkLst>
          <pc:docMk/>
          <pc:sldMk cId="2947604803" sldId="293"/>
        </pc:sldMkLst>
      </pc:sldChg>
      <pc:sldChg chg="del">
        <pc:chgData name="David Butler" userId="1d4169bac4fa5473" providerId="LiveId" clId="{561CA85F-86E8-44C9-92CC-5AB5E0C985D7}" dt="2023-12-26T09:52:18.111" v="158" actId="47"/>
        <pc:sldMkLst>
          <pc:docMk/>
          <pc:sldMk cId="3385619140" sldId="294"/>
        </pc:sldMkLst>
      </pc:sldChg>
      <pc:sldChg chg="del">
        <pc:chgData name="David Butler" userId="1d4169bac4fa5473" providerId="LiveId" clId="{561CA85F-86E8-44C9-92CC-5AB5E0C985D7}" dt="2023-12-26T09:52:18.687" v="159" actId="47"/>
        <pc:sldMkLst>
          <pc:docMk/>
          <pc:sldMk cId="4090524574" sldId="295"/>
        </pc:sldMkLst>
      </pc:sldChg>
      <pc:sldChg chg="del">
        <pc:chgData name="David Butler" userId="1d4169bac4fa5473" providerId="LiveId" clId="{561CA85F-86E8-44C9-92CC-5AB5E0C985D7}" dt="2023-12-26T09:52:19.136" v="160" actId="47"/>
        <pc:sldMkLst>
          <pc:docMk/>
          <pc:sldMk cId="2933447237" sldId="296"/>
        </pc:sldMkLst>
      </pc:sldChg>
      <pc:sldChg chg="del">
        <pc:chgData name="David Butler" userId="1d4169bac4fa5473" providerId="LiveId" clId="{561CA85F-86E8-44C9-92CC-5AB5E0C985D7}" dt="2023-12-26T09:52:19.969" v="161" actId="47"/>
        <pc:sldMkLst>
          <pc:docMk/>
          <pc:sldMk cId="27876366" sldId="297"/>
        </pc:sldMkLst>
      </pc:sldChg>
      <pc:sldChg chg="del">
        <pc:chgData name="David Butler" userId="1d4169bac4fa5473" providerId="LiveId" clId="{561CA85F-86E8-44C9-92CC-5AB5E0C985D7}" dt="2023-12-26T09:52:20.669" v="162" actId="47"/>
        <pc:sldMkLst>
          <pc:docMk/>
          <pc:sldMk cId="1151568583" sldId="298"/>
        </pc:sldMkLst>
      </pc:sldChg>
      <pc:sldChg chg="del">
        <pc:chgData name="David Butler" userId="1d4169bac4fa5473" providerId="LiveId" clId="{561CA85F-86E8-44C9-92CC-5AB5E0C985D7}" dt="2023-12-26T09:52:21.471" v="163" actId="47"/>
        <pc:sldMkLst>
          <pc:docMk/>
          <pc:sldMk cId="2847312793" sldId="299"/>
        </pc:sldMkLst>
      </pc:sldChg>
      <pc:sldChg chg="del">
        <pc:chgData name="David Butler" userId="1d4169bac4fa5473" providerId="LiveId" clId="{561CA85F-86E8-44C9-92CC-5AB5E0C985D7}" dt="2023-12-26T09:52:22.237" v="164" actId="47"/>
        <pc:sldMkLst>
          <pc:docMk/>
          <pc:sldMk cId="1217664868" sldId="300"/>
        </pc:sldMkLst>
      </pc:sldChg>
      <pc:sldChg chg="del">
        <pc:chgData name="David Butler" userId="1d4169bac4fa5473" providerId="LiveId" clId="{561CA85F-86E8-44C9-92CC-5AB5E0C985D7}" dt="2023-12-26T09:52:17.585" v="157" actId="47"/>
        <pc:sldMkLst>
          <pc:docMk/>
          <pc:sldMk cId="3299185715" sldId="305"/>
        </pc:sldMkLst>
      </pc:sldChg>
      <pc:sldChg chg="add ord">
        <pc:chgData name="David Butler" userId="1d4169bac4fa5473" providerId="LiveId" clId="{561CA85F-86E8-44C9-92CC-5AB5E0C985D7}" dt="2023-12-26T09:48:18.324" v="73"/>
        <pc:sldMkLst>
          <pc:docMk/>
          <pc:sldMk cId="3441574677" sldId="306"/>
        </pc:sldMkLst>
      </pc:sldChg>
      <pc:sldChg chg="addSp delSp modSp add mod ord">
        <pc:chgData name="David Butler" userId="1d4169bac4fa5473" providerId="LiveId" clId="{561CA85F-86E8-44C9-92CC-5AB5E0C985D7}" dt="2023-12-26T09:50:01.811" v="118" actId="1076"/>
        <pc:sldMkLst>
          <pc:docMk/>
          <pc:sldMk cId="2230963738" sldId="307"/>
        </pc:sldMkLst>
      </pc:sldChg>
      <pc:sldChg chg="add del">
        <pc:chgData name="David Butler" userId="1d4169bac4fa5473" providerId="LiveId" clId="{561CA85F-86E8-44C9-92CC-5AB5E0C985D7}" dt="2023-12-26T09:50:12.084" v="119" actId="47"/>
        <pc:sldMkLst>
          <pc:docMk/>
          <pc:sldMk cId="1798132329" sldId="308"/>
        </pc:sldMkLst>
      </pc:sldChg>
      <pc:sldChg chg="add del">
        <pc:chgData name="David Butler" userId="1d4169bac4fa5473" providerId="LiveId" clId="{561CA85F-86E8-44C9-92CC-5AB5E0C985D7}" dt="2023-12-26T09:50:12.805" v="120" actId="47"/>
        <pc:sldMkLst>
          <pc:docMk/>
          <pc:sldMk cId="2286486381" sldId="309"/>
        </pc:sldMkLst>
      </pc:sldChg>
      <pc:sldChg chg="add del">
        <pc:chgData name="David Butler" userId="1d4169bac4fa5473" providerId="LiveId" clId="{561CA85F-86E8-44C9-92CC-5AB5E0C985D7}" dt="2023-12-26T09:50:13.610" v="121" actId="47"/>
        <pc:sldMkLst>
          <pc:docMk/>
          <pc:sldMk cId="251080886" sldId="310"/>
        </pc:sldMkLst>
      </pc:sldChg>
      <pc:sldChg chg="add del">
        <pc:chgData name="David Butler" userId="1d4169bac4fa5473" providerId="LiveId" clId="{561CA85F-86E8-44C9-92CC-5AB5E0C985D7}" dt="2023-12-26T09:50:14.706" v="122" actId="47"/>
        <pc:sldMkLst>
          <pc:docMk/>
          <pc:sldMk cId="3594085490" sldId="311"/>
        </pc:sldMkLst>
      </pc:sldChg>
      <pc:sldChg chg="delSp modSp add mod">
        <pc:chgData name="David Butler" userId="1d4169bac4fa5473" providerId="LiveId" clId="{561CA85F-86E8-44C9-92CC-5AB5E0C985D7}" dt="2023-12-26T09:49:46.658" v="113" actId="1076"/>
        <pc:sldMkLst>
          <pc:docMk/>
          <pc:sldMk cId="1853416316" sldId="312"/>
        </pc:sldMkLst>
      </pc:sldChg>
      <pc:sldChg chg="delSp modSp add del mod">
        <pc:chgData name="David Butler" userId="1d4169bac4fa5473" providerId="LiveId" clId="{561CA85F-86E8-44C9-92CC-5AB5E0C985D7}" dt="2023-12-26T09:49:29.500" v="105" actId="47"/>
        <pc:sldMkLst>
          <pc:docMk/>
          <pc:sldMk cId="2167894124" sldId="313"/>
        </pc:sldMkLst>
      </pc:sldChg>
      <pc:sldChg chg="delSp modSp add mod">
        <pc:chgData name="David Butler" userId="1d4169bac4fa5473" providerId="LiveId" clId="{561CA85F-86E8-44C9-92CC-5AB5E0C985D7}" dt="2023-12-26T09:49:15.668" v="99" actId="14100"/>
        <pc:sldMkLst>
          <pc:docMk/>
          <pc:sldMk cId="4204673126" sldId="314"/>
        </pc:sldMkLst>
      </pc:sldChg>
      <pc:sldChg chg="delSp modSp add mod ord">
        <pc:chgData name="David Butler" userId="1d4169bac4fa5473" providerId="LiveId" clId="{561CA85F-86E8-44C9-92CC-5AB5E0C985D7}" dt="2023-12-26T09:49:35.390" v="109"/>
        <pc:sldMkLst>
          <pc:docMk/>
          <pc:sldMk cId="1311453102" sldId="315"/>
        </pc:sldMkLst>
      </pc:sldChg>
      <pc:sldChg chg="delSp modSp add mod">
        <pc:chgData name="David Butler" userId="1d4169bac4fa5473" providerId="LiveId" clId="{561CA85F-86E8-44C9-92CC-5AB5E0C985D7}" dt="2023-12-26T09:50:31.357" v="126" actId="14100"/>
        <pc:sldMkLst>
          <pc:docMk/>
          <pc:sldMk cId="3135712303" sldId="316"/>
        </pc:sldMkLst>
      </pc:sldChg>
      <pc:sldChg chg="delSp modSp add mod">
        <pc:chgData name="David Butler" userId="1d4169bac4fa5473" providerId="LiveId" clId="{561CA85F-86E8-44C9-92CC-5AB5E0C985D7}" dt="2023-12-26T09:50:45.811" v="131" actId="1076"/>
        <pc:sldMkLst>
          <pc:docMk/>
          <pc:sldMk cId="360501935" sldId="317"/>
        </pc:sldMkLst>
      </pc:sldChg>
      <pc:sldChg chg="delSp modSp add mod">
        <pc:chgData name="David Butler" userId="1d4169bac4fa5473" providerId="LiveId" clId="{561CA85F-86E8-44C9-92CC-5AB5E0C985D7}" dt="2023-12-26T09:51:28.405" v="140" actId="1076"/>
        <pc:sldMkLst>
          <pc:docMk/>
          <pc:sldMk cId="2655578735" sldId="318"/>
        </pc:sldMkLst>
      </pc:sldChg>
      <pc:sldChg chg="delSp modSp add mod">
        <pc:chgData name="David Butler" userId="1d4169bac4fa5473" providerId="LiveId" clId="{561CA85F-86E8-44C9-92CC-5AB5E0C985D7}" dt="2023-12-26T09:51:39.018" v="143" actId="14100"/>
        <pc:sldMkLst>
          <pc:docMk/>
          <pc:sldMk cId="2337143972" sldId="319"/>
        </pc:sldMkLst>
      </pc:sldChg>
      <pc:sldChg chg="delSp modSp add mod">
        <pc:chgData name="David Butler" userId="1d4169bac4fa5473" providerId="LiveId" clId="{561CA85F-86E8-44C9-92CC-5AB5E0C985D7}" dt="2023-12-26T09:51:48.100" v="146" actId="14100"/>
        <pc:sldMkLst>
          <pc:docMk/>
          <pc:sldMk cId="2637115091" sldId="320"/>
        </pc:sldMkLst>
      </pc:sldChg>
      <pc:sldChg chg="delSp modSp add mod">
        <pc:chgData name="David Butler" userId="1d4169bac4fa5473" providerId="LiveId" clId="{561CA85F-86E8-44C9-92CC-5AB5E0C985D7}" dt="2023-12-26T09:52:05.163" v="152" actId="14100"/>
        <pc:sldMkLst>
          <pc:docMk/>
          <pc:sldMk cId="3636945993" sldId="321"/>
        </pc:sldMkLst>
      </pc:sldChg>
      <pc:sldChg chg="delSp modSp add mod">
        <pc:chgData name="David Butler" userId="1d4169bac4fa5473" providerId="LiveId" clId="{561CA85F-86E8-44C9-92CC-5AB5E0C985D7}" dt="2023-12-26T09:52:14.491" v="155" actId="14100"/>
        <pc:sldMkLst>
          <pc:docMk/>
          <pc:sldMk cId="3745299203" sldId="322"/>
        </pc:sldMkLst>
      </pc:sldChg>
    </pc:docChg>
  </pc:docChgLst>
  <pc:docChgLst>
    <pc:chgData name="David Butler" userId="5e725e48-0273-4087-b2eb-09e2acbbccf3" providerId="ADAL" clId="{888B530D-EB5A-4469-9233-5E91CC3A6B0A}"/>
    <pc:docChg chg="undo custSel addSld delSld modSld sldOrd">
      <pc:chgData name="David Butler" userId="5e725e48-0273-4087-b2eb-09e2acbbccf3" providerId="ADAL" clId="{888B530D-EB5A-4469-9233-5E91CC3A6B0A}" dt="2023-08-22T17:30:19.493" v="102" actId="2696"/>
      <pc:docMkLst>
        <pc:docMk/>
      </pc:docMkLst>
      <pc:sldChg chg="delSp del">
        <pc:chgData name="David Butler" userId="5e725e48-0273-4087-b2eb-09e2acbbccf3" providerId="ADAL" clId="{888B530D-EB5A-4469-9233-5E91CC3A6B0A}" dt="2023-08-22T17:20:32.477" v="1" actId="2696"/>
        <pc:sldMkLst>
          <pc:docMk/>
          <pc:sldMk cId="0" sldId="256"/>
        </pc:sldMkLst>
      </pc:sldChg>
      <pc:sldChg chg="addSp delSp modSp">
        <pc:chgData name="David Butler" userId="5e725e48-0273-4087-b2eb-09e2acbbccf3" providerId="ADAL" clId="{888B530D-EB5A-4469-9233-5E91CC3A6B0A}" dt="2023-08-22T17:23:40.728" v="39" actId="14100"/>
        <pc:sldMkLst>
          <pc:docMk/>
          <pc:sldMk cId="318777212" sldId="278"/>
        </pc:sldMkLst>
      </pc:sldChg>
      <pc:sldChg chg="modSp">
        <pc:chgData name="David Butler" userId="5e725e48-0273-4087-b2eb-09e2acbbccf3" providerId="ADAL" clId="{888B530D-EB5A-4469-9233-5E91CC3A6B0A}" dt="2023-08-22T17:29:00.248" v="57" actId="20577"/>
        <pc:sldMkLst>
          <pc:docMk/>
          <pc:sldMk cId="757092206" sldId="279"/>
        </pc:sldMkLst>
      </pc:sldChg>
      <pc:sldChg chg="del">
        <pc:chgData name="David Butler" userId="5e725e48-0273-4087-b2eb-09e2acbbccf3" providerId="ADAL" clId="{888B530D-EB5A-4469-9233-5E91CC3A6B0A}" dt="2023-08-22T17:20:34.075" v="2" actId="2696"/>
        <pc:sldMkLst>
          <pc:docMk/>
          <pc:sldMk cId="2235834159" sldId="280"/>
        </pc:sldMkLst>
      </pc:sldChg>
      <pc:sldChg chg="addSp delSp">
        <pc:chgData name="David Butler" userId="5e725e48-0273-4087-b2eb-09e2acbbccf3" providerId="ADAL" clId="{888B530D-EB5A-4469-9233-5E91CC3A6B0A}" dt="2023-08-22T17:24:15.430" v="41"/>
        <pc:sldMkLst>
          <pc:docMk/>
          <pc:sldMk cId="1689662125" sldId="281"/>
        </pc:sldMkLst>
      </pc:sldChg>
      <pc:sldChg chg="modSp">
        <pc:chgData name="David Butler" userId="5e725e48-0273-4087-b2eb-09e2acbbccf3" providerId="ADAL" clId="{888B530D-EB5A-4469-9233-5E91CC3A6B0A}" dt="2023-08-22T17:29:49.927" v="89" actId="20577"/>
        <pc:sldMkLst>
          <pc:docMk/>
          <pc:sldMk cId="1480426143" sldId="284"/>
        </pc:sldMkLst>
      </pc:sldChg>
      <pc:sldChg chg="modSp ord">
        <pc:chgData name="David Butler" userId="5e725e48-0273-4087-b2eb-09e2acbbccf3" providerId="ADAL" clId="{888B530D-EB5A-4469-9233-5E91CC3A6B0A}" dt="2023-08-22T17:29:55.172" v="90"/>
        <pc:sldMkLst>
          <pc:docMk/>
          <pc:sldMk cId="550610746" sldId="285"/>
        </pc:sldMkLst>
      </pc:sldChg>
      <pc:sldChg chg="modSp">
        <pc:chgData name="David Butler" userId="5e725e48-0273-4087-b2eb-09e2acbbccf3" providerId="ADAL" clId="{888B530D-EB5A-4469-9233-5E91CC3A6B0A}" dt="2023-08-22T17:29:19.580" v="73" actId="14100"/>
        <pc:sldMkLst>
          <pc:docMk/>
          <pc:sldMk cId="1004402086" sldId="286"/>
        </pc:sldMkLst>
      </pc:sldChg>
      <pc:sldChg chg="modSp">
        <pc:chgData name="David Butler" userId="5e725e48-0273-4087-b2eb-09e2acbbccf3" providerId="ADAL" clId="{888B530D-EB5A-4469-9233-5E91CC3A6B0A}" dt="2023-08-22T17:29:05.611" v="64" actId="20577"/>
        <pc:sldMkLst>
          <pc:docMk/>
          <pc:sldMk cId="1656543909" sldId="288"/>
        </pc:sldMkLst>
      </pc:sldChg>
      <pc:sldChg chg="modSp">
        <pc:chgData name="David Butler" userId="5e725e48-0273-4087-b2eb-09e2acbbccf3" providerId="ADAL" clId="{888B530D-EB5A-4469-9233-5E91CC3A6B0A}" dt="2023-08-22T17:30:05.935" v="95" actId="20577"/>
        <pc:sldMkLst>
          <pc:docMk/>
          <pc:sldMk cId="2183667744" sldId="289"/>
        </pc:sldMkLst>
      </pc:sldChg>
      <pc:sldChg chg="modSp">
        <pc:chgData name="David Butler" userId="5e725e48-0273-4087-b2eb-09e2acbbccf3" providerId="ADAL" clId="{888B530D-EB5A-4469-9233-5E91CC3A6B0A}" dt="2023-08-22T17:30:15.101" v="101" actId="14100"/>
        <pc:sldMkLst>
          <pc:docMk/>
          <pc:sldMk cId="3035730949" sldId="290"/>
        </pc:sldMkLst>
      </pc:sldChg>
      <pc:sldChg chg="del">
        <pc:chgData name="David Butler" userId="5e725e48-0273-4087-b2eb-09e2acbbccf3" providerId="ADAL" clId="{888B530D-EB5A-4469-9233-5E91CC3A6B0A}" dt="2023-08-22T17:30:19.493" v="102" actId="2696"/>
        <pc:sldMkLst>
          <pc:docMk/>
          <pc:sldMk cId="2926168963" sldId="291"/>
        </pc:sldMkLst>
      </pc:sldChg>
      <pc:sldChg chg="addSp delSp">
        <pc:chgData name="David Butler" userId="5e725e48-0273-4087-b2eb-09e2acbbccf3" providerId="ADAL" clId="{888B530D-EB5A-4469-9233-5E91CC3A6B0A}" dt="2023-08-22T17:24:39.418" v="43"/>
        <pc:sldMkLst>
          <pc:docMk/>
          <pc:sldMk cId="4231226703" sldId="292"/>
        </pc:sldMkLst>
      </pc:sldChg>
      <pc:sldChg chg="addSp delSp">
        <pc:chgData name="David Butler" userId="5e725e48-0273-4087-b2eb-09e2acbbccf3" providerId="ADAL" clId="{888B530D-EB5A-4469-9233-5E91CC3A6B0A}" dt="2023-08-22T17:25:52.965" v="45"/>
        <pc:sldMkLst>
          <pc:docMk/>
          <pc:sldMk cId="2947604803" sldId="293"/>
        </pc:sldMkLst>
      </pc:sldChg>
      <pc:sldChg chg="addSp">
        <pc:chgData name="David Butler" userId="5e725e48-0273-4087-b2eb-09e2acbbccf3" providerId="ADAL" clId="{888B530D-EB5A-4469-9233-5E91CC3A6B0A}" dt="2023-08-22T17:27:21.038" v="46"/>
        <pc:sldMkLst>
          <pc:docMk/>
          <pc:sldMk cId="1784630773" sldId="294"/>
        </pc:sldMkLst>
      </pc:sldChg>
      <pc:sldChg chg="addSp add">
        <pc:chgData name="David Butler" userId="5e725e48-0273-4087-b2eb-09e2acbbccf3" providerId="ADAL" clId="{888B530D-EB5A-4469-9233-5E91CC3A6B0A}" dt="2023-08-22T17:27:54.710" v="48"/>
        <pc:sldMkLst>
          <pc:docMk/>
          <pc:sldMk cId="665460227" sldId="295"/>
        </pc:sldMkLst>
      </pc:sldChg>
      <pc:sldChg chg="addSp add">
        <pc:chgData name="David Butler" userId="5e725e48-0273-4087-b2eb-09e2acbbccf3" providerId="ADAL" clId="{888B530D-EB5A-4469-9233-5E91CC3A6B0A}" dt="2023-08-22T17:28:21.626" v="50"/>
        <pc:sldMkLst>
          <pc:docMk/>
          <pc:sldMk cId="4159682683" sldId="296"/>
        </pc:sldMkLst>
      </pc:sldChg>
      <pc:sldChg chg="addSp add">
        <pc:chgData name="David Butler" userId="5e725e48-0273-4087-b2eb-09e2acbbccf3" providerId="ADAL" clId="{888B530D-EB5A-4469-9233-5E91CC3A6B0A}" dt="2023-08-22T17:28:50.931" v="52"/>
        <pc:sldMkLst>
          <pc:docMk/>
          <pc:sldMk cId="3438403826" sldId="29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51C1C9B-B4E5-73C3-36C4-704E9FC85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944689"/>
            <a:ext cx="8178799" cy="496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190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AF0DBED-37A0-C748-2894-4A7578A2A7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07" y="1881176"/>
            <a:ext cx="8239185" cy="309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814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4C098A-9CF7-4106-9C97-4110ABA7D2C3}">
  <ds:schemaRefs>
    <ds:schemaRef ds:uri="http://purl.org/dc/dcmitype/"/>
    <ds:schemaRef ds:uri="7789c14a-a99d-49e3-b17f-cc0aeb526209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1d7f4318-fbaa-42fb-befc-90ab84d26bd1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2484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10</cp:revision>
  <dcterms:created xsi:type="dcterms:W3CDTF">2023-07-12T07:05:28Z</dcterms:created>
  <dcterms:modified xsi:type="dcterms:W3CDTF">2025-08-17T08:41:30Z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