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56" r:id="rId8"/>
    <p:sldId id="288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65886F-33AE-44E7-995B-2CC78FFAAC6C}" v="158" dt="2025-05-24T09:09:03.1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4660"/>
  </p:normalViewPr>
  <p:slideViewPr>
    <p:cSldViewPr snapToGrid="0">
      <p:cViewPr varScale="1">
        <p:scale>
          <a:sx n="50" d="100"/>
          <a:sy n="50" d="100"/>
        </p:scale>
        <p:origin x="30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5D65886F-33AE-44E7-995B-2CC78FFAAC6C}"/>
    <pc:docChg chg="undo custSel addSld delSld modSld sldOrd">
      <pc:chgData name="David Butler" userId="1d4169bac4fa5473" providerId="LiveId" clId="{5D65886F-33AE-44E7-995B-2CC78FFAAC6C}" dt="2025-08-17T09:46:17.737" v="317" actId="47"/>
      <pc:docMkLst>
        <pc:docMk/>
      </pc:docMkLst>
      <pc:sldChg chg="addSp delSp modSp mod setBg">
        <pc:chgData name="David Butler" userId="1d4169bac4fa5473" providerId="LiveId" clId="{5D65886F-33AE-44E7-995B-2CC78FFAAC6C}" dt="2025-05-24T08:50:15.519" v="92" actId="22"/>
        <pc:sldMkLst>
          <pc:docMk/>
          <pc:sldMk cId="4036505583" sldId="256"/>
        </pc:sldMkLst>
      </pc:sldChg>
      <pc:sldChg chg="delSp modSp mod">
        <pc:chgData name="David Butler" userId="1d4169bac4fa5473" providerId="LiveId" clId="{5D65886F-33AE-44E7-995B-2CC78FFAAC6C}" dt="2025-05-24T09:09:17.821" v="312" actId="1076"/>
        <pc:sldMkLst>
          <pc:docMk/>
          <pc:sldMk cId="1922212018" sldId="257"/>
        </pc:sldMkLst>
      </pc:sldChg>
      <pc:sldChg chg="addSp delSp modSp mod">
        <pc:chgData name="David Butler" userId="1d4169bac4fa5473" providerId="LiveId" clId="{5D65886F-33AE-44E7-995B-2CC78FFAAC6C}" dt="2025-05-24T08:48:01.668" v="82" actId="14100"/>
        <pc:sldMkLst>
          <pc:docMk/>
          <pc:sldMk cId="553633839" sldId="258"/>
        </pc:sldMkLst>
      </pc:sldChg>
      <pc:sldChg chg="addSp delSp modSp new mod ord setBg">
        <pc:chgData name="David Butler" userId="1d4169bac4fa5473" providerId="LiveId" clId="{5D65886F-33AE-44E7-995B-2CC78FFAAC6C}" dt="2025-05-24T08:49:19.081" v="87" actId="14100"/>
        <pc:sldMkLst>
          <pc:docMk/>
          <pc:sldMk cId="1281887973" sldId="259"/>
        </pc:sldMkLst>
      </pc:sldChg>
      <pc:sldChg chg="addSp delSp modSp add mod ord">
        <pc:chgData name="David Butler" userId="1d4169bac4fa5473" providerId="LiveId" clId="{5D65886F-33AE-44E7-995B-2CC78FFAAC6C}" dt="2025-05-24T08:49:47.992" v="90" actId="1076"/>
        <pc:sldMkLst>
          <pc:docMk/>
          <pc:sldMk cId="3666602434" sldId="260"/>
        </pc:sldMkLst>
      </pc:sldChg>
      <pc:sldChg chg="addSp delSp modSp add mod ord">
        <pc:chgData name="David Butler" userId="1d4169bac4fa5473" providerId="LiveId" clId="{5D65886F-33AE-44E7-995B-2CC78FFAAC6C}" dt="2025-05-23T19:11:14.076" v="52"/>
        <pc:sldMkLst>
          <pc:docMk/>
          <pc:sldMk cId="1877155275" sldId="261"/>
        </pc:sldMkLst>
      </pc:sldChg>
      <pc:sldChg chg="addSp delSp modSp add mod">
        <pc:chgData name="David Butler" userId="1d4169bac4fa5473" providerId="LiveId" clId="{5D65886F-33AE-44E7-995B-2CC78FFAAC6C}" dt="2025-05-23T19:10:22.256" v="37" actId="164"/>
        <pc:sldMkLst>
          <pc:docMk/>
          <pc:sldMk cId="2228642694" sldId="262"/>
        </pc:sldMkLst>
      </pc:sldChg>
      <pc:sldChg chg="addSp modSp new mod setBg">
        <pc:chgData name="David Butler" userId="1d4169bac4fa5473" providerId="LiveId" clId="{5D65886F-33AE-44E7-995B-2CC78FFAAC6C}" dt="2025-05-23T19:12:09.456" v="58" actId="26606"/>
        <pc:sldMkLst>
          <pc:docMk/>
          <pc:sldMk cId="375408611" sldId="263"/>
        </pc:sldMkLst>
      </pc:sldChg>
      <pc:sldChg chg="addSp delSp modSp new mod setBg">
        <pc:chgData name="David Butler" userId="1d4169bac4fa5473" providerId="LiveId" clId="{5D65886F-33AE-44E7-995B-2CC78FFAAC6C}" dt="2025-05-24T08:51:00.593" v="97" actId="14100"/>
        <pc:sldMkLst>
          <pc:docMk/>
          <pc:sldMk cId="3624615354" sldId="264"/>
        </pc:sldMkLst>
      </pc:sldChg>
      <pc:sldChg chg="addSp modSp add mod setBg">
        <pc:chgData name="David Butler" userId="1d4169bac4fa5473" providerId="LiveId" clId="{5D65886F-33AE-44E7-995B-2CC78FFAAC6C}" dt="2025-05-23T19:12:51.817" v="65" actId="26606"/>
        <pc:sldMkLst>
          <pc:docMk/>
          <pc:sldMk cId="3429248379" sldId="265"/>
        </pc:sldMkLst>
      </pc:sldChg>
      <pc:sldChg chg="addSp delSp modSp add del mod setBg">
        <pc:chgData name="David Butler" userId="1d4169bac4fa5473" providerId="LiveId" clId="{5D65886F-33AE-44E7-995B-2CC78FFAAC6C}" dt="2025-08-17T09:46:17.737" v="317" actId="47"/>
        <pc:sldMkLst>
          <pc:docMk/>
          <pc:sldMk cId="475001718" sldId="266"/>
        </pc:sldMkLst>
      </pc:sldChg>
      <pc:sldChg chg="addSp modSp new mod setBg">
        <pc:chgData name="David Butler" userId="1d4169bac4fa5473" providerId="LiveId" clId="{5D65886F-33AE-44E7-995B-2CC78FFAAC6C}" dt="2025-05-23T19:14:11.110" v="70" actId="26606"/>
        <pc:sldMkLst>
          <pc:docMk/>
          <pc:sldMk cId="166009276" sldId="267"/>
        </pc:sldMkLst>
      </pc:sldChg>
      <pc:sldChg chg="addSp delSp modSp new mod setBg">
        <pc:chgData name="David Butler" userId="1d4169bac4fa5473" providerId="LiveId" clId="{5D65886F-33AE-44E7-995B-2CC78FFAAC6C}" dt="2025-05-24T08:51:59.051" v="103" actId="26606"/>
        <pc:sldMkLst>
          <pc:docMk/>
          <pc:sldMk cId="1718610533" sldId="268"/>
        </pc:sldMkLst>
      </pc:sldChg>
      <pc:sldChg chg="addSp modSp new mod setBg">
        <pc:chgData name="David Butler" userId="1d4169bac4fa5473" providerId="LiveId" clId="{5D65886F-33AE-44E7-995B-2CC78FFAAC6C}" dt="2025-05-24T08:52:18.591" v="105" actId="26606"/>
        <pc:sldMkLst>
          <pc:docMk/>
          <pc:sldMk cId="3617440765" sldId="269"/>
        </pc:sldMkLst>
      </pc:sldChg>
      <pc:sldChg chg="addSp modSp new mod setBg">
        <pc:chgData name="David Butler" userId="1d4169bac4fa5473" providerId="LiveId" clId="{5D65886F-33AE-44E7-995B-2CC78FFAAC6C}" dt="2025-05-24T08:52:55.709" v="110" actId="14100"/>
        <pc:sldMkLst>
          <pc:docMk/>
          <pc:sldMk cId="2182391290" sldId="270"/>
        </pc:sldMkLst>
      </pc:sldChg>
      <pc:sldChg chg="addSp modSp new mod modAnim">
        <pc:chgData name="David Butler" userId="1d4169bac4fa5473" providerId="LiveId" clId="{5D65886F-33AE-44E7-995B-2CC78FFAAC6C}" dt="2025-05-24T09:05:03.879" v="141"/>
        <pc:sldMkLst>
          <pc:docMk/>
          <pc:sldMk cId="3259994654" sldId="271"/>
        </pc:sldMkLst>
      </pc:sldChg>
      <pc:sldChg chg="modSp add modAnim">
        <pc:chgData name="David Butler" userId="1d4169bac4fa5473" providerId="LiveId" clId="{5D65886F-33AE-44E7-995B-2CC78FFAAC6C}" dt="2025-05-24T09:05:19.366" v="153"/>
        <pc:sldMkLst>
          <pc:docMk/>
          <pc:sldMk cId="3363424834" sldId="272"/>
        </pc:sldMkLst>
      </pc:sldChg>
      <pc:sldChg chg="modSp add modAnim">
        <pc:chgData name="David Butler" userId="1d4169bac4fa5473" providerId="LiveId" clId="{5D65886F-33AE-44E7-995B-2CC78FFAAC6C}" dt="2025-05-24T09:05:34.004" v="159" actId="20577"/>
        <pc:sldMkLst>
          <pc:docMk/>
          <pc:sldMk cId="148660683" sldId="273"/>
        </pc:sldMkLst>
      </pc:sldChg>
      <pc:sldChg chg="modSp add modAnim">
        <pc:chgData name="David Butler" userId="1d4169bac4fa5473" providerId="LiveId" clId="{5D65886F-33AE-44E7-995B-2CC78FFAAC6C}" dt="2025-05-24T09:05:49.222" v="166" actId="20577"/>
        <pc:sldMkLst>
          <pc:docMk/>
          <pc:sldMk cId="3336783334" sldId="274"/>
        </pc:sldMkLst>
      </pc:sldChg>
      <pc:sldChg chg="modSp add modAnim">
        <pc:chgData name="David Butler" userId="1d4169bac4fa5473" providerId="LiveId" clId="{5D65886F-33AE-44E7-995B-2CC78FFAAC6C}" dt="2025-05-24T09:06:09.171" v="173"/>
        <pc:sldMkLst>
          <pc:docMk/>
          <pc:sldMk cId="3690373625" sldId="275"/>
        </pc:sldMkLst>
      </pc:sldChg>
      <pc:sldChg chg="modSp add modAnim">
        <pc:chgData name="David Butler" userId="1d4169bac4fa5473" providerId="LiveId" clId="{5D65886F-33AE-44E7-995B-2CC78FFAAC6C}" dt="2025-05-24T09:06:29.444" v="178"/>
        <pc:sldMkLst>
          <pc:docMk/>
          <pc:sldMk cId="948487774" sldId="276"/>
        </pc:sldMkLst>
      </pc:sldChg>
      <pc:sldChg chg="modSp add modAnim">
        <pc:chgData name="David Butler" userId="1d4169bac4fa5473" providerId="LiveId" clId="{5D65886F-33AE-44E7-995B-2CC78FFAAC6C}" dt="2025-05-24T09:06:36.461" v="181"/>
        <pc:sldMkLst>
          <pc:docMk/>
          <pc:sldMk cId="2574495490" sldId="277"/>
        </pc:sldMkLst>
      </pc:sldChg>
      <pc:sldChg chg="modSp add">
        <pc:chgData name="David Butler" userId="1d4169bac4fa5473" providerId="LiveId" clId="{5D65886F-33AE-44E7-995B-2CC78FFAAC6C}" dt="2025-05-24T09:06:45.798" v="189" actId="20577"/>
        <pc:sldMkLst>
          <pc:docMk/>
          <pc:sldMk cId="110712522" sldId="278"/>
        </pc:sldMkLst>
      </pc:sldChg>
      <pc:sldChg chg="modSp add modAnim">
        <pc:chgData name="David Butler" userId="1d4169bac4fa5473" providerId="LiveId" clId="{5D65886F-33AE-44E7-995B-2CC78FFAAC6C}" dt="2025-05-24T09:07:05.434" v="212"/>
        <pc:sldMkLst>
          <pc:docMk/>
          <pc:sldMk cId="1660044632" sldId="279"/>
        </pc:sldMkLst>
      </pc:sldChg>
      <pc:sldChg chg="modSp add modAnim">
        <pc:chgData name="David Butler" userId="1d4169bac4fa5473" providerId="LiveId" clId="{5D65886F-33AE-44E7-995B-2CC78FFAAC6C}" dt="2025-05-24T09:07:13.494" v="222"/>
        <pc:sldMkLst>
          <pc:docMk/>
          <pc:sldMk cId="4040524998" sldId="280"/>
        </pc:sldMkLst>
      </pc:sldChg>
      <pc:sldChg chg="modSp add">
        <pc:chgData name="David Butler" userId="1d4169bac4fa5473" providerId="LiveId" clId="{5D65886F-33AE-44E7-995B-2CC78FFAAC6C}" dt="2025-05-24T09:07:22.454" v="228" actId="20577"/>
        <pc:sldMkLst>
          <pc:docMk/>
          <pc:sldMk cId="1844931857" sldId="281"/>
        </pc:sldMkLst>
      </pc:sldChg>
      <pc:sldChg chg="modSp add">
        <pc:chgData name="David Butler" userId="1d4169bac4fa5473" providerId="LiveId" clId="{5D65886F-33AE-44E7-995B-2CC78FFAAC6C}" dt="2025-05-24T09:07:28.647" v="232" actId="20577"/>
        <pc:sldMkLst>
          <pc:docMk/>
          <pc:sldMk cId="3016664147" sldId="282"/>
        </pc:sldMkLst>
      </pc:sldChg>
      <pc:sldChg chg="modSp add modAnim">
        <pc:chgData name="David Butler" userId="1d4169bac4fa5473" providerId="LiveId" clId="{5D65886F-33AE-44E7-995B-2CC78FFAAC6C}" dt="2025-05-24T09:07:49.155" v="254"/>
        <pc:sldMkLst>
          <pc:docMk/>
          <pc:sldMk cId="1025873916" sldId="283"/>
        </pc:sldMkLst>
      </pc:sldChg>
      <pc:sldChg chg="modSp add modAnim">
        <pc:chgData name="David Butler" userId="1d4169bac4fa5473" providerId="LiveId" clId="{5D65886F-33AE-44E7-995B-2CC78FFAAC6C}" dt="2025-05-24T09:08:12.101" v="269"/>
        <pc:sldMkLst>
          <pc:docMk/>
          <pc:sldMk cId="2556825051" sldId="284"/>
        </pc:sldMkLst>
      </pc:sldChg>
      <pc:sldChg chg="modSp add mod modAnim">
        <pc:chgData name="David Butler" userId="1d4169bac4fa5473" providerId="LiveId" clId="{5D65886F-33AE-44E7-995B-2CC78FFAAC6C}" dt="2025-05-24T09:08:32.073" v="290"/>
        <pc:sldMkLst>
          <pc:docMk/>
          <pc:sldMk cId="1605990846" sldId="285"/>
        </pc:sldMkLst>
      </pc:sldChg>
      <pc:sldChg chg="modSp add modAnim">
        <pc:chgData name="David Butler" userId="1d4169bac4fa5473" providerId="LiveId" clId="{5D65886F-33AE-44E7-995B-2CC78FFAAC6C}" dt="2025-05-24T09:08:49.305" v="296"/>
        <pc:sldMkLst>
          <pc:docMk/>
          <pc:sldMk cId="3686658718" sldId="286"/>
        </pc:sldMkLst>
      </pc:sldChg>
      <pc:sldChg chg="modSp add modAnim">
        <pc:chgData name="David Butler" userId="1d4169bac4fa5473" providerId="LiveId" clId="{5D65886F-33AE-44E7-995B-2CC78FFAAC6C}" dt="2025-05-24T09:09:03.157" v="310"/>
        <pc:sldMkLst>
          <pc:docMk/>
          <pc:sldMk cId="1310165844" sldId="287"/>
        </pc:sldMkLst>
      </pc:sldChg>
      <pc:sldChg chg="addSp modSp new mod setBg">
        <pc:chgData name="David Butler" userId="1d4169bac4fa5473" providerId="LiveId" clId="{5D65886F-33AE-44E7-995B-2CC78FFAAC6C}" dt="2025-08-17T09:46:04.712" v="316" actId="27614"/>
        <pc:sldMkLst>
          <pc:docMk/>
          <pc:sldMk cId="3401557573" sldId="288"/>
        </pc:sldMkLst>
        <pc:picChg chg="add mod">
          <ac:chgData name="David Butler" userId="1d4169bac4fa5473" providerId="LiveId" clId="{5D65886F-33AE-44E7-995B-2CC78FFAAC6C}" dt="2025-08-17T09:46:04.712" v="316" actId="27614"/>
          <ac:picMkLst>
            <pc:docMk/>
            <pc:sldMk cId="3401557573" sldId="288"/>
            <ac:picMk id="3" creationId="{5E088E6C-4500-FA91-0197-4FAD57BBCE8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C8BDA-E6C9-41C2-4103-F15EAC336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6A64E7-5D04-DFA4-F2C5-28D5D77BFB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478264-0470-6AA7-F5C7-60CEED453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2A7C8-4EE6-BC56-DF2C-5CD6DD6A2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36D265-9643-92A4-958D-D727B6070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018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0DCC9-10F1-7AFA-D51A-F49F1FB1E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CCF5C9-BE21-F0B5-A86F-E05827A6AD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1C6572-C518-A279-D902-A4F1BA51F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713FF-60F1-01B2-12D9-0A7030765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7CB96-EE37-2F29-3DDA-FABE6B9AA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70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76B1A0-0F79-8FEE-01CE-E05FB9DAE9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5CF6F2-85B3-F39F-D0B7-5C7E0E760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23660-B4D6-309B-3278-A8401D18D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74A7AD-0C28-0922-C54F-7F130BAD6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EDFCE-FB56-06EC-2F04-49438C57B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906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1549A-BB33-9039-CEED-3123CE9F9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7DAA3F-B79E-F038-375E-C25A36828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B0AFCA-952E-0C92-527B-CB5F0B3ED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AB902-2F14-D2A6-965A-A156CFD7E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D9B63E-450D-C3E7-2109-AF6B7EC8F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314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B2C90-A508-C932-876E-9C362AA7A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944DF1-BA09-FD2F-F13E-64BC2375A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02975-8D78-7AC1-5338-8F0A37FF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6611FB-5EBB-B580-1CAF-944A8D8A7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B52EBC-5954-8E42-CF16-0390657C5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679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28C25-4238-0D3F-EBFD-2D017B217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DEBF2E-1228-BB95-71C3-D8342EA4C9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9C6135-A0FF-84EE-F78D-8D5F275402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EEF532-51C3-E305-297A-E71F49A7F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F571E0-9B97-EA81-EA7A-13513A7C6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10D0FF-0F1D-95FC-3334-06A2B6476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4403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BCABB-EF29-B47B-4118-3DC32C316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4A06DD-1D2C-5A8B-CE13-419E9378C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3669A9-4B25-5F67-4B05-24930DBBE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B76EB2-54D8-A02F-A4C6-59F90B194E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D01FF-8BA5-95D0-D24E-7F77ABAD46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57A8BF-D47D-8BF7-D4BE-11351503F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BE1235-B1F3-7444-4F03-52DC65CAA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559CE9-6FF5-5312-3F1C-E317B5C90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4892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FD151-1D7B-0E73-ED3A-3DAFADFF8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8304CD-A271-8797-60F3-CFC9E57AA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D99BEF-0ABC-242A-CBAA-77C80E9FA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7CD2B8-6B4D-546D-0C80-4E4EC06F7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4875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1FF1AC-CA6E-F988-E5D6-DF7560BCD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76052B-249F-F5E1-6C50-CA9CD4165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905A1-73E7-22DA-6C76-3C69F00F6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50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2E9D3-78A0-8157-FC3B-7C11331F0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69C74-AD52-3CF7-5E68-B2AFF2B96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3786F1-D8F9-D204-0DC2-3A7FF57360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C543A1-7473-ABBC-B96B-AEA22A9EE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295018-3983-B3D5-57D0-7DCBB32FB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5D3C84-7B92-A8E4-E423-0770442FB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21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1BE73-7739-15C0-9858-30D35440C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88E71D-B06E-1038-5312-BD34602C34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4A4312-737F-327F-478F-5C7EB626EE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43E905-AECF-EA5B-2E18-5DCC56B14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AAB41C-7B8E-A9F3-E394-66AC458BA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9DCA9E-1485-3BE4-F78E-A5E6C8425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245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39AB7B-05AF-59AE-42C7-4374AC079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06F21-2FC2-748F-424C-94D8C21C9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E1A50-8DBC-0ED3-6D0E-99D212561B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5E103F-76FE-475F-AD8F-6654DCA8945A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29A376-6676-DEF1-91CB-58FD5EA3EE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475B50-F411-2560-C53E-60B608FA01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D9E14F-90B1-466A-9B10-5DBF8741FA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4319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 descr="A person holding a large rock&#10;&#10;AI-generated content may be incorrect.">
            <a:extLst>
              <a:ext uri="{FF2B5EF4-FFF2-40B4-BE49-F238E27FC236}">
                <a16:creationId xmlns:a16="http://schemas.microsoft.com/office/drawing/2014/main" id="{2226C165-EE19-5A77-8E61-9483351F0C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23" b="-2"/>
          <a:stretch>
            <a:fillRect/>
          </a:stretch>
        </p:blipFill>
        <p:spPr>
          <a:xfrm rot="5400000">
            <a:off x="33141" y="329660"/>
            <a:ext cx="6129087" cy="5813197"/>
          </a:xfrm>
          <a:prstGeom prst="rect">
            <a:avLst/>
          </a:prstGeom>
        </p:spPr>
      </p:pic>
      <p:pic>
        <p:nvPicPr>
          <p:cNvPr id="6" name="Picture 5" descr="A group of people taking a selfie&#10;&#10;AI-generated content may be incorrect.">
            <a:extLst>
              <a:ext uri="{FF2B5EF4-FFF2-40B4-BE49-F238E27FC236}">
                <a16:creationId xmlns:a16="http://schemas.microsoft.com/office/drawing/2014/main" id="{73DB1A68-2870-243D-D30E-AC4203488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16" b="7928"/>
          <a:stretch/>
        </p:blipFill>
        <p:spPr>
          <a:xfrm rot="10800000">
            <a:off x="6096000" y="1650547"/>
            <a:ext cx="5803986" cy="317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212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721470-CE4A-917C-43BE-333284DEE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829" y="533361"/>
            <a:ext cx="11566411" cy="448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615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EC784F-717B-D213-BE25-89B7EB7B7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74116F-F446-8CFB-5E93-956B7D8C4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756" y="643466"/>
            <a:ext cx="9442488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248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BE7D7F-5749-CE37-7031-BFB5A0255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569" y="643466"/>
            <a:ext cx="981686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09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87DBA7-5C81-9327-1852-EC866A037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205" y="643466"/>
            <a:ext cx="8985589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610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78C5FB-E5E0-97EE-59ED-58836A0C6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302513"/>
            <a:ext cx="10905066" cy="425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440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3EDF1B-F7C2-8351-FF24-4CCF19944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059" y="137775"/>
            <a:ext cx="8322259" cy="672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391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64B5C4-96EB-D1E6-DE3C-236C5E0663E3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me</a:t>
            </a:r>
          </a:p>
        </p:txBody>
      </p:sp>
    </p:spTree>
    <p:extLst>
      <p:ext uri="{BB962C8B-B14F-4D97-AF65-F5344CB8AC3E}">
        <p14:creationId xmlns:p14="http://schemas.microsoft.com/office/powerpoint/2010/main" val="325999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0B9DA-6964-994F-1816-21F5F7C25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F5F9D5-AD44-436C-87E2-8B4E3992FAFB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the</a:t>
            </a:r>
          </a:p>
        </p:txBody>
      </p:sp>
    </p:spTree>
    <p:extLst>
      <p:ext uri="{BB962C8B-B14F-4D97-AF65-F5344CB8AC3E}">
        <p14:creationId xmlns:p14="http://schemas.microsoft.com/office/powerpoint/2010/main" val="336342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CE20A-BDA7-C597-D2D3-639B7F862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AE1640-32BD-FB3E-09C2-8106BCE75D86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she</a:t>
            </a:r>
          </a:p>
        </p:txBody>
      </p:sp>
    </p:spTree>
    <p:extLst>
      <p:ext uri="{BB962C8B-B14F-4D97-AF65-F5344CB8AC3E}">
        <p14:creationId xmlns:p14="http://schemas.microsoft.com/office/powerpoint/2010/main" val="14866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60BFF-BA97-683D-67BD-4E102F1D9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8B0C1F-6F9D-55C3-4876-0B923AD8AE51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333678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D9352C-3856-43C2-F2D2-414F1FDCE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large rock&#10;&#10;AI-generated content may be incorrect.">
            <a:extLst>
              <a:ext uri="{FF2B5EF4-FFF2-40B4-BE49-F238E27FC236}">
                <a16:creationId xmlns:a16="http://schemas.microsoft.com/office/drawing/2014/main" id="{21A7AB79-EC8C-DE52-F16F-1C31B9FDA4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13" b="-2"/>
          <a:stretch/>
        </p:blipFill>
        <p:spPr>
          <a:xfrm rot="5400000">
            <a:off x="-445518" y="911431"/>
            <a:ext cx="6654968" cy="5001931"/>
          </a:xfrm>
          <a:prstGeom prst="rect">
            <a:avLst/>
          </a:prstGeom>
        </p:spPr>
      </p:pic>
      <p:pic>
        <p:nvPicPr>
          <p:cNvPr id="1026" name="Picture 2" descr="Free fruit nature watermelon illustration">
            <a:extLst>
              <a:ext uri="{FF2B5EF4-FFF2-40B4-BE49-F238E27FC236}">
                <a16:creationId xmlns:a16="http://schemas.microsoft.com/office/drawing/2014/main" id="{DCC5C2E6-9E84-FB34-A5AF-3FB94988D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56865" y="783166"/>
            <a:ext cx="5291667" cy="529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6338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454EF-F6EE-398A-0B9E-D71AED9BD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4560A4-67C9-0B48-B30E-2E7BCAC3B8FD}"/>
              </a:ext>
            </a:extLst>
          </p:cNvPr>
          <p:cNvSpPr txBox="1"/>
          <p:nvPr/>
        </p:nvSpPr>
        <p:spPr>
          <a:xfrm>
            <a:off x="191077" y="672523"/>
            <a:ext cx="1121987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700" dirty="0">
                <a:latin typeface="Century Gothic" panose="020B0502020202020204" pitchFamily="34" charset="0"/>
              </a:rPr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369037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F27E1B-4FA3-4EA5-17B4-B0D62CAF3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B4540E-F527-CBB5-A95C-37329B0BE97A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love</a:t>
            </a:r>
          </a:p>
        </p:txBody>
      </p:sp>
    </p:spTree>
    <p:extLst>
      <p:ext uri="{BB962C8B-B14F-4D97-AF65-F5344CB8AC3E}">
        <p14:creationId xmlns:p14="http://schemas.microsoft.com/office/powerpoint/2010/main" val="94848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DF2F0-C80A-ED90-3FC0-90F18FB40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A52E7B-51B8-F067-36BA-F633C4EC6322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257449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CE938-CF38-E090-9A5D-F6B18C67B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8FA77C-3B6C-E546-29C1-719DB1736E2E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we</a:t>
            </a:r>
          </a:p>
        </p:txBody>
      </p:sp>
    </p:spTree>
    <p:extLst>
      <p:ext uri="{BB962C8B-B14F-4D97-AF65-F5344CB8AC3E}">
        <p14:creationId xmlns:p14="http://schemas.microsoft.com/office/powerpoint/2010/main" val="11071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1B87A-93D0-04E2-755A-8D9345BA9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6513E4-1FCE-2682-17E3-46EBFAD2E47D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nice</a:t>
            </a:r>
          </a:p>
        </p:txBody>
      </p:sp>
    </p:spTree>
    <p:extLst>
      <p:ext uri="{BB962C8B-B14F-4D97-AF65-F5344CB8AC3E}">
        <p14:creationId xmlns:p14="http://schemas.microsoft.com/office/powerpoint/2010/main" val="166004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876E1-19FC-CFE9-908D-20161D8BB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324F70-333B-5FC5-23C3-31E02DC4271D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be</a:t>
            </a:r>
          </a:p>
        </p:txBody>
      </p:sp>
    </p:spTree>
    <p:extLst>
      <p:ext uri="{BB962C8B-B14F-4D97-AF65-F5344CB8AC3E}">
        <p14:creationId xmlns:p14="http://schemas.microsoft.com/office/powerpoint/2010/main" val="404052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834DA-8837-AF4F-1BF1-DA1CEA807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59D4A7-4A2B-FF96-361B-72F6CFE7AF1A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fine</a:t>
            </a:r>
          </a:p>
        </p:txBody>
      </p:sp>
    </p:spTree>
    <p:extLst>
      <p:ext uri="{BB962C8B-B14F-4D97-AF65-F5344CB8AC3E}">
        <p14:creationId xmlns:p14="http://schemas.microsoft.com/office/powerpoint/2010/main" val="184493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B6C85-6E65-6D8B-1319-0CD929F8E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D5027F-FE76-44E1-BD78-8D08410C23AC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he</a:t>
            </a:r>
          </a:p>
        </p:txBody>
      </p:sp>
    </p:spTree>
    <p:extLst>
      <p:ext uri="{BB962C8B-B14F-4D97-AF65-F5344CB8AC3E}">
        <p14:creationId xmlns:p14="http://schemas.microsoft.com/office/powerpoint/2010/main" val="301666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65317-08A3-1581-55AC-FB204DDDF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ABED3E-9DE9-6D5F-3364-F4F69A727E3A}"/>
              </a:ext>
            </a:extLst>
          </p:cNvPr>
          <p:cNvSpPr txBox="1"/>
          <p:nvPr/>
        </p:nvSpPr>
        <p:spPr>
          <a:xfrm>
            <a:off x="191077" y="672523"/>
            <a:ext cx="1121987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700" dirty="0">
                <a:latin typeface="Century Gothic" panose="020B0502020202020204" pitchFamily="34" charset="0"/>
              </a:rPr>
              <a:t>paper</a:t>
            </a:r>
          </a:p>
        </p:txBody>
      </p:sp>
    </p:spTree>
    <p:extLst>
      <p:ext uri="{BB962C8B-B14F-4D97-AF65-F5344CB8AC3E}">
        <p14:creationId xmlns:p14="http://schemas.microsoft.com/office/powerpoint/2010/main" val="102587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E713C-F7F7-29D2-2626-F6D6FF971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C20B18-0CA3-DF21-4682-96EABB04B779}"/>
              </a:ext>
            </a:extLst>
          </p:cNvPr>
          <p:cNvSpPr txBox="1"/>
          <p:nvPr/>
        </p:nvSpPr>
        <p:spPr>
          <a:xfrm>
            <a:off x="191077" y="672523"/>
            <a:ext cx="1121987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clothes</a:t>
            </a:r>
          </a:p>
        </p:txBody>
      </p:sp>
    </p:spTree>
    <p:extLst>
      <p:ext uri="{BB962C8B-B14F-4D97-AF65-F5344CB8AC3E}">
        <p14:creationId xmlns:p14="http://schemas.microsoft.com/office/powerpoint/2010/main" val="255682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EB07B9-490D-DB3F-070F-A4375F9CC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6598"/>
            <a:ext cx="12045962" cy="499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879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91EE2-7A3F-35FE-7FB3-C96F072E4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DE381B-D1AB-0443-2E96-EB0E7EC11C9D}"/>
              </a:ext>
            </a:extLst>
          </p:cNvPr>
          <p:cNvSpPr txBox="1"/>
          <p:nvPr/>
        </p:nvSpPr>
        <p:spPr>
          <a:xfrm>
            <a:off x="260927" y="1485323"/>
            <a:ext cx="1121987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open</a:t>
            </a:r>
          </a:p>
        </p:txBody>
      </p:sp>
    </p:spTree>
    <p:extLst>
      <p:ext uri="{BB962C8B-B14F-4D97-AF65-F5344CB8AC3E}">
        <p14:creationId xmlns:p14="http://schemas.microsoft.com/office/powerpoint/2010/main" val="160599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3FC1D-FE98-5E23-049E-D320DE4B7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A9D668-E68A-75F3-4FE6-5DD478EC1C31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red</a:t>
            </a:r>
          </a:p>
        </p:txBody>
      </p:sp>
    </p:spTree>
    <p:extLst>
      <p:ext uri="{BB962C8B-B14F-4D97-AF65-F5344CB8AC3E}">
        <p14:creationId xmlns:p14="http://schemas.microsoft.com/office/powerpoint/2010/main" val="368665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DEF6A-BDB0-B152-873D-4D90C56C5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1E8C12-2DFA-9D73-0FA4-69EF3D1C090D}"/>
              </a:ext>
            </a:extLst>
          </p:cNvPr>
          <p:cNvSpPr txBox="1"/>
          <p:nvPr/>
        </p:nvSpPr>
        <p:spPr>
          <a:xfrm>
            <a:off x="191077" y="672523"/>
            <a:ext cx="1121987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400" dirty="0">
                <a:latin typeface="Century Gothic" panose="020B0502020202020204" pitchFamily="34" charset="0"/>
              </a:rPr>
              <a:t>get</a:t>
            </a:r>
          </a:p>
        </p:txBody>
      </p:sp>
    </p:spTree>
    <p:extLst>
      <p:ext uri="{BB962C8B-B14F-4D97-AF65-F5344CB8AC3E}">
        <p14:creationId xmlns:p14="http://schemas.microsoft.com/office/powerpoint/2010/main" val="131016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A5684F-2290-1192-BAD9-99DA15A15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large rock&#10;&#10;AI-generated content may be incorrect.">
            <a:extLst>
              <a:ext uri="{FF2B5EF4-FFF2-40B4-BE49-F238E27FC236}">
                <a16:creationId xmlns:a16="http://schemas.microsoft.com/office/drawing/2014/main" id="{E3577FB1-8ABF-7710-BDF5-2635A2DE6F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13" b="-2"/>
          <a:stretch/>
        </p:blipFill>
        <p:spPr>
          <a:xfrm rot="5400000">
            <a:off x="6845157" y="1342644"/>
            <a:ext cx="5551708" cy="4172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D62A7C5-BA4B-9AA0-2178-96B236F6C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36" y="1692410"/>
            <a:ext cx="7305728" cy="244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602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5FF74F-70D6-337D-50C6-79CA732AC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4431CCA-E02C-ACE5-EC14-D33C7B9918CB}"/>
              </a:ext>
            </a:extLst>
          </p:cNvPr>
          <p:cNvGrpSpPr/>
          <p:nvPr/>
        </p:nvGrpSpPr>
        <p:grpSpPr>
          <a:xfrm>
            <a:off x="46481" y="566970"/>
            <a:ext cx="11965684" cy="5874195"/>
            <a:chOff x="46481" y="566970"/>
            <a:chExt cx="11965684" cy="5874195"/>
          </a:xfrm>
        </p:grpSpPr>
        <p:pic>
          <p:nvPicPr>
            <p:cNvPr id="5" name="Picture 4" descr="A white background with black text&#10;&#10;AI-generated content may be incorrect.">
              <a:extLst>
                <a:ext uri="{FF2B5EF4-FFF2-40B4-BE49-F238E27FC236}">
                  <a16:creationId xmlns:a16="http://schemas.microsoft.com/office/drawing/2014/main" id="{6EF4E02C-D425-BBB5-7243-EFF9365B4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b="37584"/>
            <a:stretch/>
          </p:blipFill>
          <p:spPr>
            <a:xfrm>
              <a:off x="46481" y="1991635"/>
              <a:ext cx="10760511" cy="4449530"/>
            </a:xfrm>
            <a:prstGeom prst="rect">
              <a:avLst/>
            </a:prstGeom>
          </p:spPr>
        </p:pic>
        <p:pic>
          <p:nvPicPr>
            <p:cNvPr id="2" name="Picture 1" descr="A person holding a large rock&#10;&#10;AI-generated content may be incorrect.">
              <a:extLst>
                <a:ext uri="{FF2B5EF4-FFF2-40B4-BE49-F238E27FC236}">
                  <a16:creationId xmlns:a16="http://schemas.microsoft.com/office/drawing/2014/main" id="{E3B3A687-E4E4-9505-0199-78B2E8BDB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213" b="-2"/>
            <a:stretch/>
          </p:blipFill>
          <p:spPr>
            <a:xfrm rot="5400000">
              <a:off x="7789908" y="1165718"/>
              <a:ext cx="4821005" cy="3623509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28A58C58-10C9-932B-BA27-B7F6F07636B8}"/>
              </a:ext>
            </a:extLst>
          </p:cNvPr>
          <p:cNvSpPr/>
          <p:nvPr/>
        </p:nvSpPr>
        <p:spPr>
          <a:xfrm>
            <a:off x="6428509" y="900545"/>
            <a:ext cx="990600" cy="1350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642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466EF4-C214-82C7-3059-045B2DF93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D72074BA-7D58-81AE-A04E-F31A28D0BA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2701" r="14561"/>
          <a:stretch/>
        </p:blipFill>
        <p:spPr>
          <a:xfrm>
            <a:off x="630683" y="0"/>
            <a:ext cx="9796699" cy="2833341"/>
          </a:xfrm>
          <a:prstGeom prst="rect">
            <a:avLst/>
          </a:prstGeom>
        </p:spPr>
      </p:pic>
      <p:pic>
        <p:nvPicPr>
          <p:cNvPr id="2" name="Picture 1" descr="A person holding a large rock&#10;&#10;AI-generated content may be incorrect.">
            <a:extLst>
              <a:ext uri="{FF2B5EF4-FFF2-40B4-BE49-F238E27FC236}">
                <a16:creationId xmlns:a16="http://schemas.microsoft.com/office/drawing/2014/main" id="{CD132539-6711-A4F6-7ADF-FC1FF64327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13" b="-2"/>
          <a:stretch/>
        </p:blipFill>
        <p:spPr>
          <a:xfrm rot="5400000">
            <a:off x="8018022" y="2620561"/>
            <a:ext cx="4643995" cy="349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155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826773-91DD-3E45-2706-1FACB1B38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884" y="261914"/>
            <a:ext cx="11106231" cy="633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05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word&#10;&#10;AI-generated content may be incorrect.">
            <a:extLst>
              <a:ext uri="{FF2B5EF4-FFF2-40B4-BE49-F238E27FC236}">
                <a16:creationId xmlns:a16="http://schemas.microsoft.com/office/drawing/2014/main" id="{5E088E6C-4500-FA91-0197-4FAD57BBC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975361"/>
            <a:ext cx="10905066" cy="490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57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5908BA-956E-A775-FFBF-39129CDCF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111673"/>
            <a:ext cx="10905066" cy="463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08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17</Words>
  <Application>Microsoft Office PowerPoint</Application>
  <PresentationFormat>Widescreen</PresentationFormat>
  <Paragraphs>17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Aptos</vt:lpstr>
      <vt:lpstr>Aptos Display</vt:lpstr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Butler</dc:creator>
  <cp:lastModifiedBy>David Butler</cp:lastModifiedBy>
  <cp:revision>1</cp:revision>
  <dcterms:created xsi:type="dcterms:W3CDTF">2025-05-23T18:51:45Z</dcterms:created>
  <dcterms:modified xsi:type="dcterms:W3CDTF">2025-08-17T09:46:22Z</dcterms:modified>
</cp:coreProperties>
</file>