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90" r:id="rId5"/>
    <p:sldId id="291" r:id="rId6"/>
    <p:sldId id="292" r:id="rId7"/>
    <p:sldId id="293" r:id="rId8"/>
    <p:sldId id="29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3" y="4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84C84E45-0A53-49C5-A7E7-8C5EA489DD99}"/>
    <pc:docChg chg="undo custSel addSld delSld modSld sldOrd">
      <pc:chgData name="David Butler" userId="1d4169bac4fa5473" providerId="LiveId" clId="{84C84E45-0A53-49C5-A7E7-8C5EA489DD99}" dt="2025-05-23T08:11:34.863" v="251" actId="1076"/>
      <pc:docMkLst>
        <pc:docMk/>
      </pc:docMkLst>
      <pc:sldChg chg="del">
        <pc:chgData name="David Butler" userId="1d4169bac4fa5473" providerId="LiveId" clId="{84C84E45-0A53-49C5-A7E7-8C5EA489DD99}" dt="2025-05-21T17:13:09.264" v="1" actId="47"/>
        <pc:sldMkLst>
          <pc:docMk/>
          <pc:sldMk cId="3755815584" sldId="257"/>
        </pc:sldMkLst>
      </pc:sldChg>
      <pc:sldChg chg="addSp delSp modSp mod">
        <pc:chgData name="David Butler" userId="1d4169bac4fa5473" providerId="LiveId" clId="{84C84E45-0A53-49C5-A7E7-8C5EA489DD99}" dt="2025-05-21T17:18:53.431" v="112" actId="14100"/>
        <pc:sldMkLst>
          <pc:docMk/>
          <pc:sldMk cId="1442893318" sldId="259"/>
        </pc:sldMkLst>
      </pc:sldChg>
      <pc:sldChg chg="addSp delSp modSp mod">
        <pc:chgData name="David Butler" userId="1d4169bac4fa5473" providerId="LiveId" clId="{84C84E45-0A53-49C5-A7E7-8C5EA489DD99}" dt="2025-05-21T17:18:28.279" v="108" actId="26606"/>
        <pc:sldMkLst>
          <pc:docMk/>
          <pc:sldMk cId="1644128562" sldId="260"/>
        </pc:sldMkLst>
      </pc:sldChg>
      <pc:sldChg chg="addSp delSp modSp mod">
        <pc:chgData name="David Butler" userId="1d4169bac4fa5473" providerId="LiveId" clId="{84C84E45-0A53-49C5-A7E7-8C5EA489DD99}" dt="2025-05-21T17:19:34.546" v="116" actId="14100"/>
        <pc:sldMkLst>
          <pc:docMk/>
          <pc:sldMk cId="3571416492" sldId="261"/>
        </pc:sldMkLst>
      </pc:sldChg>
      <pc:sldChg chg="del">
        <pc:chgData name="David Butler" userId="1d4169bac4fa5473" providerId="LiveId" clId="{84C84E45-0A53-49C5-A7E7-8C5EA489DD99}" dt="2025-05-21T17:21:37.921" v="134" actId="47"/>
        <pc:sldMkLst>
          <pc:docMk/>
          <pc:sldMk cId="729536478" sldId="262"/>
        </pc:sldMkLst>
      </pc:sldChg>
      <pc:sldChg chg="del">
        <pc:chgData name="David Butler" userId="1d4169bac4fa5473" providerId="LiveId" clId="{84C84E45-0A53-49C5-A7E7-8C5EA489DD99}" dt="2025-05-21T17:21:41.160" v="140" actId="47"/>
        <pc:sldMkLst>
          <pc:docMk/>
          <pc:sldMk cId="1977958919" sldId="271"/>
        </pc:sldMkLst>
      </pc:sldChg>
      <pc:sldChg chg="del">
        <pc:chgData name="David Butler" userId="1d4169bac4fa5473" providerId="LiveId" clId="{84C84E45-0A53-49C5-A7E7-8C5EA489DD99}" dt="2025-05-21T17:21:40.584" v="139" actId="47"/>
        <pc:sldMkLst>
          <pc:docMk/>
          <pc:sldMk cId="2458023413" sldId="272"/>
        </pc:sldMkLst>
      </pc:sldChg>
      <pc:sldChg chg="del">
        <pc:chgData name="David Butler" userId="1d4169bac4fa5473" providerId="LiveId" clId="{84C84E45-0A53-49C5-A7E7-8C5EA489DD99}" dt="2025-05-21T17:21:38.412" v="135" actId="47"/>
        <pc:sldMkLst>
          <pc:docMk/>
          <pc:sldMk cId="2613116240" sldId="273"/>
        </pc:sldMkLst>
      </pc:sldChg>
      <pc:sldChg chg="del">
        <pc:chgData name="David Butler" userId="1d4169bac4fa5473" providerId="LiveId" clId="{84C84E45-0A53-49C5-A7E7-8C5EA489DD99}" dt="2025-05-21T17:21:40.162" v="138" actId="47"/>
        <pc:sldMkLst>
          <pc:docMk/>
          <pc:sldMk cId="1216276904" sldId="274"/>
        </pc:sldMkLst>
      </pc:sldChg>
      <pc:sldChg chg="del">
        <pc:chgData name="David Butler" userId="1d4169bac4fa5473" providerId="LiveId" clId="{84C84E45-0A53-49C5-A7E7-8C5EA489DD99}" dt="2025-05-21T17:21:39.474" v="137" actId="47"/>
        <pc:sldMkLst>
          <pc:docMk/>
          <pc:sldMk cId="613509115" sldId="275"/>
        </pc:sldMkLst>
      </pc:sldChg>
      <pc:sldChg chg="del">
        <pc:chgData name="David Butler" userId="1d4169bac4fa5473" providerId="LiveId" clId="{84C84E45-0A53-49C5-A7E7-8C5EA489DD99}" dt="2025-05-21T17:21:38.871" v="136" actId="47"/>
        <pc:sldMkLst>
          <pc:docMk/>
          <pc:sldMk cId="1314969046" sldId="276"/>
        </pc:sldMkLst>
      </pc:sldChg>
      <pc:sldChg chg="addSp delSp modSp mod">
        <pc:chgData name="David Butler" userId="1d4169bac4fa5473" providerId="LiveId" clId="{84C84E45-0A53-49C5-A7E7-8C5EA489DD99}" dt="2025-05-21T17:19:58.746" v="119" actId="26606"/>
        <pc:sldMkLst>
          <pc:docMk/>
          <pc:sldMk cId="2383151464" sldId="278"/>
        </pc:sldMkLst>
      </pc:sldChg>
      <pc:sldChg chg="del">
        <pc:chgData name="David Butler" userId="1d4169bac4fa5473" providerId="LiveId" clId="{84C84E45-0A53-49C5-A7E7-8C5EA489DD99}" dt="2025-05-21T17:21:34.589" v="131" actId="47"/>
        <pc:sldMkLst>
          <pc:docMk/>
          <pc:sldMk cId="3109545800" sldId="279"/>
        </pc:sldMkLst>
      </pc:sldChg>
      <pc:sldChg chg="del">
        <pc:chgData name="David Butler" userId="1d4169bac4fa5473" providerId="LiveId" clId="{84C84E45-0A53-49C5-A7E7-8C5EA489DD99}" dt="2025-05-21T17:21:35.316" v="132" actId="47"/>
        <pc:sldMkLst>
          <pc:docMk/>
          <pc:sldMk cId="4090371243" sldId="280"/>
        </pc:sldMkLst>
      </pc:sldChg>
      <pc:sldChg chg="del">
        <pc:chgData name="David Butler" userId="1d4169bac4fa5473" providerId="LiveId" clId="{84C84E45-0A53-49C5-A7E7-8C5EA489DD99}" dt="2025-05-21T17:21:36.021" v="133" actId="47"/>
        <pc:sldMkLst>
          <pc:docMk/>
          <pc:sldMk cId="1634995463" sldId="281"/>
        </pc:sldMkLst>
      </pc:sldChg>
      <pc:sldChg chg="del">
        <pc:chgData name="David Butler" userId="1d4169bac4fa5473" providerId="LiveId" clId="{84C84E45-0A53-49C5-A7E7-8C5EA489DD99}" dt="2025-05-21T17:21:41.485" v="141" actId="47"/>
        <pc:sldMkLst>
          <pc:docMk/>
          <pc:sldMk cId="1380650487" sldId="282"/>
        </pc:sldMkLst>
      </pc:sldChg>
      <pc:sldChg chg="del">
        <pc:chgData name="David Butler" userId="1d4169bac4fa5473" providerId="LiveId" clId="{84C84E45-0A53-49C5-A7E7-8C5EA489DD99}" dt="2025-05-21T17:21:41.787" v="142" actId="47"/>
        <pc:sldMkLst>
          <pc:docMk/>
          <pc:sldMk cId="1312955567" sldId="283"/>
        </pc:sldMkLst>
      </pc:sldChg>
      <pc:sldChg chg="addSp modSp new mod ord">
        <pc:chgData name="David Butler" userId="1d4169bac4fa5473" providerId="LiveId" clId="{84C84E45-0A53-49C5-A7E7-8C5EA489DD99}" dt="2025-05-23T08:07:04.848" v="217"/>
        <pc:sldMkLst>
          <pc:docMk/>
          <pc:sldMk cId="366554708" sldId="284"/>
        </pc:sldMkLst>
      </pc:sldChg>
      <pc:sldChg chg="addSp delSp modSp new mod setBg">
        <pc:chgData name="David Butler" userId="1d4169bac4fa5473" providerId="LiveId" clId="{84C84E45-0A53-49C5-A7E7-8C5EA489DD99}" dt="2025-05-21T17:21:28.360" v="130" actId="26606"/>
        <pc:sldMkLst>
          <pc:docMk/>
          <pc:sldMk cId="2306665913" sldId="285"/>
        </pc:sldMkLst>
      </pc:sldChg>
      <pc:sldChg chg="addSp modSp new add del mod">
        <pc:chgData name="David Butler" userId="1d4169bac4fa5473" providerId="LiveId" clId="{84C84E45-0A53-49C5-A7E7-8C5EA489DD99}" dt="2025-05-21T17:21:43.848" v="144" actId="47"/>
        <pc:sldMkLst>
          <pc:docMk/>
          <pc:sldMk cId="54339574" sldId="286"/>
        </pc:sldMkLst>
      </pc:sldChg>
      <pc:sldChg chg="addSp modSp new mod modAnim">
        <pc:chgData name="David Butler" userId="1d4169bac4fa5473" providerId="LiveId" clId="{84C84E45-0A53-49C5-A7E7-8C5EA489DD99}" dt="2025-05-21T17:32:55.828" v="195" actId="164"/>
        <pc:sldMkLst>
          <pc:docMk/>
          <pc:sldMk cId="4151512283" sldId="287"/>
        </pc:sldMkLst>
      </pc:sldChg>
      <pc:sldChg chg="addSp modSp new mod">
        <pc:chgData name="David Butler" userId="1d4169bac4fa5473" providerId="LiveId" clId="{84C84E45-0A53-49C5-A7E7-8C5EA489DD99}" dt="2025-05-21T17:33:36.589" v="199" actId="14100"/>
        <pc:sldMkLst>
          <pc:docMk/>
          <pc:sldMk cId="681966395" sldId="288"/>
        </pc:sldMkLst>
      </pc:sldChg>
      <pc:sldChg chg="addSp modSp new mod ord">
        <pc:chgData name="David Butler" userId="1d4169bac4fa5473" providerId="LiveId" clId="{84C84E45-0A53-49C5-A7E7-8C5EA489DD99}" dt="2025-05-23T08:11:34.863" v="251" actId="1076"/>
        <pc:sldMkLst>
          <pc:docMk/>
          <pc:sldMk cId="2215624146" sldId="289"/>
        </pc:sldMkLst>
      </pc:sldChg>
    </pc:docChg>
  </pc:docChgLst>
  <pc:docChgLst>
    <pc:chgData name="David Butler" userId="1d4169bac4fa5473" providerId="LiveId" clId="{AD7B6025-62F1-4A23-99F9-65EDBB295790}"/>
    <pc:docChg chg="undo custSel modSld">
      <pc:chgData name="David Butler" userId="1d4169bac4fa5473" providerId="LiveId" clId="{AD7B6025-62F1-4A23-99F9-65EDBB295790}" dt="2025-08-17T08:44:09.052" v="9" actId="14100"/>
      <pc:docMkLst>
        <pc:docMk/>
      </pc:docMkLst>
      <pc:sldChg chg="addSp delSp modSp mod">
        <pc:chgData name="David Butler" userId="1d4169bac4fa5473" providerId="LiveId" clId="{AD7B6025-62F1-4A23-99F9-65EDBB295790}" dt="2025-08-17T08:43:19.128" v="2" actId="26606"/>
        <pc:sldMkLst>
          <pc:docMk/>
          <pc:sldMk cId="1644128562" sldId="260"/>
        </pc:sldMkLst>
        <pc:spChg chg="del">
          <ac:chgData name="David Butler" userId="1d4169bac4fa5473" providerId="LiveId" clId="{AD7B6025-62F1-4A23-99F9-65EDBB295790}" dt="2025-08-17T08:43:19.128" v="2" actId="26606"/>
          <ac:spMkLst>
            <pc:docMk/>
            <pc:sldMk cId="1644128562" sldId="260"/>
            <ac:spMk id="8" creationId="{42A4FC2C-047E-45A5-965D-8E1E3BF09BC6}"/>
          </ac:spMkLst>
        </pc:spChg>
        <pc:spChg chg="add">
          <ac:chgData name="David Butler" userId="1d4169bac4fa5473" providerId="LiveId" clId="{AD7B6025-62F1-4A23-99F9-65EDBB295790}" dt="2025-08-17T08:43:19.128" v="2" actId="26606"/>
          <ac:spMkLst>
            <pc:docMk/>
            <pc:sldMk cId="1644128562" sldId="260"/>
            <ac:spMk id="13" creationId="{42A4FC2C-047E-45A5-965D-8E1E3BF09BC6}"/>
          </ac:spMkLst>
        </pc:spChg>
        <pc:picChg chg="del">
          <ac:chgData name="David Butler" userId="1d4169bac4fa5473" providerId="LiveId" clId="{AD7B6025-62F1-4A23-99F9-65EDBB295790}" dt="2025-08-17T08:43:13.966" v="0" actId="478"/>
          <ac:picMkLst>
            <pc:docMk/>
            <pc:sldMk cId="1644128562" sldId="260"/>
            <ac:picMk id="3" creationId="{CF6B905D-622E-8F5A-B2FF-F6E69FDD3ECE}"/>
          </ac:picMkLst>
        </pc:picChg>
        <pc:picChg chg="add mod">
          <ac:chgData name="David Butler" userId="1d4169bac4fa5473" providerId="LiveId" clId="{AD7B6025-62F1-4A23-99F9-65EDBB295790}" dt="2025-08-17T08:43:19.128" v="2" actId="26606"/>
          <ac:picMkLst>
            <pc:docMk/>
            <pc:sldMk cId="1644128562" sldId="260"/>
            <ac:picMk id="4" creationId="{AD01B5B5-F614-7523-49A8-070AA4EE8869}"/>
          </ac:picMkLst>
        </pc:picChg>
      </pc:sldChg>
      <pc:sldChg chg="addSp delSp modSp mod">
        <pc:chgData name="David Butler" userId="1d4169bac4fa5473" providerId="LiveId" clId="{AD7B6025-62F1-4A23-99F9-65EDBB295790}" dt="2025-08-17T08:44:09.052" v="9" actId="14100"/>
        <pc:sldMkLst>
          <pc:docMk/>
          <pc:sldMk cId="2306665913" sldId="285"/>
        </pc:sldMkLst>
        <pc:spChg chg="add del">
          <ac:chgData name="David Butler" userId="1d4169bac4fa5473" providerId="LiveId" clId="{AD7B6025-62F1-4A23-99F9-65EDBB295790}" dt="2025-08-17T08:44:05.240" v="7" actId="26606"/>
          <ac:spMkLst>
            <pc:docMk/>
            <pc:sldMk cId="2306665913" sldId="285"/>
            <ac:spMk id="13" creationId="{42A4FC2C-047E-45A5-965D-8E1E3BF09BC6}"/>
          </ac:spMkLst>
        </pc:spChg>
        <pc:spChg chg="add del">
          <ac:chgData name="David Butler" userId="1d4169bac4fa5473" providerId="LiveId" clId="{AD7B6025-62F1-4A23-99F9-65EDBB295790}" dt="2025-08-17T08:44:05.239" v="6" actId="26606"/>
          <ac:spMkLst>
            <pc:docMk/>
            <pc:sldMk cId="2306665913" sldId="285"/>
            <ac:spMk id="18" creationId="{42A4FC2C-047E-45A5-965D-8E1E3BF09BC6}"/>
          </ac:spMkLst>
        </pc:spChg>
        <pc:picChg chg="add mod">
          <ac:chgData name="David Butler" userId="1d4169bac4fa5473" providerId="LiveId" clId="{AD7B6025-62F1-4A23-99F9-65EDBB295790}" dt="2025-08-17T08:44:09.052" v="9" actId="14100"/>
          <ac:picMkLst>
            <pc:docMk/>
            <pc:sldMk cId="2306665913" sldId="285"/>
            <ac:picMk id="3" creationId="{1538C4B4-1083-DF1D-6AE5-486C533B4C07}"/>
          </ac:picMkLst>
        </pc:picChg>
        <pc:picChg chg="del">
          <ac:chgData name="David Butler" userId="1d4169bac4fa5473" providerId="LiveId" clId="{AD7B6025-62F1-4A23-99F9-65EDBB295790}" dt="2025-08-17T08:44:01.407" v="3" actId="478"/>
          <ac:picMkLst>
            <pc:docMk/>
            <pc:sldMk cId="2306665913" sldId="285"/>
            <ac:picMk id="5" creationId="{CEC94376-034B-C159-AD14-E0B1AF68C3C2}"/>
          </ac:picMkLst>
        </pc:picChg>
      </pc:sldChg>
    </pc:docChg>
  </pc:docChgLst>
  <pc:docChgLst>
    <pc:chgData name="David Butler" userId="1d4169bac4fa5473" providerId="LiveId" clId="{F9B7BC06-633B-4C8E-86FB-C9D8966B0088}"/>
    <pc:docChg chg="custSel addSld delSld modSld">
      <pc:chgData name="David Butler" userId="1d4169bac4fa5473" providerId="LiveId" clId="{F9B7BC06-633B-4C8E-86FB-C9D8966B0088}" dt="2023-12-22T20:38:41.895" v="113" actId="20577"/>
      <pc:docMkLst>
        <pc:docMk/>
      </pc:docMkLst>
      <pc:sldChg chg="addSp modSp new mod">
        <pc:chgData name="David Butler" userId="1d4169bac4fa5473" providerId="LiveId" clId="{F9B7BC06-633B-4C8E-86FB-C9D8966B0088}" dt="2023-12-22T20:36:25.743" v="33" actId="122"/>
        <pc:sldMkLst>
          <pc:docMk/>
          <pc:sldMk cId="729536478" sldId="262"/>
        </pc:sldMkLst>
      </pc:sldChg>
      <pc:sldChg chg="new del">
        <pc:chgData name="David Butler" userId="1d4169bac4fa5473" providerId="LiveId" clId="{F9B7BC06-633B-4C8E-86FB-C9D8966B0088}" dt="2023-12-22T20:38:13.935" v="99" actId="47"/>
        <pc:sldMkLst>
          <pc:docMk/>
          <pc:sldMk cId="2201288972" sldId="263"/>
        </pc:sldMkLst>
      </pc:sldChg>
      <pc:sldChg chg="new del">
        <pc:chgData name="David Butler" userId="1d4169bac4fa5473" providerId="LiveId" clId="{F9B7BC06-633B-4C8E-86FB-C9D8966B0088}" dt="2023-12-22T20:38:14.518" v="100" actId="47"/>
        <pc:sldMkLst>
          <pc:docMk/>
          <pc:sldMk cId="2439067102" sldId="264"/>
        </pc:sldMkLst>
      </pc:sldChg>
      <pc:sldChg chg="new del">
        <pc:chgData name="David Butler" userId="1d4169bac4fa5473" providerId="LiveId" clId="{F9B7BC06-633B-4C8E-86FB-C9D8966B0088}" dt="2023-12-22T20:38:15.110" v="101" actId="47"/>
        <pc:sldMkLst>
          <pc:docMk/>
          <pc:sldMk cId="2628352234" sldId="265"/>
        </pc:sldMkLst>
      </pc:sldChg>
      <pc:sldChg chg="new del">
        <pc:chgData name="David Butler" userId="1d4169bac4fa5473" providerId="LiveId" clId="{F9B7BC06-633B-4C8E-86FB-C9D8966B0088}" dt="2023-12-22T20:38:15.803" v="102" actId="47"/>
        <pc:sldMkLst>
          <pc:docMk/>
          <pc:sldMk cId="1125530193" sldId="266"/>
        </pc:sldMkLst>
      </pc:sldChg>
      <pc:sldChg chg="new del">
        <pc:chgData name="David Butler" userId="1d4169bac4fa5473" providerId="LiveId" clId="{F9B7BC06-633B-4C8E-86FB-C9D8966B0088}" dt="2023-12-22T20:38:16.461" v="103" actId="47"/>
        <pc:sldMkLst>
          <pc:docMk/>
          <pc:sldMk cId="154069091" sldId="267"/>
        </pc:sldMkLst>
      </pc:sldChg>
      <pc:sldChg chg="new del">
        <pc:chgData name="David Butler" userId="1d4169bac4fa5473" providerId="LiveId" clId="{F9B7BC06-633B-4C8E-86FB-C9D8966B0088}" dt="2023-12-22T20:38:17.180" v="104" actId="47"/>
        <pc:sldMkLst>
          <pc:docMk/>
          <pc:sldMk cId="91504072" sldId="268"/>
        </pc:sldMkLst>
      </pc:sldChg>
      <pc:sldChg chg="add del">
        <pc:chgData name="David Butler" userId="1d4169bac4fa5473" providerId="LiveId" clId="{F9B7BC06-633B-4C8E-86FB-C9D8966B0088}" dt="2023-12-22T20:38:13.237" v="98" actId="47"/>
        <pc:sldMkLst>
          <pc:docMk/>
          <pc:sldMk cId="1057286632" sldId="269"/>
        </pc:sldMkLst>
      </pc:sldChg>
      <pc:sldChg chg="modSp add mod">
        <pc:chgData name="David Butler" userId="1d4169bac4fa5473" providerId="LiveId" clId="{F9B7BC06-633B-4C8E-86FB-C9D8966B0088}" dt="2023-12-22T20:38:10.255" v="97" actId="404"/>
        <pc:sldMkLst>
          <pc:docMk/>
          <pc:sldMk cId="4254331759" sldId="270"/>
        </pc:sldMkLst>
      </pc:sldChg>
      <pc:sldChg chg="modSp add mod">
        <pc:chgData name="David Butler" userId="1d4169bac4fa5473" providerId="LiveId" clId="{F9B7BC06-633B-4C8E-86FB-C9D8966B0088}" dt="2023-12-22T20:37:59.671" v="86" actId="20577"/>
        <pc:sldMkLst>
          <pc:docMk/>
          <pc:sldMk cId="1977958919" sldId="271"/>
        </pc:sldMkLst>
      </pc:sldChg>
      <pc:sldChg chg="modSp add mod">
        <pc:chgData name="David Butler" userId="1d4169bac4fa5473" providerId="LiveId" clId="{F9B7BC06-633B-4C8E-86FB-C9D8966B0088}" dt="2023-12-22T20:37:47.441" v="79" actId="20577"/>
        <pc:sldMkLst>
          <pc:docMk/>
          <pc:sldMk cId="2458023413" sldId="272"/>
        </pc:sldMkLst>
      </pc:sldChg>
      <pc:sldChg chg="modSp add mod">
        <pc:chgData name="David Butler" userId="1d4169bac4fa5473" providerId="LiveId" clId="{F9B7BC06-633B-4C8E-86FB-C9D8966B0088}" dt="2023-12-22T20:36:54.263" v="45" actId="20577"/>
        <pc:sldMkLst>
          <pc:docMk/>
          <pc:sldMk cId="2613116240" sldId="273"/>
        </pc:sldMkLst>
      </pc:sldChg>
      <pc:sldChg chg="modSp add mod">
        <pc:chgData name="David Butler" userId="1d4169bac4fa5473" providerId="LiveId" clId="{F9B7BC06-633B-4C8E-86FB-C9D8966B0088}" dt="2023-12-22T20:37:41.575" v="72" actId="20577"/>
        <pc:sldMkLst>
          <pc:docMk/>
          <pc:sldMk cId="1216276904" sldId="274"/>
        </pc:sldMkLst>
      </pc:sldChg>
      <pc:sldChg chg="modSp add mod">
        <pc:chgData name="David Butler" userId="1d4169bac4fa5473" providerId="LiveId" clId="{F9B7BC06-633B-4C8E-86FB-C9D8966B0088}" dt="2023-12-22T20:37:37.299" v="67" actId="20577"/>
        <pc:sldMkLst>
          <pc:docMk/>
          <pc:sldMk cId="613509115" sldId="275"/>
        </pc:sldMkLst>
      </pc:sldChg>
      <pc:sldChg chg="modSp add mod">
        <pc:chgData name="David Butler" userId="1d4169bac4fa5473" providerId="LiveId" clId="{F9B7BC06-633B-4C8E-86FB-C9D8966B0088}" dt="2023-12-22T20:37:02.936" v="49" actId="20577"/>
        <pc:sldMkLst>
          <pc:docMk/>
          <pc:sldMk cId="1314969046" sldId="276"/>
        </pc:sldMkLst>
      </pc:sldChg>
      <pc:sldChg chg="modSp add mod">
        <pc:chgData name="David Butler" userId="1d4169bac4fa5473" providerId="LiveId" clId="{F9B7BC06-633B-4C8E-86FB-C9D8966B0088}" dt="2023-12-22T20:38:41.895" v="113" actId="20577"/>
        <pc:sldMkLst>
          <pc:docMk/>
          <pc:sldMk cId="790312517" sldId="277"/>
        </pc:sldMkLst>
      </pc:sldChg>
    </pc:docChg>
  </pc:docChgLst>
  <pc:docChgLst>
    <pc:chgData name="David Butler" userId="1d4169bac4fa5473" providerId="LiveId" clId="{24A080FA-788A-4DC5-9526-452FE56669B6}"/>
    <pc:docChg chg="custSel addSld delSld modSld sldOrd">
      <pc:chgData name="David Butler" userId="1d4169bac4fa5473" providerId="LiveId" clId="{24A080FA-788A-4DC5-9526-452FE56669B6}" dt="2025-08-17T08:46:36.058" v="22" actId="26606"/>
      <pc:docMkLst>
        <pc:docMk/>
      </pc:docMkLst>
      <pc:sldChg chg="del">
        <pc:chgData name="David Butler" userId="1d4169bac4fa5473" providerId="LiveId" clId="{24A080FA-788A-4DC5-9526-452FE56669B6}" dt="2025-08-17T08:45:33.943" v="7" actId="47"/>
        <pc:sldMkLst>
          <pc:docMk/>
          <pc:sldMk cId="1442893318" sldId="259"/>
        </pc:sldMkLst>
      </pc:sldChg>
      <pc:sldChg chg="del">
        <pc:chgData name="David Butler" userId="1d4169bac4fa5473" providerId="LiveId" clId="{24A080FA-788A-4DC5-9526-452FE56669B6}" dt="2025-08-17T08:45:33.943" v="7" actId="47"/>
        <pc:sldMkLst>
          <pc:docMk/>
          <pc:sldMk cId="1644128562" sldId="260"/>
        </pc:sldMkLst>
      </pc:sldChg>
      <pc:sldChg chg="del">
        <pc:chgData name="David Butler" userId="1d4169bac4fa5473" providerId="LiveId" clId="{24A080FA-788A-4DC5-9526-452FE56669B6}" dt="2025-08-17T08:45:33.943" v="7" actId="47"/>
        <pc:sldMkLst>
          <pc:docMk/>
          <pc:sldMk cId="3571416492" sldId="261"/>
        </pc:sldMkLst>
      </pc:sldChg>
      <pc:sldChg chg="del">
        <pc:chgData name="David Butler" userId="1d4169bac4fa5473" providerId="LiveId" clId="{24A080FA-788A-4DC5-9526-452FE56669B6}" dt="2025-08-17T08:45:37.017" v="8" actId="47"/>
        <pc:sldMkLst>
          <pc:docMk/>
          <pc:sldMk cId="2383151464" sldId="278"/>
        </pc:sldMkLst>
      </pc:sldChg>
      <pc:sldChg chg="del ord">
        <pc:chgData name="David Butler" userId="1d4169bac4fa5473" providerId="LiveId" clId="{24A080FA-788A-4DC5-9526-452FE56669B6}" dt="2025-08-17T08:45:33.943" v="7" actId="47"/>
        <pc:sldMkLst>
          <pc:docMk/>
          <pc:sldMk cId="366554708" sldId="284"/>
        </pc:sldMkLst>
      </pc:sldChg>
      <pc:sldChg chg="del">
        <pc:chgData name="David Butler" userId="1d4169bac4fa5473" providerId="LiveId" clId="{24A080FA-788A-4DC5-9526-452FE56669B6}" dt="2025-08-17T08:45:37.017" v="8" actId="47"/>
        <pc:sldMkLst>
          <pc:docMk/>
          <pc:sldMk cId="2306665913" sldId="285"/>
        </pc:sldMkLst>
      </pc:sldChg>
      <pc:sldChg chg="del">
        <pc:chgData name="David Butler" userId="1d4169bac4fa5473" providerId="LiveId" clId="{24A080FA-788A-4DC5-9526-452FE56669B6}" dt="2025-08-17T08:45:37.017" v="8" actId="47"/>
        <pc:sldMkLst>
          <pc:docMk/>
          <pc:sldMk cId="54339574" sldId="286"/>
        </pc:sldMkLst>
      </pc:sldChg>
      <pc:sldChg chg="del">
        <pc:chgData name="David Butler" userId="1d4169bac4fa5473" providerId="LiveId" clId="{24A080FA-788A-4DC5-9526-452FE56669B6}" dt="2025-08-17T08:45:37.017" v="8" actId="47"/>
        <pc:sldMkLst>
          <pc:docMk/>
          <pc:sldMk cId="4151512283" sldId="287"/>
        </pc:sldMkLst>
      </pc:sldChg>
      <pc:sldChg chg="del">
        <pc:chgData name="David Butler" userId="1d4169bac4fa5473" providerId="LiveId" clId="{24A080FA-788A-4DC5-9526-452FE56669B6}" dt="2025-08-17T08:45:37.017" v="8" actId="47"/>
        <pc:sldMkLst>
          <pc:docMk/>
          <pc:sldMk cId="681966395" sldId="288"/>
        </pc:sldMkLst>
      </pc:sldChg>
      <pc:sldChg chg="del">
        <pc:chgData name="David Butler" userId="1d4169bac4fa5473" providerId="LiveId" clId="{24A080FA-788A-4DC5-9526-452FE56669B6}" dt="2025-08-17T08:45:33.943" v="7" actId="47"/>
        <pc:sldMkLst>
          <pc:docMk/>
          <pc:sldMk cId="2215624146" sldId="289"/>
        </pc:sldMkLst>
      </pc:sldChg>
      <pc:sldChg chg="addSp modSp new mod ord setBg">
        <pc:chgData name="David Butler" userId="1d4169bac4fa5473" providerId="LiveId" clId="{24A080FA-788A-4DC5-9526-452FE56669B6}" dt="2025-08-17T08:45:45.749" v="12" actId="14100"/>
        <pc:sldMkLst>
          <pc:docMk/>
          <pc:sldMk cId="3112848862" sldId="290"/>
        </pc:sldMkLst>
        <pc:picChg chg="add mod">
          <ac:chgData name="David Butler" userId="1d4169bac4fa5473" providerId="LiveId" clId="{24A080FA-788A-4DC5-9526-452FE56669B6}" dt="2025-08-17T08:45:45.749" v="12" actId="14100"/>
          <ac:picMkLst>
            <pc:docMk/>
            <pc:sldMk cId="3112848862" sldId="290"/>
            <ac:picMk id="3" creationId="{BF0004EE-8853-A57B-E6EF-5E36B06BD1E5}"/>
          </ac:picMkLst>
        </pc:picChg>
      </pc:sldChg>
      <pc:sldChg chg="addSp modSp new mod setBg">
        <pc:chgData name="David Butler" userId="1d4169bac4fa5473" providerId="LiveId" clId="{24A080FA-788A-4DC5-9526-452FE56669B6}" dt="2025-08-17T08:46:05.513" v="18" actId="26606"/>
        <pc:sldMkLst>
          <pc:docMk/>
          <pc:sldMk cId="4144974356" sldId="291"/>
        </pc:sldMkLst>
        <pc:picChg chg="add mod">
          <ac:chgData name="David Butler" userId="1d4169bac4fa5473" providerId="LiveId" clId="{24A080FA-788A-4DC5-9526-452FE56669B6}" dt="2025-08-17T08:46:05.513" v="18" actId="26606"/>
          <ac:picMkLst>
            <pc:docMk/>
            <pc:sldMk cId="4144974356" sldId="291"/>
            <ac:picMk id="3" creationId="{F7955092-EEAC-378B-2427-6254D0C7A032}"/>
          </ac:picMkLst>
        </pc:picChg>
      </pc:sldChg>
      <pc:sldChg chg="addSp modSp add mod setBg">
        <pc:chgData name="David Butler" userId="1d4169bac4fa5473" providerId="LiveId" clId="{24A080FA-788A-4DC5-9526-452FE56669B6}" dt="2025-08-17T08:46:19.819" v="20" actId="26606"/>
        <pc:sldMkLst>
          <pc:docMk/>
          <pc:sldMk cId="3940657816" sldId="292"/>
        </pc:sldMkLst>
        <pc:picChg chg="add mod">
          <ac:chgData name="David Butler" userId="1d4169bac4fa5473" providerId="LiveId" clId="{24A080FA-788A-4DC5-9526-452FE56669B6}" dt="2025-08-17T08:46:19.819" v="20" actId="26606"/>
          <ac:picMkLst>
            <pc:docMk/>
            <pc:sldMk cId="3940657816" sldId="292"/>
            <ac:picMk id="3" creationId="{BC10AA5B-921B-F790-A6E5-6646B5FB0C5C}"/>
          </ac:picMkLst>
        </pc:picChg>
      </pc:sldChg>
      <pc:sldChg chg="addSp modSp add mod setBg">
        <pc:chgData name="David Butler" userId="1d4169bac4fa5473" providerId="LiveId" clId="{24A080FA-788A-4DC5-9526-452FE56669B6}" dt="2025-08-17T08:46:36.058" v="22" actId="26606"/>
        <pc:sldMkLst>
          <pc:docMk/>
          <pc:sldMk cId="2426181348" sldId="293"/>
        </pc:sldMkLst>
        <pc:picChg chg="add mod">
          <ac:chgData name="David Butler" userId="1d4169bac4fa5473" providerId="LiveId" clId="{24A080FA-788A-4DC5-9526-452FE56669B6}" dt="2025-08-17T08:46:36.058" v="22" actId="26606"/>
          <ac:picMkLst>
            <pc:docMk/>
            <pc:sldMk cId="2426181348" sldId="293"/>
            <ac:picMk id="3" creationId="{B8B9717D-72A9-159E-29C3-BFC884A98EE1}"/>
          </ac:picMkLst>
        </pc:picChg>
      </pc:sldChg>
      <pc:sldChg chg="add">
        <pc:chgData name="David Butler" userId="1d4169bac4fa5473" providerId="LiveId" clId="{24A080FA-788A-4DC5-9526-452FE56669B6}" dt="2025-08-17T08:45:50.985" v="16" actId="2890"/>
        <pc:sldMkLst>
          <pc:docMk/>
          <pc:sldMk cId="91518189" sldId="294"/>
        </pc:sldMkLst>
      </pc:sldChg>
    </pc:docChg>
  </pc:docChgLst>
  <pc:docChgLst>
    <pc:chgData name="David Butler" userId="5e725e48-0273-4087-b2eb-09e2acbbccf3" providerId="ADAL" clId="{69858BCD-3FAA-4F7D-A506-99D7FBE3B014}"/>
    <pc:docChg chg="custSel addSld delSld modSld">
      <pc:chgData name="David Butler" userId="5e725e48-0273-4087-b2eb-09e2acbbccf3" providerId="ADAL" clId="{69858BCD-3FAA-4F7D-A506-99D7FBE3B014}" dt="2023-08-23T14:44:53.919" v="40"/>
      <pc:docMkLst>
        <pc:docMk/>
      </pc:docMkLst>
      <pc:sldChg chg="addSp delSp modSp">
        <pc:chgData name="David Butler" userId="5e725e48-0273-4087-b2eb-09e2acbbccf3" providerId="ADAL" clId="{69858BCD-3FAA-4F7D-A506-99D7FBE3B014}" dt="2023-08-23T14:43:26.042" v="33" actId="14100"/>
        <pc:sldMkLst>
          <pc:docMk/>
          <pc:sldMk cId="3755815584" sldId="257"/>
        </pc:sldMkLst>
      </pc:sldChg>
      <pc:sldChg chg="del">
        <pc:chgData name="David Butler" userId="5e725e48-0273-4087-b2eb-09e2acbbccf3" providerId="ADAL" clId="{69858BCD-3FAA-4F7D-A506-99D7FBE3B014}" dt="2023-08-23T14:44:11.765" v="37" actId="2696"/>
        <pc:sldMkLst>
          <pc:docMk/>
          <pc:sldMk cId="4059780499" sldId="258"/>
        </pc:sldMkLst>
      </pc:sldChg>
      <pc:sldChg chg="addSp delSp">
        <pc:chgData name="David Butler" userId="5e725e48-0273-4087-b2eb-09e2acbbccf3" providerId="ADAL" clId="{69858BCD-3FAA-4F7D-A506-99D7FBE3B014}" dt="2023-08-23T14:44:29.465" v="39"/>
        <pc:sldMkLst>
          <pc:docMk/>
          <pc:sldMk cId="1442893318" sldId="259"/>
        </pc:sldMkLst>
      </pc:sldChg>
      <pc:sldChg chg="addSp delSp">
        <pc:chgData name="David Butler" userId="5e725e48-0273-4087-b2eb-09e2acbbccf3" providerId="ADAL" clId="{69858BCD-3FAA-4F7D-A506-99D7FBE3B014}" dt="2023-08-23T14:44:08.184" v="35"/>
        <pc:sldMkLst>
          <pc:docMk/>
          <pc:sldMk cId="1644128562" sldId="260"/>
        </pc:sldMkLst>
      </pc:sldChg>
      <pc:sldChg chg="addSp add">
        <pc:chgData name="David Butler" userId="5e725e48-0273-4087-b2eb-09e2acbbccf3" providerId="ADAL" clId="{69858BCD-3FAA-4F7D-A506-99D7FBE3B014}" dt="2023-08-23T14:44:53.919" v="40"/>
        <pc:sldMkLst>
          <pc:docMk/>
          <pc:sldMk cId="3571416492" sldId="261"/>
        </pc:sldMkLst>
      </pc:sldChg>
    </pc:docChg>
  </pc:docChgLst>
  <pc:docChgLst>
    <pc:chgData name="David Butler" userId="5e725e48-0273-4087-b2eb-09e2acbbccf3" providerId="ADAL" clId="{17E7233C-3C0E-41A3-A9F1-FB6C4F8A49AD}"/>
    <pc:docChg chg="undo custSel addSld delSld modSld sldOrd">
      <pc:chgData name="David Butler" userId="5e725e48-0273-4087-b2eb-09e2acbbccf3" providerId="ADAL" clId="{17E7233C-3C0E-41A3-A9F1-FB6C4F8A49AD}" dt="2023-08-17T14:10:36.287" v="92" actId="1076"/>
      <pc:docMkLst>
        <pc:docMk/>
      </pc:docMkLst>
      <pc:sldChg chg="addSp delSp modSp">
        <pc:chgData name="David Butler" userId="5e725e48-0273-4087-b2eb-09e2acbbccf3" providerId="ADAL" clId="{17E7233C-3C0E-41A3-A9F1-FB6C4F8A49AD}" dt="2023-08-17T14:09:34.830" v="79" actId="688"/>
        <pc:sldMkLst>
          <pc:docMk/>
          <pc:sldMk cId="3755815584" sldId="257"/>
        </pc:sldMkLst>
      </pc:sldChg>
      <pc:sldChg chg="addSp delSp modSp add del ord">
        <pc:chgData name="David Butler" userId="5e725e48-0273-4087-b2eb-09e2acbbccf3" providerId="ADAL" clId="{17E7233C-3C0E-41A3-A9F1-FB6C4F8A49AD}" dt="2023-08-17T14:10:20.073" v="88"/>
        <pc:sldMkLst>
          <pc:docMk/>
          <pc:sldMk cId="1442893318" sldId="259"/>
        </pc:sldMkLst>
      </pc:sldChg>
      <pc:sldChg chg="addSp delSp modSp add del ord">
        <pc:chgData name="David Butler" userId="5e725e48-0273-4087-b2eb-09e2acbbccf3" providerId="ADAL" clId="{17E7233C-3C0E-41A3-A9F1-FB6C4F8A49AD}" dt="2023-08-17T14:09:59.287" v="83"/>
        <pc:sldMkLst>
          <pc:docMk/>
          <pc:sldMk cId="1644128562" sldId="260"/>
        </pc:sldMkLst>
      </pc:sldChg>
    </pc:docChg>
  </pc:docChgLst>
  <pc:docChgLst>
    <pc:chgData name="David Butler" userId="1d4169bac4fa5473" providerId="LiveId" clId="{0C077B86-1BC8-4F7F-9584-715612BB4915}"/>
    <pc:docChg chg="undo custSel addSld delSld modSld">
      <pc:chgData name="David Butler" userId="1d4169bac4fa5473" providerId="LiveId" clId="{0C077B86-1BC8-4F7F-9584-715612BB4915}" dt="2023-12-26T10:03:57.075" v="141" actId="20577"/>
      <pc:docMkLst>
        <pc:docMk/>
      </pc:docMkLst>
      <pc:sldChg chg="addSp delSp modSp mod">
        <pc:chgData name="David Butler" userId="1d4169bac4fa5473" providerId="LiveId" clId="{0C077B86-1BC8-4F7F-9584-715612BB4915}" dt="2023-12-26T09:59:20.595" v="58" actId="1076"/>
        <pc:sldMkLst>
          <pc:docMk/>
          <pc:sldMk cId="3755815584" sldId="257"/>
        </pc:sldMkLst>
      </pc:sldChg>
      <pc:sldChg chg="addSp delSp modSp mod setBg">
        <pc:chgData name="David Butler" userId="1d4169bac4fa5473" providerId="LiveId" clId="{0C077B86-1BC8-4F7F-9584-715612BB4915}" dt="2023-12-26T10:00:37.381" v="65" actId="26606"/>
        <pc:sldMkLst>
          <pc:docMk/>
          <pc:sldMk cId="1442893318" sldId="259"/>
        </pc:sldMkLst>
      </pc:sldChg>
      <pc:sldChg chg="addSp delSp modSp mod setBg">
        <pc:chgData name="David Butler" userId="1d4169bac4fa5473" providerId="LiveId" clId="{0C077B86-1BC8-4F7F-9584-715612BB4915}" dt="2023-12-26T10:00:07.069" v="63" actId="26606"/>
        <pc:sldMkLst>
          <pc:docMk/>
          <pc:sldMk cId="1644128562" sldId="260"/>
        </pc:sldMkLst>
      </pc:sldChg>
      <pc:sldChg chg="addSp delSp modSp mod setBg">
        <pc:chgData name="David Butler" userId="1d4169bac4fa5473" providerId="LiveId" clId="{0C077B86-1BC8-4F7F-9584-715612BB4915}" dt="2023-12-26T10:00:52.910" v="67" actId="26606"/>
        <pc:sldMkLst>
          <pc:docMk/>
          <pc:sldMk cId="3571416492" sldId="261"/>
        </pc:sldMkLst>
      </pc:sldChg>
      <pc:sldChg chg="del">
        <pc:chgData name="David Butler" userId="1d4169bac4fa5473" providerId="LiveId" clId="{0C077B86-1BC8-4F7F-9584-715612BB4915}" dt="2023-12-26T10:03:41.228" v="122" actId="47"/>
        <pc:sldMkLst>
          <pc:docMk/>
          <pc:sldMk cId="4254331759" sldId="270"/>
        </pc:sldMkLst>
      </pc:sldChg>
      <pc:sldChg chg="modSp mod">
        <pc:chgData name="David Butler" userId="1d4169bac4fa5473" providerId="LiveId" clId="{0C077B86-1BC8-4F7F-9584-715612BB4915}" dt="2023-12-26T10:03:46.933" v="128" actId="20577"/>
        <pc:sldMkLst>
          <pc:docMk/>
          <pc:sldMk cId="1977958919" sldId="271"/>
        </pc:sldMkLst>
      </pc:sldChg>
      <pc:sldChg chg="modSp mod">
        <pc:chgData name="David Butler" userId="1d4169bac4fa5473" providerId="LiveId" clId="{0C077B86-1BC8-4F7F-9584-715612BB4915}" dt="2023-12-26T10:03:29.380" v="121" actId="20577"/>
        <pc:sldMkLst>
          <pc:docMk/>
          <pc:sldMk cId="2458023413" sldId="272"/>
        </pc:sldMkLst>
      </pc:sldChg>
      <pc:sldChg chg="modSp mod">
        <pc:chgData name="David Butler" userId="1d4169bac4fa5473" providerId="LiveId" clId="{0C077B86-1BC8-4F7F-9584-715612BB4915}" dt="2023-12-26T10:02:54.965" v="102" actId="20577"/>
        <pc:sldMkLst>
          <pc:docMk/>
          <pc:sldMk cId="2613116240" sldId="273"/>
        </pc:sldMkLst>
      </pc:sldChg>
      <pc:sldChg chg="modSp mod">
        <pc:chgData name="David Butler" userId="1d4169bac4fa5473" providerId="LiveId" clId="{0C077B86-1BC8-4F7F-9584-715612BB4915}" dt="2023-12-26T10:03:24.469" v="115" actId="20577"/>
        <pc:sldMkLst>
          <pc:docMk/>
          <pc:sldMk cId="1216276904" sldId="274"/>
        </pc:sldMkLst>
      </pc:sldChg>
      <pc:sldChg chg="modSp mod">
        <pc:chgData name="David Butler" userId="1d4169bac4fa5473" providerId="LiveId" clId="{0C077B86-1BC8-4F7F-9584-715612BB4915}" dt="2023-12-26T10:03:12.507" v="114" actId="403"/>
        <pc:sldMkLst>
          <pc:docMk/>
          <pc:sldMk cId="613509115" sldId="275"/>
        </pc:sldMkLst>
      </pc:sldChg>
      <pc:sldChg chg="modSp mod">
        <pc:chgData name="David Butler" userId="1d4169bac4fa5473" providerId="LiveId" clId="{0C077B86-1BC8-4F7F-9584-715612BB4915}" dt="2023-12-26T10:03:02.836" v="107" actId="20577"/>
        <pc:sldMkLst>
          <pc:docMk/>
          <pc:sldMk cId="1314969046" sldId="276"/>
        </pc:sldMkLst>
      </pc:sldChg>
      <pc:sldChg chg="del">
        <pc:chgData name="David Butler" userId="1d4169bac4fa5473" providerId="LiveId" clId="{0C077B86-1BC8-4F7F-9584-715612BB4915}" dt="2023-12-26T10:03:43.594" v="123" actId="47"/>
        <pc:sldMkLst>
          <pc:docMk/>
          <pc:sldMk cId="790312517" sldId="277"/>
        </pc:sldMkLst>
      </pc:sldChg>
      <pc:sldChg chg="addSp modSp new mod setBg">
        <pc:chgData name="David Butler" userId="1d4169bac4fa5473" providerId="LiveId" clId="{0C077B86-1BC8-4F7F-9584-715612BB4915}" dt="2023-12-26T10:01:44.764" v="83" actId="14100"/>
        <pc:sldMkLst>
          <pc:docMk/>
          <pc:sldMk cId="2383151464" sldId="278"/>
        </pc:sldMkLst>
      </pc:sldChg>
      <pc:sldChg chg="addSp modSp add mod setBg">
        <pc:chgData name="David Butler" userId="1d4169bac4fa5473" providerId="LiveId" clId="{0C077B86-1BC8-4F7F-9584-715612BB4915}" dt="2023-12-26T10:02:06.389" v="85" actId="26606"/>
        <pc:sldMkLst>
          <pc:docMk/>
          <pc:sldMk cId="3109545800" sldId="279"/>
        </pc:sldMkLst>
      </pc:sldChg>
      <pc:sldChg chg="addSp modSp add mod setBg">
        <pc:chgData name="David Butler" userId="1d4169bac4fa5473" providerId="LiveId" clId="{0C077B86-1BC8-4F7F-9584-715612BB4915}" dt="2023-12-26T10:02:21.950" v="87" actId="26606"/>
        <pc:sldMkLst>
          <pc:docMk/>
          <pc:sldMk cId="4090371243" sldId="280"/>
        </pc:sldMkLst>
      </pc:sldChg>
      <pc:sldChg chg="addSp modSp add mod setBg">
        <pc:chgData name="David Butler" userId="1d4169bac4fa5473" providerId="LiveId" clId="{0C077B86-1BC8-4F7F-9584-715612BB4915}" dt="2023-12-26T10:02:36.338" v="89" actId="26606"/>
        <pc:sldMkLst>
          <pc:docMk/>
          <pc:sldMk cId="1634995463" sldId="281"/>
        </pc:sldMkLst>
      </pc:sldChg>
      <pc:sldChg chg="modSp add mod">
        <pc:chgData name="David Butler" userId="1d4169bac4fa5473" providerId="LiveId" clId="{0C077B86-1BC8-4F7F-9584-715612BB4915}" dt="2023-12-26T10:03:52.933" v="134" actId="20577"/>
        <pc:sldMkLst>
          <pc:docMk/>
          <pc:sldMk cId="1380650487" sldId="282"/>
        </pc:sldMkLst>
      </pc:sldChg>
      <pc:sldChg chg="add del">
        <pc:chgData name="David Butler" userId="1d4169bac4fa5473" providerId="LiveId" clId="{0C077B86-1BC8-4F7F-9584-715612BB4915}" dt="2023-12-26T10:02:46.026" v="90" actId="47"/>
        <pc:sldMkLst>
          <pc:docMk/>
          <pc:sldMk cId="4106271578" sldId="282"/>
        </pc:sldMkLst>
      </pc:sldChg>
      <pc:sldChg chg="modSp add mod">
        <pc:chgData name="David Butler" userId="1d4169bac4fa5473" providerId="LiveId" clId="{0C077B86-1BC8-4F7F-9584-715612BB4915}" dt="2023-12-26T10:03:57.075" v="141" actId="20577"/>
        <pc:sldMkLst>
          <pc:docMk/>
          <pc:sldMk cId="1312955567" sldId="283"/>
        </pc:sldMkLst>
      </pc:sldChg>
      <pc:sldChg chg="add del">
        <pc:chgData name="David Butler" userId="1d4169bac4fa5473" providerId="LiveId" clId="{0C077B86-1BC8-4F7F-9584-715612BB4915}" dt="2023-12-26T10:02:46.571" v="91" actId="47"/>
        <pc:sldMkLst>
          <pc:docMk/>
          <pc:sldMk cId="3655558443" sldId="283"/>
        </pc:sldMkLst>
      </pc:sldChg>
      <pc:sldChg chg="add del">
        <pc:chgData name="David Butler" userId="1d4169bac4fa5473" providerId="LiveId" clId="{0C077B86-1BC8-4F7F-9584-715612BB4915}" dt="2023-12-26T10:02:47.196" v="92" actId="47"/>
        <pc:sldMkLst>
          <pc:docMk/>
          <pc:sldMk cId="884383735" sldId="284"/>
        </pc:sldMkLst>
      </pc:sldChg>
      <pc:sldChg chg="add del">
        <pc:chgData name="David Butler" userId="1d4169bac4fa5473" providerId="LiveId" clId="{0C077B86-1BC8-4F7F-9584-715612BB4915}" dt="2023-12-26T10:02:47.820" v="93" actId="47"/>
        <pc:sldMkLst>
          <pc:docMk/>
          <pc:sldMk cId="3566800155" sldId="285"/>
        </pc:sldMkLst>
      </pc:sldChg>
      <pc:sldChg chg="add del">
        <pc:chgData name="David Butler" userId="1d4169bac4fa5473" providerId="LiveId" clId="{0C077B86-1BC8-4F7F-9584-715612BB4915}" dt="2023-12-26T10:02:48.411" v="94" actId="47"/>
        <pc:sldMkLst>
          <pc:docMk/>
          <pc:sldMk cId="142300557" sldId="286"/>
        </pc:sldMkLst>
      </pc:sldChg>
      <pc:sldChg chg="add del">
        <pc:chgData name="David Butler" userId="1d4169bac4fa5473" providerId="LiveId" clId="{0C077B86-1BC8-4F7F-9584-715612BB4915}" dt="2023-12-26T10:02:49.070" v="95" actId="47"/>
        <pc:sldMkLst>
          <pc:docMk/>
          <pc:sldMk cId="2110031821" sldId="287"/>
        </pc:sldMkLst>
      </pc:sldChg>
      <pc:sldChg chg="add del">
        <pc:chgData name="David Butler" userId="1d4169bac4fa5473" providerId="LiveId" clId="{0C077B86-1BC8-4F7F-9584-715612BB4915}" dt="2023-12-26T10:02:50.027" v="96" actId="47"/>
        <pc:sldMkLst>
          <pc:docMk/>
          <pc:sldMk cId="4200800179" sldId="288"/>
        </pc:sldMkLst>
      </pc:sldChg>
      <pc:sldChg chg="add del">
        <pc:chgData name="David Butler" userId="1d4169bac4fa5473" providerId="LiveId" clId="{0C077B86-1BC8-4F7F-9584-715612BB4915}" dt="2023-12-26T10:02:50.796" v="97" actId="47"/>
        <pc:sldMkLst>
          <pc:docMk/>
          <pc:sldMk cId="2218170017" sldId="28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0004EE-8853-A57B-E6EF-5E36B06BD1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4481" y="165794"/>
            <a:ext cx="7408826" cy="670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848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955092-EEAC-378B-2427-6254D0C7A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152568"/>
            <a:ext cx="10905066" cy="455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74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1445C5-B660-FB5C-379E-5DF62B9E9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10AA5B-921B-F790-A6E5-6646B5FB0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961728"/>
            <a:ext cx="10905066" cy="493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5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6B233E-B6A0-26D8-09A7-4A07A349E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B9717D-72A9-159E-29C3-BFC884A98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277" y="643466"/>
            <a:ext cx="8505446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81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329854-B249-A9ED-F887-C8D856C8EB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18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675427-E3F8-496A-A1F3-2689F3914A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84C985-CBFA-4F56-A3E8-340954921C5A}">
  <ds:schemaRefs>
    <ds:schemaRef ds:uri="1d7f4318-fbaa-42fb-befc-90ab84d26bd1"/>
    <ds:schemaRef ds:uri="http://purl.org/dc/terms/"/>
    <ds:schemaRef ds:uri="http://schemas.microsoft.com/office/2006/metadata/properties"/>
    <ds:schemaRef ds:uri="7789c14a-a99d-49e3-b17f-cc0aeb526209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C9774D3-8AEC-471E-86DE-A3DAE5C81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2025-08-17T08:46:38Z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