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84" r:id="rId5"/>
    <p:sldId id="289" r:id="rId6"/>
    <p:sldId id="260" r:id="rId7"/>
    <p:sldId id="259" r:id="rId8"/>
    <p:sldId id="261" r:id="rId9"/>
    <p:sldId id="278" r:id="rId10"/>
    <p:sldId id="285" r:id="rId11"/>
    <p:sldId id="286" r:id="rId12"/>
    <p:sldId id="287" r:id="rId13"/>
    <p:sldId id="28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28" d="100"/>
          <a:sy n="28" d="100"/>
        </p:scale>
        <p:origin x="27" y="131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84C84E45-0A53-49C5-A7E7-8C5EA489DD99}"/>
    <pc:docChg chg="undo custSel addSld delSld modSld sldOrd">
      <pc:chgData name="David Butler" userId="1d4169bac4fa5473" providerId="LiveId" clId="{84C84E45-0A53-49C5-A7E7-8C5EA489DD99}" dt="2025-05-23T08:11:34.863" v="251" actId="1076"/>
      <pc:docMkLst>
        <pc:docMk/>
      </pc:docMkLst>
      <pc:sldChg chg="del">
        <pc:chgData name="David Butler" userId="1d4169bac4fa5473" providerId="LiveId" clId="{84C84E45-0A53-49C5-A7E7-8C5EA489DD99}" dt="2025-05-21T17:13:09.264" v="1" actId="47"/>
        <pc:sldMkLst>
          <pc:docMk/>
          <pc:sldMk cId="3755815584" sldId="257"/>
        </pc:sldMkLst>
      </pc:sldChg>
      <pc:sldChg chg="addSp delSp modSp mod">
        <pc:chgData name="David Butler" userId="1d4169bac4fa5473" providerId="LiveId" clId="{84C84E45-0A53-49C5-A7E7-8C5EA489DD99}" dt="2025-05-21T17:18:53.431" v="112" actId="14100"/>
        <pc:sldMkLst>
          <pc:docMk/>
          <pc:sldMk cId="1442893318" sldId="259"/>
        </pc:sldMkLst>
      </pc:sldChg>
      <pc:sldChg chg="addSp delSp modSp mod">
        <pc:chgData name="David Butler" userId="1d4169bac4fa5473" providerId="LiveId" clId="{84C84E45-0A53-49C5-A7E7-8C5EA489DD99}" dt="2025-05-21T17:18:28.279" v="108" actId="26606"/>
        <pc:sldMkLst>
          <pc:docMk/>
          <pc:sldMk cId="1644128562" sldId="260"/>
        </pc:sldMkLst>
      </pc:sldChg>
      <pc:sldChg chg="addSp delSp modSp mod">
        <pc:chgData name="David Butler" userId="1d4169bac4fa5473" providerId="LiveId" clId="{84C84E45-0A53-49C5-A7E7-8C5EA489DD99}" dt="2025-05-21T17:19:34.546" v="116" actId="14100"/>
        <pc:sldMkLst>
          <pc:docMk/>
          <pc:sldMk cId="3571416492" sldId="261"/>
        </pc:sldMkLst>
      </pc:sldChg>
      <pc:sldChg chg="del">
        <pc:chgData name="David Butler" userId="1d4169bac4fa5473" providerId="LiveId" clId="{84C84E45-0A53-49C5-A7E7-8C5EA489DD99}" dt="2025-05-21T17:21:37.921" v="134" actId="47"/>
        <pc:sldMkLst>
          <pc:docMk/>
          <pc:sldMk cId="729536478" sldId="262"/>
        </pc:sldMkLst>
      </pc:sldChg>
      <pc:sldChg chg="del">
        <pc:chgData name="David Butler" userId="1d4169bac4fa5473" providerId="LiveId" clId="{84C84E45-0A53-49C5-A7E7-8C5EA489DD99}" dt="2025-05-21T17:21:41.160" v="140" actId="47"/>
        <pc:sldMkLst>
          <pc:docMk/>
          <pc:sldMk cId="1977958919" sldId="271"/>
        </pc:sldMkLst>
      </pc:sldChg>
      <pc:sldChg chg="del">
        <pc:chgData name="David Butler" userId="1d4169bac4fa5473" providerId="LiveId" clId="{84C84E45-0A53-49C5-A7E7-8C5EA489DD99}" dt="2025-05-21T17:21:40.584" v="139" actId="47"/>
        <pc:sldMkLst>
          <pc:docMk/>
          <pc:sldMk cId="2458023413" sldId="272"/>
        </pc:sldMkLst>
      </pc:sldChg>
      <pc:sldChg chg="del">
        <pc:chgData name="David Butler" userId="1d4169bac4fa5473" providerId="LiveId" clId="{84C84E45-0A53-49C5-A7E7-8C5EA489DD99}" dt="2025-05-21T17:21:38.412" v="135" actId="47"/>
        <pc:sldMkLst>
          <pc:docMk/>
          <pc:sldMk cId="2613116240" sldId="273"/>
        </pc:sldMkLst>
      </pc:sldChg>
      <pc:sldChg chg="del">
        <pc:chgData name="David Butler" userId="1d4169bac4fa5473" providerId="LiveId" clId="{84C84E45-0A53-49C5-A7E7-8C5EA489DD99}" dt="2025-05-21T17:21:40.162" v="138" actId="47"/>
        <pc:sldMkLst>
          <pc:docMk/>
          <pc:sldMk cId="1216276904" sldId="274"/>
        </pc:sldMkLst>
      </pc:sldChg>
      <pc:sldChg chg="del">
        <pc:chgData name="David Butler" userId="1d4169bac4fa5473" providerId="LiveId" clId="{84C84E45-0A53-49C5-A7E7-8C5EA489DD99}" dt="2025-05-21T17:21:39.474" v="137" actId="47"/>
        <pc:sldMkLst>
          <pc:docMk/>
          <pc:sldMk cId="613509115" sldId="275"/>
        </pc:sldMkLst>
      </pc:sldChg>
      <pc:sldChg chg="del">
        <pc:chgData name="David Butler" userId="1d4169bac4fa5473" providerId="LiveId" clId="{84C84E45-0A53-49C5-A7E7-8C5EA489DD99}" dt="2025-05-21T17:21:38.871" v="136" actId="47"/>
        <pc:sldMkLst>
          <pc:docMk/>
          <pc:sldMk cId="1314969046" sldId="276"/>
        </pc:sldMkLst>
      </pc:sldChg>
      <pc:sldChg chg="addSp delSp modSp mod">
        <pc:chgData name="David Butler" userId="1d4169bac4fa5473" providerId="LiveId" clId="{84C84E45-0A53-49C5-A7E7-8C5EA489DD99}" dt="2025-05-21T17:19:58.746" v="119" actId="26606"/>
        <pc:sldMkLst>
          <pc:docMk/>
          <pc:sldMk cId="2383151464" sldId="278"/>
        </pc:sldMkLst>
      </pc:sldChg>
      <pc:sldChg chg="del">
        <pc:chgData name="David Butler" userId="1d4169bac4fa5473" providerId="LiveId" clId="{84C84E45-0A53-49C5-A7E7-8C5EA489DD99}" dt="2025-05-21T17:21:34.589" v="131" actId="47"/>
        <pc:sldMkLst>
          <pc:docMk/>
          <pc:sldMk cId="3109545800" sldId="279"/>
        </pc:sldMkLst>
      </pc:sldChg>
      <pc:sldChg chg="del">
        <pc:chgData name="David Butler" userId="1d4169bac4fa5473" providerId="LiveId" clId="{84C84E45-0A53-49C5-A7E7-8C5EA489DD99}" dt="2025-05-21T17:21:35.316" v="132" actId="47"/>
        <pc:sldMkLst>
          <pc:docMk/>
          <pc:sldMk cId="4090371243" sldId="280"/>
        </pc:sldMkLst>
      </pc:sldChg>
      <pc:sldChg chg="del">
        <pc:chgData name="David Butler" userId="1d4169bac4fa5473" providerId="LiveId" clId="{84C84E45-0A53-49C5-A7E7-8C5EA489DD99}" dt="2025-05-21T17:21:36.021" v="133" actId="47"/>
        <pc:sldMkLst>
          <pc:docMk/>
          <pc:sldMk cId="1634995463" sldId="281"/>
        </pc:sldMkLst>
      </pc:sldChg>
      <pc:sldChg chg="del">
        <pc:chgData name="David Butler" userId="1d4169bac4fa5473" providerId="LiveId" clId="{84C84E45-0A53-49C5-A7E7-8C5EA489DD99}" dt="2025-05-21T17:21:41.485" v="141" actId="47"/>
        <pc:sldMkLst>
          <pc:docMk/>
          <pc:sldMk cId="1380650487" sldId="282"/>
        </pc:sldMkLst>
      </pc:sldChg>
      <pc:sldChg chg="del">
        <pc:chgData name="David Butler" userId="1d4169bac4fa5473" providerId="LiveId" clId="{84C84E45-0A53-49C5-A7E7-8C5EA489DD99}" dt="2025-05-21T17:21:41.787" v="142" actId="47"/>
        <pc:sldMkLst>
          <pc:docMk/>
          <pc:sldMk cId="1312955567" sldId="283"/>
        </pc:sldMkLst>
      </pc:sldChg>
      <pc:sldChg chg="addSp modSp new mod ord">
        <pc:chgData name="David Butler" userId="1d4169bac4fa5473" providerId="LiveId" clId="{84C84E45-0A53-49C5-A7E7-8C5EA489DD99}" dt="2025-05-23T08:07:04.848" v="217"/>
        <pc:sldMkLst>
          <pc:docMk/>
          <pc:sldMk cId="366554708" sldId="284"/>
        </pc:sldMkLst>
      </pc:sldChg>
      <pc:sldChg chg="addSp delSp modSp new mod setBg">
        <pc:chgData name="David Butler" userId="1d4169bac4fa5473" providerId="LiveId" clId="{84C84E45-0A53-49C5-A7E7-8C5EA489DD99}" dt="2025-05-21T17:21:28.360" v="130" actId="26606"/>
        <pc:sldMkLst>
          <pc:docMk/>
          <pc:sldMk cId="2306665913" sldId="285"/>
        </pc:sldMkLst>
      </pc:sldChg>
      <pc:sldChg chg="addSp modSp new add del mod">
        <pc:chgData name="David Butler" userId="1d4169bac4fa5473" providerId="LiveId" clId="{84C84E45-0A53-49C5-A7E7-8C5EA489DD99}" dt="2025-05-21T17:21:43.848" v="144" actId="47"/>
        <pc:sldMkLst>
          <pc:docMk/>
          <pc:sldMk cId="54339574" sldId="286"/>
        </pc:sldMkLst>
      </pc:sldChg>
      <pc:sldChg chg="addSp modSp new mod modAnim">
        <pc:chgData name="David Butler" userId="1d4169bac4fa5473" providerId="LiveId" clId="{84C84E45-0A53-49C5-A7E7-8C5EA489DD99}" dt="2025-05-21T17:32:55.828" v="195" actId="164"/>
        <pc:sldMkLst>
          <pc:docMk/>
          <pc:sldMk cId="4151512283" sldId="287"/>
        </pc:sldMkLst>
      </pc:sldChg>
      <pc:sldChg chg="addSp modSp new mod">
        <pc:chgData name="David Butler" userId="1d4169bac4fa5473" providerId="LiveId" clId="{84C84E45-0A53-49C5-A7E7-8C5EA489DD99}" dt="2025-05-21T17:33:36.589" v="199" actId="14100"/>
        <pc:sldMkLst>
          <pc:docMk/>
          <pc:sldMk cId="681966395" sldId="288"/>
        </pc:sldMkLst>
      </pc:sldChg>
      <pc:sldChg chg="addSp modSp new mod ord">
        <pc:chgData name="David Butler" userId="1d4169bac4fa5473" providerId="LiveId" clId="{84C84E45-0A53-49C5-A7E7-8C5EA489DD99}" dt="2025-05-23T08:11:34.863" v="251" actId="1076"/>
        <pc:sldMkLst>
          <pc:docMk/>
          <pc:sldMk cId="2215624146" sldId="289"/>
        </pc:sldMkLst>
      </pc:sldChg>
    </pc:docChg>
  </pc:docChgLst>
  <pc:docChgLst>
    <pc:chgData name="David Butler" userId="1d4169bac4fa5473" providerId="LiveId" clId="{AD7B6025-62F1-4A23-99F9-65EDBB295790}"/>
    <pc:docChg chg="undo custSel modSld">
      <pc:chgData name="David Butler" userId="1d4169bac4fa5473" providerId="LiveId" clId="{AD7B6025-62F1-4A23-99F9-65EDBB295790}" dt="2025-08-17T08:44:09.052" v="9" actId="14100"/>
      <pc:docMkLst>
        <pc:docMk/>
      </pc:docMkLst>
      <pc:sldChg chg="addSp delSp modSp mod">
        <pc:chgData name="David Butler" userId="1d4169bac4fa5473" providerId="LiveId" clId="{AD7B6025-62F1-4A23-99F9-65EDBB295790}" dt="2025-08-17T08:43:19.128" v="2" actId="26606"/>
        <pc:sldMkLst>
          <pc:docMk/>
          <pc:sldMk cId="1644128562" sldId="260"/>
        </pc:sldMkLst>
        <pc:spChg chg="del">
          <ac:chgData name="David Butler" userId="1d4169bac4fa5473" providerId="LiveId" clId="{AD7B6025-62F1-4A23-99F9-65EDBB295790}" dt="2025-08-17T08:43:19.128" v="2" actId="26606"/>
          <ac:spMkLst>
            <pc:docMk/>
            <pc:sldMk cId="1644128562" sldId="260"/>
            <ac:spMk id="8" creationId="{42A4FC2C-047E-45A5-965D-8E1E3BF09BC6}"/>
          </ac:spMkLst>
        </pc:spChg>
        <pc:spChg chg="add">
          <ac:chgData name="David Butler" userId="1d4169bac4fa5473" providerId="LiveId" clId="{AD7B6025-62F1-4A23-99F9-65EDBB295790}" dt="2025-08-17T08:43:19.128" v="2" actId="26606"/>
          <ac:spMkLst>
            <pc:docMk/>
            <pc:sldMk cId="1644128562" sldId="260"/>
            <ac:spMk id="13" creationId="{42A4FC2C-047E-45A5-965D-8E1E3BF09BC6}"/>
          </ac:spMkLst>
        </pc:spChg>
        <pc:picChg chg="del">
          <ac:chgData name="David Butler" userId="1d4169bac4fa5473" providerId="LiveId" clId="{AD7B6025-62F1-4A23-99F9-65EDBB295790}" dt="2025-08-17T08:43:13.966" v="0" actId="478"/>
          <ac:picMkLst>
            <pc:docMk/>
            <pc:sldMk cId="1644128562" sldId="260"/>
            <ac:picMk id="3" creationId="{CF6B905D-622E-8F5A-B2FF-F6E69FDD3ECE}"/>
          </ac:picMkLst>
        </pc:picChg>
        <pc:picChg chg="add mod">
          <ac:chgData name="David Butler" userId="1d4169bac4fa5473" providerId="LiveId" clId="{AD7B6025-62F1-4A23-99F9-65EDBB295790}" dt="2025-08-17T08:43:19.128" v="2" actId="26606"/>
          <ac:picMkLst>
            <pc:docMk/>
            <pc:sldMk cId="1644128562" sldId="260"/>
            <ac:picMk id="4" creationId="{AD01B5B5-F614-7523-49A8-070AA4EE8869}"/>
          </ac:picMkLst>
        </pc:picChg>
      </pc:sldChg>
      <pc:sldChg chg="addSp delSp modSp mod">
        <pc:chgData name="David Butler" userId="1d4169bac4fa5473" providerId="LiveId" clId="{AD7B6025-62F1-4A23-99F9-65EDBB295790}" dt="2025-08-17T08:44:09.052" v="9" actId="14100"/>
        <pc:sldMkLst>
          <pc:docMk/>
          <pc:sldMk cId="2306665913" sldId="285"/>
        </pc:sldMkLst>
        <pc:spChg chg="add del">
          <ac:chgData name="David Butler" userId="1d4169bac4fa5473" providerId="LiveId" clId="{AD7B6025-62F1-4A23-99F9-65EDBB295790}" dt="2025-08-17T08:44:05.240" v="7" actId="26606"/>
          <ac:spMkLst>
            <pc:docMk/>
            <pc:sldMk cId="2306665913" sldId="285"/>
            <ac:spMk id="13" creationId="{42A4FC2C-047E-45A5-965D-8E1E3BF09BC6}"/>
          </ac:spMkLst>
        </pc:spChg>
        <pc:spChg chg="add del">
          <ac:chgData name="David Butler" userId="1d4169bac4fa5473" providerId="LiveId" clId="{AD7B6025-62F1-4A23-99F9-65EDBB295790}" dt="2025-08-17T08:44:05.239" v="6" actId="26606"/>
          <ac:spMkLst>
            <pc:docMk/>
            <pc:sldMk cId="2306665913" sldId="285"/>
            <ac:spMk id="18" creationId="{42A4FC2C-047E-45A5-965D-8E1E3BF09BC6}"/>
          </ac:spMkLst>
        </pc:spChg>
        <pc:picChg chg="add mod">
          <ac:chgData name="David Butler" userId="1d4169bac4fa5473" providerId="LiveId" clId="{AD7B6025-62F1-4A23-99F9-65EDBB295790}" dt="2025-08-17T08:44:09.052" v="9" actId="14100"/>
          <ac:picMkLst>
            <pc:docMk/>
            <pc:sldMk cId="2306665913" sldId="285"/>
            <ac:picMk id="3" creationId="{1538C4B4-1083-DF1D-6AE5-486C533B4C07}"/>
          </ac:picMkLst>
        </pc:picChg>
        <pc:picChg chg="del">
          <ac:chgData name="David Butler" userId="1d4169bac4fa5473" providerId="LiveId" clId="{AD7B6025-62F1-4A23-99F9-65EDBB295790}" dt="2025-08-17T08:44:01.407" v="3" actId="478"/>
          <ac:picMkLst>
            <pc:docMk/>
            <pc:sldMk cId="2306665913" sldId="285"/>
            <ac:picMk id="5" creationId="{CEC94376-034B-C159-AD14-E0B1AF68C3C2}"/>
          </ac:picMkLst>
        </pc:picChg>
      </pc:sldChg>
    </pc:docChg>
  </pc:docChgLst>
  <pc:docChgLst>
    <pc:chgData name="David Butler" userId="1d4169bac4fa5473" providerId="LiveId" clId="{F9B7BC06-633B-4C8E-86FB-C9D8966B0088}"/>
    <pc:docChg chg="custSel addSld delSld modSld">
      <pc:chgData name="David Butler" userId="1d4169bac4fa5473" providerId="LiveId" clId="{F9B7BC06-633B-4C8E-86FB-C9D8966B0088}" dt="2023-12-22T20:38:41.895" v="113" actId="20577"/>
      <pc:docMkLst>
        <pc:docMk/>
      </pc:docMkLst>
      <pc:sldChg chg="addSp modSp new mod">
        <pc:chgData name="David Butler" userId="1d4169bac4fa5473" providerId="LiveId" clId="{F9B7BC06-633B-4C8E-86FB-C9D8966B0088}" dt="2023-12-22T20:36:25.743" v="33" actId="122"/>
        <pc:sldMkLst>
          <pc:docMk/>
          <pc:sldMk cId="729536478" sldId="262"/>
        </pc:sldMkLst>
      </pc:sldChg>
      <pc:sldChg chg="new del">
        <pc:chgData name="David Butler" userId="1d4169bac4fa5473" providerId="LiveId" clId="{F9B7BC06-633B-4C8E-86FB-C9D8966B0088}" dt="2023-12-22T20:38:13.935" v="99" actId="47"/>
        <pc:sldMkLst>
          <pc:docMk/>
          <pc:sldMk cId="2201288972" sldId="263"/>
        </pc:sldMkLst>
      </pc:sldChg>
      <pc:sldChg chg="new del">
        <pc:chgData name="David Butler" userId="1d4169bac4fa5473" providerId="LiveId" clId="{F9B7BC06-633B-4C8E-86FB-C9D8966B0088}" dt="2023-12-22T20:38:14.518" v="100" actId="47"/>
        <pc:sldMkLst>
          <pc:docMk/>
          <pc:sldMk cId="2439067102" sldId="264"/>
        </pc:sldMkLst>
      </pc:sldChg>
      <pc:sldChg chg="new del">
        <pc:chgData name="David Butler" userId="1d4169bac4fa5473" providerId="LiveId" clId="{F9B7BC06-633B-4C8E-86FB-C9D8966B0088}" dt="2023-12-22T20:38:15.110" v="101" actId="47"/>
        <pc:sldMkLst>
          <pc:docMk/>
          <pc:sldMk cId="2628352234" sldId="265"/>
        </pc:sldMkLst>
      </pc:sldChg>
      <pc:sldChg chg="new del">
        <pc:chgData name="David Butler" userId="1d4169bac4fa5473" providerId="LiveId" clId="{F9B7BC06-633B-4C8E-86FB-C9D8966B0088}" dt="2023-12-22T20:38:15.803" v="102" actId="47"/>
        <pc:sldMkLst>
          <pc:docMk/>
          <pc:sldMk cId="1125530193" sldId="266"/>
        </pc:sldMkLst>
      </pc:sldChg>
      <pc:sldChg chg="new del">
        <pc:chgData name="David Butler" userId="1d4169bac4fa5473" providerId="LiveId" clId="{F9B7BC06-633B-4C8E-86FB-C9D8966B0088}" dt="2023-12-22T20:38:16.461" v="103" actId="47"/>
        <pc:sldMkLst>
          <pc:docMk/>
          <pc:sldMk cId="154069091" sldId="267"/>
        </pc:sldMkLst>
      </pc:sldChg>
      <pc:sldChg chg="new del">
        <pc:chgData name="David Butler" userId="1d4169bac4fa5473" providerId="LiveId" clId="{F9B7BC06-633B-4C8E-86FB-C9D8966B0088}" dt="2023-12-22T20:38:17.180" v="104" actId="47"/>
        <pc:sldMkLst>
          <pc:docMk/>
          <pc:sldMk cId="91504072" sldId="268"/>
        </pc:sldMkLst>
      </pc:sldChg>
      <pc:sldChg chg="add del">
        <pc:chgData name="David Butler" userId="1d4169bac4fa5473" providerId="LiveId" clId="{F9B7BC06-633B-4C8E-86FB-C9D8966B0088}" dt="2023-12-22T20:38:13.237" v="98" actId="47"/>
        <pc:sldMkLst>
          <pc:docMk/>
          <pc:sldMk cId="1057286632" sldId="269"/>
        </pc:sldMkLst>
      </pc:sldChg>
      <pc:sldChg chg="modSp add mod">
        <pc:chgData name="David Butler" userId="1d4169bac4fa5473" providerId="LiveId" clId="{F9B7BC06-633B-4C8E-86FB-C9D8966B0088}" dt="2023-12-22T20:38:10.255" v="97" actId="404"/>
        <pc:sldMkLst>
          <pc:docMk/>
          <pc:sldMk cId="4254331759" sldId="270"/>
        </pc:sldMkLst>
      </pc:sldChg>
      <pc:sldChg chg="modSp add mod">
        <pc:chgData name="David Butler" userId="1d4169bac4fa5473" providerId="LiveId" clId="{F9B7BC06-633B-4C8E-86FB-C9D8966B0088}" dt="2023-12-22T20:37:59.671" v="86" actId="20577"/>
        <pc:sldMkLst>
          <pc:docMk/>
          <pc:sldMk cId="1977958919" sldId="271"/>
        </pc:sldMkLst>
      </pc:sldChg>
      <pc:sldChg chg="modSp add mod">
        <pc:chgData name="David Butler" userId="1d4169bac4fa5473" providerId="LiveId" clId="{F9B7BC06-633B-4C8E-86FB-C9D8966B0088}" dt="2023-12-22T20:37:47.441" v="79" actId="20577"/>
        <pc:sldMkLst>
          <pc:docMk/>
          <pc:sldMk cId="2458023413" sldId="272"/>
        </pc:sldMkLst>
      </pc:sldChg>
      <pc:sldChg chg="modSp add mod">
        <pc:chgData name="David Butler" userId="1d4169bac4fa5473" providerId="LiveId" clId="{F9B7BC06-633B-4C8E-86FB-C9D8966B0088}" dt="2023-12-22T20:36:54.263" v="45" actId="20577"/>
        <pc:sldMkLst>
          <pc:docMk/>
          <pc:sldMk cId="2613116240" sldId="273"/>
        </pc:sldMkLst>
      </pc:sldChg>
      <pc:sldChg chg="modSp add mod">
        <pc:chgData name="David Butler" userId="1d4169bac4fa5473" providerId="LiveId" clId="{F9B7BC06-633B-4C8E-86FB-C9D8966B0088}" dt="2023-12-22T20:37:41.575" v="72" actId="20577"/>
        <pc:sldMkLst>
          <pc:docMk/>
          <pc:sldMk cId="1216276904" sldId="274"/>
        </pc:sldMkLst>
      </pc:sldChg>
      <pc:sldChg chg="modSp add mod">
        <pc:chgData name="David Butler" userId="1d4169bac4fa5473" providerId="LiveId" clId="{F9B7BC06-633B-4C8E-86FB-C9D8966B0088}" dt="2023-12-22T20:37:37.299" v="67" actId="20577"/>
        <pc:sldMkLst>
          <pc:docMk/>
          <pc:sldMk cId="613509115" sldId="275"/>
        </pc:sldMkLst>
      </pc:sldChg>
      <pc:sldChg chg="modSp add mod">
        <pc:chgData name="David Butler" userId="1d4169bac4fa5473" providerId="LiveId" clId="{F9B7BC06-633B-4C8E-86FB-C9D8966B0088}" dt="2023-12-22T20:37:02.936" v="49" actId="20577"/>
        <pc:sldMkLst>
          <pc:docMk/>
          <pc:sldMk cId="1314969046" sldId="276"/>
        </pc:sldMkLst>
      </pc:sldChg>
      <pc:sldChg chg="modSp add mod">
        <pc:chgData name="David Butler" userId="1d4169bac4fa5473" providerId="LiveId" clId="{F9B7BC06-633B-4C8E-86FB-C9D8966B0088}" dt="2023-12-22T20:38:41.895" v="113" actId="20577"/>
        <pc:sldMkLst>
          <pc:docMk/>
          <pc:sldMk cId="790312517" sldId="277"/>
        </pc:sldMkLst>
      </pc:sldChg>
    </pc:docChg>
  </pc:docChgLst>
  <pc:docChgLst>
    <pc:chgData name="David Butler" userId="5e725e48-0273-4087-b2eb-09e2acbbccf3" providerId="ADAL" clId="{69858BCD-3FAA-4F7D-A506-99D7FBE3B014}"/>
    <pc:docChg chg="custSel addSld delSld modSld">
      <pc:chgData name="David Butler" userId="5e725e48-0273-4087-b2eb-09e2acbbccf3" providerId="ADAL" clId="{69858BCD-3FAA-4F7D-A506-99D7FBE3B014}" dt="2023-08-23T14:44:53.919" v="40"/>
      <pc:docMkLst>
        <pc:docMk/>
      </pc:docMkLst>
      <pc:sldChg chg="addSp delSp modSp">
        <pc:chgData name="David Butler" userId="5e725e48-0273-4087-b2eb-09e2acbbccf3" providerId="ADAL" clId="{69858BCD-3FAA-4F7D-A506-99D7FBE3B014}" dt="2023-08-23T14:43:26.042" v="33" actId="14100"/>
        <pc:sldMkLst>
          <pc:docMk/>
          <pc:sldMk cId="3755815584" sldId="257"/>
        </pc:sldMkLst>
      </pc:sldChg>
      <pc:sldChg chg="del">
        <pc:chgData name="David Butler" userId="5e725e48-0273-4087-b2eb-09e2acbbccf3" providerId="ADAL" clId="{69858BCD-3FAA-4F7D-A506-99D7FBE3B014}" dt="2023-08-23T14:44:11.765" v="37" actId="2696"/>
        <pc:sldMkLst>
          <pc:docMk/>
          <pc:sldMk cId="4059780499" sldId="258"/>
        </pc:sldMkLst>
      </pc:sldChg>
      <pc:sldChg chg="addSp delSp">
        <pc:chgData name="David Butler" userId="5e725e48-0273-4087-b2eb-09e2acbbccf3" providerId="ADAL" clId="{69858BCD-3FAA-4F7D-A506-99D7FBE3B014}" dt="2023-08-23T14:44:29.465" v="39"/>
        <pc:sldMkLst>
          <pc:docMk/>
          <pc:sldMk cId="1442893318" sldId="259"/>
        </pc:sldMkLst>
      </pc:sldChg>
      <pc:sldChg chg="addSp delSp">
        <pc:chgData name="David Butler" userId="5e725e48-0273-4087-b2eb-09e2acbbccf3" providerId="ADAL" clId="{69858BCD-3FAA-4F7D-A506-99D7FBE3B014}" dt="2023-08-23T14:44:08.184" v="35"/>
        <pc:sldMkLst>
          <pc:docMk/>
          <pc:sldMk cId="1644128562" sldId="260"/>
        </pc:sldMkLst>
      </pc:sldChg>
      <pc:sldChg chg="addSp add">
        <pc:chgData name="David Butler" userId="5e725e48-0273-4087-b2eb-09e2acbbccf3" providerId="ADAL" clId="{69858BCD-3FAA-4F7D-A506-99D7FBE3B014}" dt="2023-08-23T14:44:53.919" v="40"/>
        <pc:sldMkLst>
          <pc:docMk/>
          <pc:sldMk cId="3571416492" sldId="261"/>
        </pc:sldMkLst>
      </pc:sldChg>
    </pc:docChg>
  </pc:docChgLst>
  <pc:docChgLst>
    <pc:chgData name="David Butler" userId="5e725e48-0273-4087-b2eb-09e2acbbccf3" providerId="ADAL" clId="{17E7233C-3C0E-41A3-A9F1-FB6C4F8A49AD}"/>
    <pc:docChg chg="undo custSel addSld delSld modSld sldOrd">
      <pc:chgData name="David Butler" userId="5e725e48-0273-4087-b2eb-09e2acbbccf3" providerId="ADAL" clId="{17E7233C-3C0E-41A3-A9F1-FB6C4F8A49AD}" dt="2023-08-17T14:10:36.287" v="92" actId="1076"/>
      <pc:docMkLst>
        <pc:docMk/>
      </pc:docMkLst>
      <pc:sldChg chg="addSp delSp modSp">
        <pc:chgData name="David Butler" userId="5e725e48-0273-4087-b2eb-09e2acbbccf3" providerId="ADAL" clId="{17E7233C-3C0E-41A3-A9F1-FB6C4F8A49AD}" dt="2023-08-17T14:09:34.830" v="79" actId="688"/>
        <pc:sldMkLst>
          <pc:docMk/>
          <pc:sldMk cId="3755815584" sldId="257"/>
        </pc:sldMkLst>
      </pc:sldChg>
      <pc:sldChg chg="addSp delSp modSp add del ord">
        <pc:chgData name="David Butler" userId="5e725e48-0273-4087-b2eb-09e2acbbccf3" providerId="ADAL" clId="{17E7233C-3C0E-41A3-A9F1-FB6C4F8A49AD}" dt="2023-08-17T14:10:20.073" v="88"/>
        <pc:sldMkLst>
          <pc:docMk/>
          <pc:sldMk cId="1442893318" sldId="259"/>
        </pc:sldMkLst>
      </pc:sldChg>
      <pc:sldChg chg="addSp delSp modSp add del ord">
        <pc:chgData name="David Butler" userId="5e725e48-0273-4087-b2eb-09e2acbbccf3" providerId="ADAL" clId="{17E7233C-3C0E-41A3-A9F1-FB6C4F8A49AD}" dt="2023-08-17T14:09:59.287" v="83"/>
        <pc:sldMkLst>
          <pc:docMk/>
          <pc:sldMk cId="1644128562" sldId="260"/>
        </pc:sldMkLst>
      </pc:sldChg>
    </pc:docChg>
  </pc:docChgLst>
  <pc:docChgLst>
    <pc:chgData name="David Butler" userId="1d4169bac4fa5473" providerId="LiveId" clId="{0C077B86-1BC8-4F7F-9584-715612BB4915}"/>
    <pc:docChg chg="undo custSel addSld delSld modSld">
      <pc:chgData name="David Butler" userId="1d4169bac4fa5473" providerId="LiveId" clId="{0C077B86-1BC8-4F7F-9584-715612BB4915}" dt="2023-12-26T10:03:57.075" v="141" actId="20577"/>
      <pc:docMkLst>
        <pc:docMk/>
      </pc:docMkLst>
      <pc:sldChg chg="addSp delSp modSp mod">
        <pc:chgData name="David Butler" userId="1d4169bac4fa5473" providerId="LiveId" clId="{0C077B86-1BC8-4F7F-9584-715612BB4915}" dt="2023-12-26T09:59:20.595" v="58" actId="1076"/>
        <pc:sldMkLst>
          <pc:docMk/>
          <pc:sldMk cId="3755815584" sldId="257"/>
        </pc:sldMkLst>
      </pc:sldChg>
      <pc:sldChg chg="addSp delSp modSp mod setBg">
        <pc:chgData name="David Butler" userId="1d4169bac4fa5473" providerId="LiveId" clId="{0C077B86-1BC8-4F7F-9584-715612BB4915}" dt="2023-12-26T10:00:37.381" v="65" actId="26606"/>
        <pc:sldMkLst>
          <pc:docMk/>
          <pc:sldMk cId="1442893318" sldId="259"/>
        </pc:sldMkLst>
      </pc:sldChg>
      <pc:sldChg chg="addSp delSp modSp mod setBg">
        <pc:chgData name="David Butler" userId="1d4169bac4fa5473" providerId="LiveId" clId="{0C077B86-1BC8-4F7F-9584-715612BB4915}" dt="2023-12-26T10:00:07.069" v="63" actId="26606"/>
        <pc:sldMkLst>
          <pc:docMk/>
          <pc:sldMk cId="1644128562" sldId="260"/>
        </pc:sldMkLst>
      </pc:sldChg>
      <pc:sldChg chg="addSp delSp modSp mod setBg">
        <pc:chgData name="David Butler" userId="1d4169bac4fa5473" providerId="LiveId" clId="{0C077B86-1BC8-4F7F-9584-715612BB4915}" dt="2023-12-26T10:00:52.910" v="67" actId="26606"/>
        <pc:sldMkLst>
          <pc:docMk/>
          <pc:sldMk cId="3571416492" sldId="261"/>
        </pc:sldMkLst>
      </pc:sldChg>
      <pc:sldChg chg="del">
        <pc:chgData name="David Butler" userId="1d4169bac4fa5473" providerId="LiveId" clId="{0C077B86-1BC8-4F7F-9584-715612BB4915}" dt="2023-12-26T10:03:41.228" v="122" actId="47"/>
        <pc:sldMkLst>
          <pc:docMk/>
          <pc:sldMk cId="4254331759" sldId="270"/>
        </pc:sldMkLst>
      </pc:sldChg>
      <pc:sldChg chg="modSp mod">
        <pc:chgData name="David Butler" userId="1d4169bac4fa5473" providerId="LiveId" clId="{0C077B86-1BC8-4F7F-9584-715612BB4915}" dt="2023-12-26T10:03:46.933" v="128" actId="20577"/>
        <pc:sldMkLst>
          <pc:docMk/>
          <pc:sldMk cId="1977958919" sldId="271"/>
        </pc:sldMkLst>
      </pc:sldChg>
      <pc:sldChg chg="modSp mod">
        <pc:chgData name="David Butler" userId="1d4169bac4fa5473" providerId="LiveId" clId="{0C077B86-1BC8-4F7F-9584-715612BB4915}" dt="2023-12-26T10:03:29.380" v="121" actId="20577"/>
        <pc:sldMkLst>
          <pc:docMk/>
          <pc:sldMk cId="2458023413" sldId="272"/>
        </pc:sldMkLst>
      </pc:sldChg>
      <pc:sldChg chg="modSp mod">
        <pc:chgData name="David Butler" userId="1d4169bac4fa5473" providerId="LiveId" clId="{0C077B86-1BC8-4F7F-9584-715612BB4915}" dt="2023-12-26T10:02:54.965" v="102" actId="20577"/>
        <pc:sldMkLst>
          <pc:docMk/>
          <pc:sldMk cId="2613116240" sldId="273"/>
        </pc:sldMkLst>
      </pc:sldChg>
      <pc:sldChg chg="modSp mod">
        <pc:chgData name="David Butler" userId="1d4169bac4fa5473" providerId="LiveId" clId="{0C077B86-1BC8-4F7F-9584-715612BB4915}" dt="2023-12-26T10:03:24.469" v="115" actId="20577"/>
        <pc:sldMkLst>
          <pc:docMk/>
          <pc:sldMk cId="1216276904" sldId="274"/>
        </pc:sldMkLst>
      </pc:sldChg>
      <pc:sldChg chg="modSp mod">
        <pc:chgData name="David Butler" userId="1d4169bac4fa5473" providerId="LiveId" clId="{0C077B86-1BC8-4F7F-9584-715612BB4915}" dt="2023-12-26T10:03:12.507" v="114" actId="403"/>
        <pc:sldMkLst>
          <pc:docMk/>
          <pc:sldMk cId="613509115" sldId="275"/>
        </pc:sldMkLst>
      </pc:sldChg>
      <pc:sldChg chg="modSp mod">
        <pc:chgData name="David Butler" userId="1d4169bac4fa5473" providerId="LiveId" clId="{0C077B86-1BC8-4F7F-9584-715612BB4915}" dt="2023-12-26T10:03:02.836" v="107" actId="20577"/>
        <pc:sldMkLst>
          <pc:docMk/>
          <pc:sldMk cId="1314969046" sldId="276"/>
        </pc:sldMkLst>
      </pc:sldChg>
      <pc:sldChg chg="del">
        <pc:chgData name="David Butler" userId="1d4169bac4fa5473" providerId="LiveId" clId="{0C077B86-1BC8-4F7F-9584-715612BB4915}" dt="2023-12-26T10:03:43.594" v="123" actId="47"/>
        <pc:sldMkLst>
          <pc:docMk/>
          <pc:sldMk cId="790312517" sldId="277"/>
        </pc:sldMkLst>
      </pc:sldChg>
      <pc:sldChg chg="addSp modSp new mod setBg">
        <pc:chgData name="David Butler" userId="1d4169bac4fa5473" providerId="LiveId" clId="{0C077B86-1BC8-4F7F-9584-715612BB4915}" dt="2023-12-26T10:01:44.764" v="83" actId="14100"/>
        <pc:sldMkLst>
          <pc:docMk/>
          <pc:sldMk cId="2383151464" sldId="278"/>
        </pc:sldMkLst>
      </pc:sldChg>
      <pc:sldChg chg="addSp modSp add mod setBg">
        <pc:chgData name="David Butler" userId="1d4169bac4fa5473" providerId="LiveId" clId="{0C077B86-1BC8-4F7F-9584-715612BB4915}" dt="2023-12-26T10:02:06.389" v="85" actId="26606"/>
        <pc:sldMkLst>
          <pc:docMk/>
          <pc:sldMk cId="3109545800" sldId="279"/>
        </pc:sldMkLst>
      </pc:sldChg>
      <pc:sldChg chg="addSp modSp add mod setBg">
        <pc:chgData name="David Butler" userId="1d4169bac4fa5473" providerId="LiveId" clId="{0C077B86-1BC8-4F7F-9584-715612BB4915}" dt="2023-12-26T10:02:21.950" v="87" actId="26606"/>
        <pc:sldMkLst>
          <pc:docMk/>
          <pc:sldMk cId="4090371243" sldId="280"/>
        </pc:sldMkLst>
      </pc:sldChg>
      <pc:sldChg chg="addSp modSp add mod setBg">
        <pc:chgData name="David Butler" userId="1d4169bac4fa5473" providerId="LiveId" clId="{0C077B86-1BC8-4F7F-9584-715612BB4915}" dt="2023-12-26T10:02:36.338" v="89" actId="26606"/>
        <pc:sldMkLst>
          <pc:docMk/>
          <pc:sldMk cId="1634995463" sldId="281"/>
        </pc:sldMkLst>
      </pc:sldChg>
      <pc:sldChg chg="modSp add mod">
        <pc:chgData name="David Butler" userId="1d4169bac4fa5473" providerId="LiveId" clId="{0C077B86-1BC8-4F7F-9584-715612BB4915}" dt="2023-12-26T10:03:52.933" v="134" actId="20577"/>
        <pc:sldMkLst>
          <pc:docMk/>
          <pc:sldMk cId="1380650487" sldId="282"/>
        </pc:sldMkLst>
      </pc:sldChg>
      <pc:sldChg chg="add del">
        <pc:chgData name="David Butler" userId="1d4169bac4fa5473" providerId="LiveId" clId="{0C077B86-1BC8-4F7F-9584-715612BB4915}" dt="2023-12-26T10:02:46.026" v="90" actId="47"/>
        <pc:sldMkLst>
          <pc:docMk/>
          <pc:sldMk cId="4106271578" sldId="282"/>
        </pc:sldMkLst>
      </pc:sldChg>
      <pc:sldChg chg="modSp add mod">
        <pc:chgData name="David Butler" userId="1d4169bac4fa5473" providerId="LiveId" clId="{0C077B86-1BC8-4F7F-9584-715612BB4915}" dt="2023-12-26T10:03:57.075" v="141" actId="20577"/>
        <pc:sldMkLst>
          <pc:docMk/>
          <pc:sldMk cId="1312955567" sldId="283"/>
        </pc:sldMkLst>
      </pc:sldChg>
      <pc:sldChg chg="add del">
        <pc:chgData name="David Butler" userId="1d4169bac4fa5473" providerId="LiveId" clId="{0C077B86-1BC8-4F7F-9584-715612BB4915}" dt="2023-12-26T10:02:46.571" v="91" actId="47"/>
        <pc:sldMkLst>
          <pc:docMk/>
          <pc:sldMk cId="3655558443" sldId="283"/>
        </pc:sldMkLst>
      </pc:sldChg>
      <pc:sldChg chg="add del">
        <pc:chgData name="David Butler" userId="1d4169bac4fa5473" providerId="LiveId" clId="{0C077B86-1BC8-4F7F-9584-715612BB4915}" dt="2023-12-26T10:02:47.196" v="92" actId="47"/>
        <pc:sldMkLst>
          <pc:docMk/>
          <pc:sldMk cId="884383735" sldId="284"/>
        </pc:sldMkLst>
      </pc:sldChg>
      <pc:sldChg chg="add del">
        <pc:chgData name="David Butler" userId="1d4169bac4fa5473" providerId="LiveId" clId="{0C077B86-1BC8-4F7F-9584-715612BB4915}" dt="2023-12-26T10:02:47.820" v="93" actId="47"/>
        <pc:sldMkLst>
          <pc:docMk/>
          <pc:sldMk cId="3566800155" sldId="285"/>
        </pc:sldMkLst>
      </pc:sldChg>
      <pc:sldChg chg="add del">
        <pc:chgData name="David Butler" userId="1d4169bac4fa5473" providerId="LiveId" clId="{0C077B86-1BC8-4F7F-9584-715612BB4915}" dt="2023-12-26T10:02:48.411" v="94" actId="47"/>
        <pc:sldMkLst>
          <pc:docMk/>
          <pc:sldMk cId="142300557" sldId="286"/>
        </pc:sldMkLst>
      </pc:sldChg>
      <pc:sldChg chg="add del">
        <pc:chgData name="David Butler" userId="1d4169bac4fa5473" providerId="LiveId" clId="{0C077B86-1BC8-4F7F-9584-715612BB4915}" dt="2023-12-26T10:02:49.070" v="95" actId="47"/>
        <pc:sldMkLst>
          <pc:docMk/>
          <pc:sldMk cId="2110031821" sldId="287"/>
        </pc:sldMkLst>
      </pc:sldChg>
      <pc:sldChg chg="add del">
        <pc:chgData name="David Butler" userId="1d4169bac4fa5473" providerId="LiveId" clId="{0C077B86-1BC8-4F7F-9584-715612BB4915}" dt="2023-12-26T10:02:50.027" v="96" actId="47"/>
        <pc:sldMkLst>
          <pc:docMk/>
          <pc:sldMk cId="4200800179" sldId="288"/>
        </pc:sldMkLst>
      </pc:sldChg>
      <pc:sldChg chg="add del">
        <pc:chgData name="David Butler" userId="1d4169bac4fa5473" providerId="LiveId" clId="{0C077B86-1BC8-4F7F-9584-715612BB4915}" dt="2023-12-26T10:02:50.796" v="97" actId="47"/>
        <pc:sldMkLst>
          <pc:docMk/>
          <pc:sldMk cId="2218170017" sldId="289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AC063-2722-E446-6BDB-734A6DA33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6B9E6-E360-1D90-40A0-CE15C7C585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4DB4B-D1CD-B42E-6CCD-0B616F308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AB5EC-7420-034D-9F3F-2C1898B20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D13A8C-541B-8318-F787-0FABC227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518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DC2E-150D-DFA3-30A8-2F1EC8A6E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E8C9F6-A01F-6B33-3903-61C32A284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56015-550C-8407-5DE7-93C0C832B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D3219-DDCF-693D-BABA-431B82904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50CEE-B831-C355-87F0-128CB9644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6731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311679-E252-1059-E002-1D0E2FBD6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C57023-16FF-EE39-E6DD-6AE7BB5E49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2F459-55E9-5D25-F6FB-501A0F43A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200B1-40D8-DBCB-EEFC-464ED924F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77377-4329-DE7E-6E4F-726396F6A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97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627E6-9AE8-031A-139B-52159DD67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D2CE9-0CEB-7940-175F-05A945E75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A6059-E30F-6A7B-1EBC-E148A167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290F3-B2C4-49B4-6431-F662CE589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D2574-FA42-7DCB-FA3B-97EA777A2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13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AAE2C-A71B-1142-EA1B-DE270A39F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2B5A2-1017-094F-2B2B-AB6F07C59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DB904-25C4-83DE-E977-20BC97592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9E6A1-4260-6ED9-5D73-5B55247A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DC8DC-89F0-91E0-90AF-8366C3E12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352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B0965-D685-3701-3029-948A85258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4157E-034A-F67C-55C3-D57C7C8DD2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EE2FE1-EB5C-3BCC-0220-B48C2D6FC5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01DFD-4DC1-DD53-7CBC-01DC2FF4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36ADD7-1695-A3A8-918A-A5227FE7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12F7E-8474-B1D8-706D-714974596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189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A088-B8E9-F0DA-8505-94A03B49E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2EFB5-9494-1750-B973-A9937E98A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12ACD-9B2A-FA1B-3658-B3BC28CB2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699A8-03F5-DB82-CA0B-C46772EA43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27713-098E-D076-9E5B-A592F4DAAB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01A786-3B2E-D621-82FB-C9E8841A7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B1E709-F969-7377-FC34-20FB828BD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C510A9-60FD-A484-899F-D614CCCBD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43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DF99F-D107-AA02-E69B-47DD5618F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93F426-74B8-AB4F-1836-79890C32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9DB8E-77E0-EDA7-F71A-3390D3B55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0E4C7-F596-482D-52BD-B6A0D2F0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0268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C0CF45-DA7F-0C93-7725-8330F9873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988922-B569-5A71-B079-5AAD8D483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B3CC9F-7683-C00C-5D89-58733C8E4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790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DE0E6-8861-194C-CCE9-CA3740B47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3030C-F911-6DF6-6177-CFDC2DCD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41E094-F9D5-D41F-6BFE-65A0E56FB8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1700-667E-E1CC-15AA-A24DEF0AE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989FD-4624-A203-B63E-1C9C7B125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40D4C-CC22-A89A-92E7-1210B3B44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677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81214-A72C-CC6B-1AF3-B14CEE51C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07A123-C6A5-E547-C0AB-33CD8138DE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CE378-CF18-AB49-CE1C-BB16AF83F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1683C4-F7D6-C2C4-DF48-7D416C064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135B9F-BB11-2EC8-1899-23CC8867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E468E-A73A-BBBF-FFF1-ED6EC010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340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B2848-EE95-AD72-3EAE-5E98AE2FF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8048F-8A1D-B9CA-7A01-CA18A392E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B2BDC-C0F0-F54E-3605-9AF7976A7F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D1863-5DDA-4F4C-821B-E2590A21868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27959-CB4B-F092-C81C-7ABDDF6A5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A22A7-7816-3308-C803-B0FF9269E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04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erson holding a phone and a cup of coffee&#10;&#10;Description automatically generated">
            <a:extLst>
              <a:ext uri="{FF2B5EF4-FFF2-40B4-BE49-F238E27FC236}">
                <a16:creationId xmlns:a16="http://schemas.microsoft.com/office/drawing/2014/main" id="{D142E0DE-7C57-7C21-E0E9-BAA3DD2F60A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417" t="19590" b="16366"/>
          <a:stretch/>
        </p:blipFill>
        <p:spPr bwMode="auto">
          <a:xfrm>
            <a:off x="4639083" y="3429000"/>
            <a:ext cx="3060000" cy="339052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Picture 2" descr="A person sitting on a bed with a dog&#10;&#10;Description automatically generated">
            <a:extLst>
              <a:ext uri="{FF2B5EF4-FFF2-40B4-BE49-F238E27FC236}">
                <a16:creationId xmlns:a16="http://schemas.microsoft.com/office/drawing/2014/main" id="{C4283ABA-D741-0E87-8704-19952E87428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8963" t="6551" r="33714" b="23563"/>
          <a:stretch/>
        </p:blipFill>
        <p:spPr bwMode="auto">
          <a:xfrm>
            <a:off x="9398001" y="1109023"/>
            <a:ext cx="2722161" cy="463995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Picture 3" descr="A person wearing sunglasses and a black coat&#10;&#10;Description automatically generated">
            <a:extLst>
              <a:ext uri="{FF2B5EF4-FFF2-40B4-BE49-F238E27FC236}">
                <a16:creationId xmlns:a16="http://schemas.microsoft.com/office/drawing/2014/main" id="{E42DB16A-950A-3305-7D5E-B1B7FBA9873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7613" b="20848"/>
          <a:stretch/>
        </p:blipFill>
        <p:spPr bwMode="auto">
          <a:xfrm>
            <a:off x="5662666" y="0"/>
            <a:ext cx="3060000" cy="328924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 descr="A person in a blue suit and hat standing by water&#10;&#10;Description automatically generated">
            <a:extLst>
              <a:ext uri="{FF2B5EF4-FFF2-40B4-BE49-F238E27FC236}">
                <a16:creationId xmlns:a16="http://schemas.microsoft.com/office/drawing/2014/main" id="{84207A36-41DA-3F3E-D6C1-1F4CD8C1E07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9897" t="18750" r="17988" b="4608"/>
          <a:stretch/>
        </p:blipFill>
        <p:spPr bwMode="auto">
          <a:xfrm>
            <a:off x="470041" y="-1"/>
            <a:ext cx="3261373" cy="517932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D386D5B-8BDD-4D3F-DD22-FADD539350CD}"/>
              </a:ext>
            </a:extLst>
          </p:cNvPr>
          <p:cNvSpPr txBox="1"/>
          <p:nvPr/>
        </p:nvSpPr>
        <p:spPr>
          <a:xfrm>
            <a:off x="0" y="-13648"/>
            <a:ext cx="8445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/>
              <a:t>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E58A051-9749-4867-C3E4-2D5AEA7FF7A5}"/>
              </a:ext>
            </a:extLst>
          </p:cNvPr>
          <p:cNvSpPr txBox="1"/>
          <p:nvPr/>
        </p:nvSpPr>
        <p:spPr>
          <a:xfrm>
            <a:off x="3988727" y="3269217"/>
            <a:ext cx="8445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/>
              <a:t>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F17FE56-3323-EF32-B58C-288D622BFAF1}"/>
              </a:ext>
            </a:extLst>
          </p:cNvPr>
          <p:cNvSpPr txBox="1"/>
          <p:nvPr/>
        </p:nvSpPr>
        <p:spPr>
          <a:xfrm>
            <a:off x="8897068" y="1229123"/>
            <a:ext cx="8445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/>
              <a:t>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9765DF5-372B-57E7-7F17-B31D807FD007}"/>
              </a:ext>
            </a:extLst>
          </p:cNvPr>
          <p:cNvSpPr txBox="1"/>
          <p:nvPr/>
        </p:nvSpPr>
        <p:spPr>
          <a:xfrm>
            <a:off x="3988727" y="5307"/>
            <a:ext cx="8445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/>
              <a:t>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1938072-3B0A-6FFC-31AE-D8DE08498716}"/>
              </a:ext>
            </a:extLst>
          </p:cNvPr>
          <p:cNvSpPr txBox="1"/>
          <p:nvPr/>
        </p:nvSpPr>
        <p:spPr>
          <a:xfrm>
            <a:off x="1470998" y="4938844"/>
            <a:ext cx="16513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dirty="0">
                <a:latin typeface="Century Gothic" panose="020B0502020202020204" pitchFamily="34" charset="0"/>
              </a:rPr>
              <a:t>Ali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3D0787B-CB11-FFD1-5F54-CA23803D7551}"/>
              </a:ext>
            </a:extLst>
          </p:cNvPr>
          <p:cNvSpPr txBox="1"/>
          <p:nvPr/>
        </p:nvSpPr>
        <p:spPr>
          <a:xfrm>
            <a:off x="3936293" y="706799"/>
            <a:ext cx="18190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dirty="0">
                <a:latin typeface="Century Gothic" panose="020B0502020202020204" pitchFamily="34" charset="0"/>
              </a:rPr>
              <a:t>Jen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09A5E87-86D4-CD10-E7DE-612B238C4605}"/>
              </a:ext>
            </a:extLst>
          </p:cNvPr>
          <p:cNvSpPr txBox="1"/>
          <p:nvPr/>
        </p:nvSpPr>
        <p:spPr>
          <a:xfrm>
            <a:off x="6873393" y="3500049"/>
            <a:ext cx="20236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dirty="0">
                <a:latin typeface="Century Gothic" panose="020B0502020202020204" pitchFamily="34" charset="0"/>
              </a:rPr>
              <a:t>Lee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3283D84-0E3C-4ACC-AE52-475AA505FFA2}"/>
              </a:ext>
            </a:extLst>
          </p:cNvPr>
          <p:cNvSpPr txBox="1"/>
          <p:nvPr/>
        </p:nvSpPr>
        <p:spPr>
          <a:xfrm>
            <a:off x="9344544" y="5594085"/>
            <a:ext cx="27756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latin typeface="Century Gothic" panose="020B0502020202020204" pitchFamily="34" charset="0"/>
              </a:rPr>
              <a:t>Sarah</a:t>
            </a:r>
          </a:p>
        </p:txBody>
      </p:sp>
    </p:spTree>
    <p:extLst>
      <p:ext uri="{BB962C8B-B14F-4D97-AF65-F5344CB8AC3E}">
        <p14:creationId xmlns:p14="http://schemas.microsoft.com/office/powerpoint/2010/main" val="3665547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427FB0A-7C4E-990D-29F0-FBF2491E37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144" y="37530"/>
            <a:ext cx="10194654" cy="6820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9663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looking at clothes on a rack&#10;&#10;AI-generated content may be incorrect.">
            <a:extLst>
              <a:ext uri="{FF2B5EF4-FFF2-40B4-BE49-F238E27FC236}">
                <a16:creationId xmlns:a16="http://schemas.microsoft.com/office/drawing/2014/main" id="{776EFC87-637A-967B-9A06-E5BEE266F3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98" y="33406"/>
            <a:ext cx="5393259" cy="3600000"/>
          </a:xfrm>
          <a:prstGeom prst="rect">
            <a:avLst/>
          </a:prstGeom>
        </p:spPr>
      </p:pic>
      <p:pic>
        <p:nvPicPr>
          <p:cNvPr id="5" name="Picture 4" descr="A red gift box with a bow and tags&#10;&#10;AI-generated content may be incorrect.">
            <a:extLst>
              <a:ext uri="{FF2B5EF4-FFF2-40B4-BE49-F238E27FC236}">
                <a16:creationId xmlns:a16="http://schemas.microsoft.com/office/drawing/2014/main" id="{03360069-71BD-BB33-DA2C-D70CE2B9EC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48" t="47562" r="19972" b="8248"/>
          <a:stretch/>
        </p:blipFill>
        <p:spPr>
          <a:xfrm>
            <a:off x="3172027" y="3794041"/>
            <a:ext cx="6591868" cy="3030553"/>
          </a:xfrm>
          <a:prstGeom prst="rect">
            <a:avLst/>
          </a:prstGeom>
        </p:spPr>
      </p:pic>
      <p:pic>
        <p:nvPicPr>
          <p:cNvPr id="1026" name="Picture 2" descr="text">
            <a:extLst>
              <a:ext uri="{FF2B5EF4-FFF2-40B4-BE49-F238E27FC236}">
                <a16:creationId xmlns:a16="http://schemas.microsoft.com/office/drawing/2014/main" id="{3647D153-8006-BE94-8675-C77229C12C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3667" y="0"/>
            <a:ext cx="5438333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87C1AE4-5909-0C05-BD8B-A94A4B9177F5}"/>
              </a:ext>
            </a:extLst>
          </p:cNvPr>
          <p:cNvSpPr txBox="1"/>
          <p:nvPr/>
        </p:nvSpPr>
        <p:spPr>
          <a:xfrm>
            <a:off x="133578" y="-127229"/>
            <a:ext cx="4435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/>
              <a:t>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82A9FC2-1319-1013-29A1-EA81539608CC}"/>
              </a:ext>
            </a:extLst>
          </p:cNvPr>
          <p:cNvSpPr txBox="1"/>
          <p:nvPr/>
        </p:nvSpPr>
        <p:spPr>
          <a:xfrm>
            <a:off x="6310114" y="-115604"/>
            <a:ext cx="4435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/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B559BB-177F-6255-F636-ABB45ACA2C6E}"/>
              </a:ext>
            </a:extLst>
          </p:cNvPr>
          <p:cNvSpPr txBox="1"/>
          <p:nvPr/>
        </p:nvSpPr>
        <p:spPr>
          <a:xfrm>
            <a:off x="2728474" y="3622122"/>
            <a:ext cx="4435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2156241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D01B5B5-F614-7523-49A8-070AA4EE886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49" r="1199" b="-1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1285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C517EF7-58E0-B295-5BCE-14F80AB57A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3521" y="48242"/>
            <a:ext cx="5006897" cy="6798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8933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8DC8703-5B51-7882-CB3B-F5614404F3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6549" y="139164"/>
            <a:ext cx="5512358" cy="645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4164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88A9289-C607-DB80-445C-9F1734301BD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3331" b="882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1514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538C4B4-1083-DF1D-6AE5-486C533B4C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63" y="394296"/>
            <a:ext cx="11721734" cy="5040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6659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5682066-5BB1-8EE8-EE18-6CD15713BB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474" y="1202343"/>
            <a:ext cx="12038530" cy="4031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395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4A881B2-B4F4-7148-0A20-4919EDD0501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9093"/>
          <a:stretch/>
        </p:blipFill>
        <p:spPr>
          <a:xfrm>
            <a:off x="0" y="975815"/>
            <a:ext cx="9184943" cy="5718412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069E1029-767D-B85B-83B6-93ACFBF88EA3}"/>
              </a:ext>
            </a:extLst>
          </p:cNvPr>
          <p:cNvGrpSpPr/>
          <p:nvPr/>
        </p:nvGrpSpPr>
        <p:grpSpPr>
          <a:xfrm>
            <a:off x="7219666" y="158847"/>
            <a:ext cx="4708477" cy="2378499"/>
            <a:chOff x="7219666" y="158847"/>
            <a:chExt cx="4708477" cy="2378499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443ABA19-B913-263F-16D2-CCE15628BEF9}"/>
                </a:ext>
              </a:extLst>
            </p:cNvPr>
            <p:cNvGrpSpPr/>
            <p:nvPr/>
          </p:nvGrpSpPr>
          <p:grpSpPr>
            <a:xfrm>
              <a:off x="7219666" y="158847"/>
              <a:ext cx="4708477" cy="2378499"/>
              <a:chOff x="7219666" y="158847"/>
              <a:chExt cx="4708477" cy="2378499"/>
            </a:xfrm>
          </p:grpSpPr>
          <p:pic>
            <p:nvPicPr>
              <p:cNvPr id="4" name="Clothes Shop ">
                <a:hlinkClick r:id="" action="ppaction://media"/>
                <a:extLst>
                  <a:ext uri="{FF2B5EF4-FFF2-40B4-BE49-F238E27FC236}">
                    <a16:creationId xmlns:a16="http://schemas.microsoft.com/office/drawing/2014/main" id="{290CE4A9-B5A6-D131-7D01-2489EB89AD19}"/>
                  </a:ext>
                </a:extLst>
              </p:cNvPr>
              <p:cNvPicPr>
                <a:picLocks noChangeAspect="1"/>
              </p:cNvPicPr>
              <p:nvPr>
                <a:audioFile r:link="rId2"/>
                <p:extLst>
                  <p:ext uri="{DAA4B4D4-6D71-4841-9C94-3DE7FCFB9230}">
                    <p14:media xmlns:p14="http://schemas.microsoft.com/office/powerpoint/2010/main" r:embed="rId1"/>
                  </p:ext>
                </p:ext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10679372" y="2232546"/>
                <a:ext cx="304800" cy="304800"/>
              </a:xfrm>
              <a:prstGeom prst="rect">
                <a:avLst/>
              </a:prstGeom>
            </p:spPr>
          </p:pic>
          <p:pic>
            <p:nvPicPr>
              <p:cNvPr id="5" name="Picture 4" descr="Free sound music audio vector">
                <a:extLst>
                  <a:ext uri="{FF2B5EF4-FFF2-40B4-BE49-F238E27FC236}">
                    <a16:creationId xmlns:a16="http://schemas.microsoft.com/office/drawing/2014/main" id="{9A94DD9C-632B-95A3-0ED8-FD9EEFC5AEB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499" t="21900" r="22463" b="23048"/>
              <a:stretch/>
            </p:blipFill>
            <p:spPr bwMode="auto">
              <a:xfrm>
                <a:off x="10295741" y="158847"/>
                <a:ext cx="1632402" cy="1633935"/>
              </a:xfrm>
              <a:prstGeom prst="rect">
                <a:avLst/>
              </a:prstGeom>
              <a:noFill/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BC6F0A13-0DD9-8E2E-5A61-3C083A7FEECD}"/>
                  </a:ext>
                </a:extLst>
              </p:cNvPr>
              <p:cNvSpPr txBox="1"/>
              <p:nvPr/>
            </p:nvSpPr>
            <p:spPr>
              <a:xfrm>
                <a:off x="7219666" y="158847"/>
                <a:ext cx="2947916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3600" dirty="0"/>
                  <a:t>Play the audio here!</a:t>
                </a:r>
              </a:p>
            </p:txBody>
          </p:sp>
        </p:grpSp>
        <p:cxnSp>
          <p:nvCxnSpPr>
            <p:cNvPr id="9" name="Connector: Curved 8">
              <a:extLst>
                <a:ext uri="{FF2B5EF4-FFF2-40B4-BE49-F238E27FC236}">
                  <a16:creationId xmlns:a16="http://schemas.microsoft.com/office/drawing/2014/main" id="{45B9014C-95FE-D5D7-7B0A-9C745F40EBE7}"/>
                </a:ext>
              </a:extLst>
            </p:cNvPr>
            <p:cNvCxnSpPr/>
            <p:nvPr/>
          </p:nvCxnSpPr>
          <p:spPr>
            <a:xfrm>
              <a:off x="8821271" y="914400"/>
              <a:ext cx="1559858" cy="1318146"/>
            </a:xfrm>
            <a:prstGeom prst="curvedConnector3">
              <a:avLst/>
            </a:prstGeom>
            <a:ln w="5715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51512283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C9774D3-8AEC-471E-86DE-A3DAE5C81B3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284C985-CBFA-4F56-A3E8-340954921C5A}">
  <ds:schemaRefs>
    <ds:schemaRef ds:uri="1d7f4318-fbaa-42fb-befc-90ab84d26bd1"/>
    <ds:schemaRef ds:uri="http://purl.org/dc/terms/"/>
    <ds:schemaRef ds:uri="http://schemas.microsoft.com/office/2006/metadata/properties"/>
    <ds:schemaRef ds:uri="7789c14a-a99d-49e3-b17f-cc0aeb526209"/>
    <ds:schemaRef ds:uri="http://www.w3.org/XML/1998/namespace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85675427-E3F8-496A-A1F3-2689F3914AF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16</Words>
  <Application>Microsoft Office PowerPoint</Application>
  <PresentationFormat>Widescreen</PresentationFormat>
  <Paragraphs>12</Paragraphs>
  <Slides>10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3</cp:revision>
  <dcterms:created xsi:type="dcterms:W3CDTF">2023-07-22T06:29:47Z</dcterms:created>
  <dcterms:modified xsi:type="dcterms:W3CDTF">2025-08-17T08:44:10Z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