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306" r:id="rId3"/>
    <p:sldId id="307" r:id="rId4"/>
    <p:sldId id="308" r:id="rId5"/>
    <p:sldId id="309" r:id="rId6"/>
    <p:sldId id="310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70C8C3-8BED-463D-BFE2-EFE053CF5132}" v="2" dt="2025-08-17T08:17:43.269"/>
    <p1510:client id="{308CB135-383E-429F-8AE8-6F4D344B0BEA}" v="4" dt="2025-08-17T07:58:17.722"/>
    <p1510:client id="{8421C549-A532-41FC-A4CB-E2B1C5C8AD1B}" v="2" dt="2025-08-17T09:35:24.913"/>
    <p1510:client id="{A89D48B3-BF79-4018-9E83-5420FEE0C251}" v="2" dt="2025-08-16T10:25:41.981"/>
    <p1510:client id="{D425022C-4C4F-420B-A1DD-7D66E62BFC9C}" v="2" dt="2025-08-17T07:37:01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D425022C-4C4F-420B-A1DD-7D66E62BFC9C}"/>
    <pc:docChg chg="custSel addSld delSld modSld">
      <pc:chgData name="David Butler" userId="1d4169bac4fa5473" providerId="LiveId" clId="{D425022C-4C4F-420B-A1DD-7D66E62BFC9C}" dt="2025-08-17T07:39:25.282" v="230" actId="1076"/>
      <pc:docMkLst>
        <pc:docMk/>
      </pc:docMkLst>
      <pc:sldChg chg="modSp mod">
        <pc:chgData name="David Butler" userId="1d4169bac4fa5473" providerId="LiveId" clId="{D425022C-4C4F-420B-A1DD-7D66E62BFC9C}" dt="2025-08-17T07:34:43.884" v="90" actId="20577"/>
        <pc:sldMkLst>
          <pc:docMk/>
          <pc:sldMk cId="382111458" sldId="269"/>
        </pc:sldMkLst>
        <pc:spChg chg="mod">
          <ac:chgData name="David Butler" userId="1d4169bac4fa5473" providerId="LiveId" clId="{D425022C-4C4F-420B-A1DD-7D66E62BFC9C}" dt="2025-08-17T07:34:43.884" v="9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09.743" v="116" actId="20577"/>
        <pc:sldMkLst>
          <pc:docMk/>
          <pc:sldMk cId="600683253" sldId="270"/>
        </pc:sldMkLst>
        <pc:spChg chg="mod">
          <ac:chgData name="David Butler" userId="1d4169bac4fa5473" providerId="LiveId" clId="{D425022C-4C4F-420B-A1DD-7D66E62BFC9C}" dt="2025-08-17T07:35:09.743" v="116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32.940" v="134" actId="1076"/>
        <pc:sldMkLst>
          <pc:docMk/>
          <pc:sldMk cId="1440179092" sldId="271"/>
        </pc:sldMkLst>
        <pc:spChg chg="mod">
          <ac:chgData name="David Butler" userId="1d4169bac4fa5473" providerId="LiveId" clId="{D425022C-4C4F-420B-A1DD-7D66E62BFC9C}" dt="2025-08-17T07:35:32.940" v="13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41.056" v="137" actId="20577"/>
        <pc:sldMkLst>
          <pc:docMk/>
          <pc:sldMk cId="2412835760" sldId="272"/>
        </pc:sldMkLst>
        <pc:spChg chg="mod">
          <ac:chgData name="David Butler" userId="1d4169bac4fa5473" providerId="LiveId" clId="{D425022C-4C4F-420B-A1DD-7D66E62BFC9C}" dt="2025-08-17T07:35:41.056" v="137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4:37.014" v="84" actId="20577"/>
        <pc:sldMkLst>
          <pc:docMk/>
          <pc:sldMk cId="433527640" sldId="284"/>
        </pc:sldMkLst>
        <pc:spChg chg="mod">
          <ac:chgData name="David Butler" userId="1d4169bac4fa5473" providerId="LiveId" clId="{D425022C-4C4F-420B-A1DD-7D66E62BFC9C}" dt="2025-08-17T07:34:10.461" v="35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D425022C-4C4F-420B-A1DD-7D66E62BFC9C}" dt="2025-08-17T07:34:37.014" v="84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D425022C-4C4F-420B-A1DD-7D66E62BFC9C}" dt="2025-08-17T07:37:47.133" v="192" actId="47"/>
        <pc:sldMkLst>
          <pc:docMk/>
          <pc:sldMk cId="2013782049" sldId="288"/>
        </pc:sldMkLst>
      </pc:sldChg>
      <pc:sldChg chg="modSp mod">
        <pc:chgData name="David Butler" userId="1d4169bac4fa5473" providerId="LiveId" clId="{D425022C-4C4F-420B-A1DD-7D66E62BFC9C}" dt="2025-08-17T07:34:52.586" v="99" actId="20577"/>
        <pc:sldMkLst>
          <pc:docMk/>
          <pc:sldMk cId="2066152977" sldId="292"/>
        </pc:sldMkLst>
        <pc:spChg chg="mod">
          <ac:chgData name="David Butler" userId="1d4169bac4fa5473" providerId="LiveId" clId="{D425022C-4C4F-420B-A1DD-7D66E62BFC9C}" dt="2025-08-17T07:34:52.586" v="99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D425022C-4C4F-420B-A1DD-7D66E62BFC9C}" dt="2025-08-17T07:34:55.870" v="102" actId="20577"/>
        <pc:sldMkLst>
          <pc:docMk/>
          <pc:sldMk cId="2680864735" sldId="293"/>
        </pc:sldMkLst>
        <pc:spChg chg="mod">
          <ac:chgData name="David Butler" userId="1d4169bac4fa5473" providerId="LiveId" clId="{D425022C-4C4F-420B-A1DD-7D66E62BFC9C}" dt="2025-08-17T07:34:55.870" v="102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D425022C-4C4F-420B-A1DD-7D66E62BFC9C}" dt="2025-08-17T07:35:00.008" v="107" actId="20577"/>
        <pc:sldMkLst>
          <pc:docMk/>
          <pc:sldMk cId="741386051" sldId="294"/>
        </pc:sldMkLst>
        <pc:spChg chg="mod">
          <ac:chgData name="David Butler" userId="1d4169bac4fa5473" providerId="LiveId" clId="{D425022C-4C4F-420B-A1DD-7D66E62BFC9C}" dt="2025-08-17T07:35:00.008" v="10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D425022C-4C4F-420B-A1DD-7D66E62BFC9C}" dt="2025-08-17T07:35:04.144" v="111" actId="20577"/>
        <pc:sldMkLst>
          <pc:docMk/>
          <pc:sldMk cId="712021484" sldId="295"/>
        </pc:sldMkLst>
        <pc:spChg chg="mod">
          <ac:chgData name="David Butler" userId="1d4169bac4fa5473" providerId="LiveId" clId="{D425022C-4C4F-420B-A1DD-7D66E62BFC9C}" dt="2025-08-17T07:35:04.144" v="111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D425022C-4C4F-420B-A1DD-7D66E62BFC9C}" dt="2025-08-17T07:34:49.559" v="94" actId="1076"/>
        <pc:sldMkLst>
          <pc:docMk/>
          <pc:sldMk cId="1236964882" sldId="296"/>
        </pc:sldMkLst>
        <pc:spChg chg="mod">
          <ac:chgData name="David Butler" userId="1d4169bac4fa5473" providerId="LiveId" clId="{D425022C-4C4F-420B-A1DD-7D66E62BFC9C}" dt="2025-08-17T07:34:49.559" v="94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D425022C-4C4F-420B-A1DD-7D66E62BFC9C}" dt="2025-08-17T07:36:11.874" v="139" actId="20577"/>
        <pc:sldMkLst>
          <pc:docMk/>
          <pc:sldMk cId="3292744723" sldId="302"/>
        </pc:sldMkLst>
        <pc:spChg chg="mod">
          <ac:chgData name="David Butler" userId="1d4169bac4fa5473" providerId="LiveId" clId="{D425022C-4C4F-420B-A1DD-7D66E62BFC9C}" dt="2025-08-17T07:36:11.874" v="139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">
        <pc:chgData name="David Butler" userId="1d4169bac4fa5473" providerId="LiveId" clId="{D425022C-4C4F-420B-A1DD-7D66E62BFC9C}" dt="2025-08-17T07:37:47.485" v="193" actId="47"/>
        <pc:sldMkLst>
          <pc:docMk/>
          <pc:sldMk cId="4167599518" sldId="303"/>
        </pc:sldMkLst>
      </pc:sldChg>
      <pc:sldChg chg="del">
        <pc:chgData name="David Butler" userId="1d4169bac4fa5473" providerId="LiveId" clId="{D425022C-4C4F-420B-A1DD-7D66E62BFC9C}" dt="2025-08-17T07:37:47.941" v="194" actId="47"/>
        <pc:sldMkLst>
          <pc:docMk/>
          <pc:sldMk cId="1504940847" sldId="304"/>
        </pc:sldMkLst>
      </pc:sldChg>
      <pc:sldChg chg="del">
        <pc:chgData name="David Butler" userId="1d4169bac4fa5473" providerId="LiveId" clId="{D425022C-4C4F-420B-A1DD-7D66E62BFC9C}" dt="2025-08-17T07:37:48.776" v="195" actId="47"/>
        <pc:sldMkLst>
          <pc:docMk/>
          <pc:sldMk cId="105210936" sldId="305"/>
        </pc:sldMkLst>
      </pc:sldChg>
      <pc:sldChg chg="addSp delSp modSp mod">
        <pc:chgData name="David Butler" userId="1d4169bac4fa5473" providerId="LiveId" clId="{D425022C-4C4F-420B-A1DD-7D66E62BFC9C}" dt="2025-08-17T07:38:14.613" v="205" actId="1076"/>
        <pc:sldMkLst>
          <pc:docMk/>
          <pc:sldMk cId="736632320" sldId="306"/>
        </pc:sldMkLst>
        <pc:spChg chg="add mod">
          <ac:chgData name="David Butler" userId="1d4169bac4fa5473" providerId="LiveId" clId="{D425022C-4C4F-420B-A1DD-7D66E62BFC9C}" dt="2025-08-17T07:36:56.252" v="182" actId="20577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D425022C-4C4F-420B-A1DD-7D66E62BFC9C}" dt="2025-08-17T07:36:29.949" v="158" actId="14100"/>
          <ac:spMkLst>
            <pc:docMk/>
            <pc:sldMk cId="736632320" sldId="306"/>
            <ac:spMk id="3" creationId="{67CECA0E-1CE5-4AA0-B0CD-F37BC3BCEFF0}"/>
          </ac:spMkLst>
        </pc:spChg>
        <pc:spChg chg="del mod">
          <ac:chgData name="David Butler" userId="1d4169bac4fa5473" providerId="LiveId" clId="{D425022C-4C4F-420B-A1DD-7D66E62BFC9C}" dt="2025-08-17T07:37:58.823" v="200" actId="478"/>
          <ac:spMkLst>
            <pc:docMk/>
            <pc:sldMk cId="736632320" sldId="306"/>
            <ac:spMk id="4" creationId="{B2C96107-0A3A-9573-AF74-2638E049A1BA}"/>
          </ac:spMkLst>
        </pc:spChg>
        <pc:spChg chg="add mod">
          <ac:chgData name="David Butler" userId="1d4169bac4fa5473" providerId="LiveId" clId="{D425022C-4C4F-420B-A1DD-7D66E62BFC9C}" dt="2025-08-17T07:37:15.324" v="188" actId="1076"/>
          <ac:spMkLst>
            <pc:docMk/>
            <pc:sldMk cId="736632320" sldId="306"/>
            <ac:spMk id="5" creationId="{4C05C400-CBAA-3CEB-1D49-7075801F4B11}"/>
          </ac:spMkLst>
        </pc:spChg>
        <pc:spChg chg="mod">
          <ac:chgData name="David Butler" userId="1d4169bac4fa5473" providerId="LiveId" clId="{D425022C-4C4F-420B-A1DD-7D66E62BFC9C}" dt="2025-08-17T07:36:43.018" v="171" actId="20577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D425022C-4C4F-420B-A1DD-7D66E62BFC9C}" dt="2025-08-17T07:36:45.716" v="174" actId="20577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D425022C-4C4F-420B-A1DD-7D66E62BFC9C}" dt="2025-08-17T07:36:38.124" v="166" actId="20577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D425022C-4C4F-420B-A1DD-7D66E62BFC9C}" dt="2025-08-17T07:38:14.613" v="205" actId="1076"/>
          <ac:spMkLst>
            <pc:docMk/>
            <pc:sldMk cId="736632320" sldId="306"/>
            <ac:spMk id="9" creationId="{1FCE9C8C-9351-4BB7-E8D7-A67304931584}"/>
          </ac:spMkLst>
        </pc:spChg>
        <pc:spChg chg="mod">
          <ac:chgData name="David Butler" userId="1d4169bac4fa5473" providerId="LiveId" clId="{D425022C-4C4F-420B-A1DD-7D66E62BFC9C}" dt="2025-08-17T07:36:32.487" v="163" actId="20577"/>
          <ac:spMkLst>
            <pc:docMk/>
            <pc:sldMk cId="736632320" sldId="306"/>
            <ac:spMk id="10" creationId="{B7820043-61E0-10A4-D2BA-8CFCF77D994B}"/>
          </ac:spMkLst>
        </pc:spChg>
        <pc:spChg chg="del mod">
          <ac:chgData name="David Butler" userId="1d4169bac4fa5473" providerId="LiveId" clId="{D425022C-4C4F-420B-A1DD-7D66E62BFC9C}" dt="2025-08-17T07:38:02.638" v="201" actId="478"/>
          <ac:spMkLst>
            <pc:docMk/>
            <pc:sldMk cId="736632320" sldId="306"/>
            <ac:spMk id="11" creationId="{734024A0-61DC-C44E-399C-D70CBE14CADF}"/>
          </ac:spMkLst>
        </pc:spChg>
      </pc:sldChg>
      <pc:sldChg chg="delSp modSp add mod">
        <pc:chgData name="David Butler" userId="1d4169bac4fa5473" providerId="LiveId" clId="{D425022C-4C4F-420B-A1DD-7D66E62BFC9C}" dt="2025-08-17T07:38:38.121" v="214" actId="1076"/>
        <pc:sldMkLst>
          <pc:docMk/>
          <pc:sldMk cId="784515128" sldId="307"/>
        </pc:sldMkLst>
        <pc:spChg chg="del">
          <ac:chgData name="David Butler" userId="1d4169bac4fa5473" providerId="LiveId" clId="{D425022C-4C4F-420B-A1DD-7D66E62BFC9C}" dt="2025-08-17T07:38:17.896" v="206" actId="478"/>
          <ac:spMkLst>
            <pc:docMk/>
            <pc:sldMk cId="784515128" sldId="307"/>
            <ac:spMk id="2" creationId="{E4F8DE9E-B0E5-3CDB-CFB8-C021718A980B}"/>
          </ac:spMkLst>
        </pc:spChg>
        <pc:spChg chg="mod">
          <ac:chgData name="David Butler" userId="1d4169bac4fa5473" providerId="LiveId" clId="{D425022C-4C4F-420B-A1DD-7D66E62BFC9C}" dt="2025-08-17T07:38:27.538" v="210" actId="1076"/>
          <ac:spMkLst>
            <pc:docMk/>
            <pc:sldMk cId="784515128" sldId="307"/>
            <ac:spMk id="3" creationId="{B57161DD-07EB-7677-1433-2BA46BE243DA}"/>
          </ac:spMkLst>
        </pc:spChg>
        <pc:spChg chg="mod">
          <ac:chgData name="David Butler" userId="1d4169bac4fa5473" providerId="LiveId" clId="{D425022C-4C4F-420B-A1DD-7D66E62BFC9C}" dt="2025-08-17T07:38:33.700" v="212" actId="1076"/>
          <ac:spMkLst>
            <pc:docMk/>
            <pc:sldMk cId="784515128" sldId="307"/>
            <ac:spMk id="4" creationId="{CE7652BF-1EF4-8EB5-CB8D-4954249E1887}"/>
          </ac:spMkLst>
        </pc:spChg>
        <pc:spChg chg="mod">
          <ac:chgData name="David Butler" userId="1d4169bac4fa5473" providerId="LiveId" clId="{D425022C-4C4F-420B-A1DD-7D66E62BFC9C}" dt="2025-08-17T07:38:22.915" v="208" actId="1076"/>
          <ac:spMkLst>
            <pc:docMk/>
            <pc:sldMk cId="784515128" sldId="307"/>
            <ac:spMk id="5" creationId="{E2746FE8-F623-FB08-F47C-12F7754B0EEB}"/>
          </ac:spMkLst>
        </pc:spChg>
        <pc:spChg chg="mod">
          <ac:chgData name="David Butler" userId="1d4169bac4fa5473" providerId="LiveId" clId="{D425022C-4C4F-420B-A1DD-7D66E62BFC9C}" dt="2025-08-17T07:38:35.659" v="213" actId="1076"/>
          <ac:spMkLst>
            <pc:docMk/>
            <pc:sldMk cId="784515128" sldId="307"/>
            <ac:spMk id="6" creationId="{C14A127F-9509-64B0-880B-9ED48F9F6045}"/>
          </ac:spMkLst>
        </pc:spChg>
        <pc:spChg chg="mod">
          <ac:chgData name="David Butler" userId="1d4169bac4fa5473" providerId="LiveId" clId="{D425022C-4C4F-420B-A1DD-7D66E62BFC9C}" dt="2025-08-17T07:38:38.121" v="214" actId="1076"/>
          <ac:spMkLst>
            <pc:docMk/>
            <pc:sldMk cId="784515128" sldId="307"/>
            <ac:spMk id="7" creationId="{8E7692A4-E84D-D4C3-92FD-D4E7BDF11C2D}"/>
          </ac:spMkLst>
        </pc:spChg>
        <pc:spChg chg="mod">
          <ac:chgData name="David Butler" userId="1d4169bac4fa5473" providerId="LiveId" clId="{D425022C-4C4F-420B-A1DD-7D66E62BFC9C}" dt="2025-08-17T07:38:25.024" v="209" actId="1076"/>
          <ac:spMkLst>
            <pc:docMk/>
            <pc:sldMk cId="784515128" sldId="307"/>
            <ac:spMk id="9" creationId="{560B97E3-D7AE-670E-ADE0-B7F371160B44}"/>
          </ac:spMkLst>
        </pc:spChg>
        <pc:spChg chg="del">
          <ac:chgData name="David Butler" userId="1d4169bac4fa5473" providerId="LiveId" clId="{D425022C-4C4F-420B-A1DD-7D66E62BFC9C}" dt="2025-08-17T07:38:20.488" v="207" actId="478"/>
          <ac:spMkLst>
            <pc:docMk/>
            <pc:sldMk cId="784515128" sldId="307"/>
            <ac:spMk id="10" creationId="{315359D1-41E8-2075-81CF-BFDB0EA16CF4}"/>
          </ac:spMkLst>
        </pc:spChg>
        <pc:spChg chg="mod">
          <ac:chgData name="David Butler" userId="1d4169bac4fa5473" providerId="LiveId" clId="{D425022C-4C4F-420B-A1DD-7D66E62BFC9C}" dt="2025-08-17T07:38:31.009" v="211" actId="1076"/>
          <ac:spMkLst>
            <pc:docMk/>
            <pc:sldMk cId="784515128" sldId="307"/>
            <ac:spMk id="11" creationId="{75751C5D-BE0A-0747-0657-3C329EDA1D7E}"/>
          </ac:spMkLst>
        </pc:spChg>
      </pc:sldChg>
      <pc:sldChg chg="delSp modSp add mod">
        <pc:chgData name="David Butler" userId="1d4169bac4fa5473" providerId="LiveId" clId="{D425022C-4C4F-420B-A1DD-7D66E62BFC9C}" dt="2025-08-17T07:39:05.332" v="222" actId="1076"/>
        <pc:sldMkLst>
          <pc:docMk/>
          <pc:sldMk cId="232555440" sldId="308"/>
        </pc:sldMkLst>
        <pc:spChg chg="mod">
          <ac:chgData name="David Butler" userId="1d4169bac4fa5473" providerId="LiveId" clId="{D425022C-4C4F-420B-A1DD-7D66E62BFC9C}" dt="2025-08-17T07:38:47.552" v="217" actId="1076"/>
          <ac:spMkLst>
            <pc:docMk/>
            <pc:sldMk cId="232555440" sldId="308"/>
            <ac:spMk id="2" creationId="{5D49D19A-8209-5A3D-9282-7CE3D57D0394}"/>
          </ac:spMkLst>
        </pc:spChg>
        <pc:spChg chg="mod">
          <ac:chgData name="David Butler" userId="1d4169bac4fa5473" providerId="LiveId" clId="{D425022C-4C4F-420B-A1DD-7D66E62BFC9C}" dt="2025-08-17T07:38:58.588" v="219" actId="1076"/>
          <ac:spMkLst>
            <pc:docMk/>
            <pc:sldMk cId="232555440" sldId="308"/>
            <ac:spMk id="4" creationId="{68B78EA5-EAF8-8961-2A21-AAB501EACEF9}"/>
          </ac:spMkLst>
        </pc:spChg>
        <pc:spChg chg="mod">
          <ac:chgData name="David Butler" userId="1d4169bac4fa5473" providerId="LiveId" clId="{D425022C-4C4F-420B-A1DD-7D66E62BFC9C}" dt="2025-08-17T07:39:00.374" v="220" actId="1076"/>
          <ac:spMkLst>
            <pc:docMk/>
            <pc:sldMk cId="232555440" sldId="308"/>
            <ac:spMk id="5" creationId="{2F2E6286-55C7-0C90-A340-11A62742A940}"/>
          </ac:spMkLst>
        </pc:spChg>
        <pc:spChg chg="del">
          <ac:chgData name="David Butler" userId="1d4169bac4fa5473" providerId="LiveId" clId="{D425022C-4C4F-420B-A1DD-7D66E62BFC9C}" dt="2025-08-17T07:38:42.103" v="215" actId="478"/>
          <ac:spMkLst>
            <pc:docMk/>
            <pc:sldMk cId="232555440" sldId="308"/>
            <ac:spMk id="6" creationId="{B57BCC39-7E2A-1134-41B1-5CBB2CCF84F4}"/>
          </ac:spMkLst>
        </pc:spChg>
        <pc:spChg chg="mod">
          <ac:chgData name="David Butler" userId="1d4169bac4fa5473" providerId="LiveId" clId="{D425022C-4C4F-420B-A1DD-7D66E62BFC9C}" dt="2025-08-17T07:39:05.332" v="222" actId="1076"/>
          <ac:spMkLst>
            <pc:docMk/>
            <pc:sldMk cId="232555440" sldId="308"/>
            <ac:spMk id="7" creationId="{E7C46D15-6B0A-BD79-FA8B-1E4600B18A03}"/>
          </ac:spMkLst>
        </pc:spChg>
        <pc:spChg chg="del">
          <ac:chgData name="David Butler" userId="1d4169bac4fa5473" providerId="LiveId" clId="{D425022C-4C4F-420B-A1DD-7D66E62BFC9C}" dt="2025-08-17T07:38:44.733" v="216" actId="478"/>
          <ac:spMkLst>
            <pc:docMk/>
            <pc:sldMk cId="232555440" sldId="308"/>
            <ac:spMk id="8" creationId="{369F44F9-25A0-DDB4-5FC8-D947D9401AE4}"/>
          </ac:spMkLst>
        </pc:spChg>
        <pc:spChg chg="mod">
          <ac:chgData name="David Butler" userId="1d4169bac4fa5473" providerId="LiveId" clId="{D425022C-4C4F-420B-A1DD-7D66E62BFC9C}" dt="2025-08-17T07:39:02.123" v="221" actId="1076"/>
          <ac:spMkLst>
            <pc:docMk/>
            <pc:sldMk cId="232555440" sldId="308"/>
            <ac:spMk id="9" creationId="{8FD5B541-ACF8-2BC7-966D-369B06151EFB}"/>
          </ac:spMkLst>
        </pc:spChg>
        <pc:spChg chg="mod">
          <ac:chgData name="David Butler" userId="1d4169bac4fa5473" providerId="LiveId" clId="{D425022C-4C4F-420B-A1DD-7D66E62BFC9C}" dt="2025-08-17T07:38:55.913" v="218" actId="1076"/>
          <ac:spMkLst>
            <pc:docMk/>
            <pc:sldMk cId="232555440" sldId="308"/>
            <ac:spMk id="10" creationId="{01BC78E3-C62F-13A7-30B3-3FFF836E3055}"/>
          </ac:spMkLst>
        </pc:spChg>
      </pc:sldChg>
      <pc:sldChg chg="delSp modSp add mod">
        <pc:chgData name="David Butler" userId="1d4169bac4fa5473" providerId="LiveId" clId="{D425022C-4C4F-420B-A1DD-7D66E62BFC9C}" dt="2025-08-17T07:39:25.282" v="230" actId="1076"/>
        <pc:sldMkLst>
          <pc:docMk/>
          <pc:sldMk cId="3630966701" sldId="309"/>
        </pc:sldMkLst>
        <pc:spChg chg="mod">
          <ac:chgData name="David Butler" userId="1d4169bac4fa5473" providerId="LiveId" clId="{D425022C-4C4F-420B-A1DD-7D66E62BFC9C}" dt="2025-08-17T07:39:23.384" v="229" actId="1076"/>
          <ac:spMkLst>
            <pc:docMk/>
            <pc:sldMk cId="3630966701" sldId="309"/>
            <ac:spMk id="2" creationId="{38D371B9-D5AB-4C0E-8136-0D74E8302A1F}"/>
          </ac:spMkLst>
        </pc:spChg>
        <pc:spChg chg="mod">
          <ac:chgData name="David Butler" userId="1d4169bac4fa5473" providerId="LiveId" clId="{D425022C-4C4F-420B-A1DD-7D66E62BFC9C}" dt="2025-08-17T07:39:19.525" v="227" actId="1076"/>
          <ac:spMkLst>
            <pc:docMk/>
            <pc:sldMk cId="3630966701" sldId="309"/>
            <ac:spMk id="4" creationId="{D35F13F2-DD2C-CF47-E58E-6B518C2DD52C}"/>
          </ac:spMkLst>
        </pc:spChg>
        <pc:spChg chg="mod">
          <ac:chgData name="David Butler" userId="1d4169bac4fa5473" providerId="LiveId" clId="{D425022C-4C4F-420B-A1DD-7D66E62BFC9C}" dt="2025-08-17T07:39:15.676" v="225" actId="1076"/>
          <ac:spMkLst>
            <pc:docMk/>
            <pc:sldMk cId="3630966701" sldId="309"/>
            <ac:spMk id="5" creationId="{FD88E1C6-3C62-FC68-FA64-9D6B6A84FD3E}"/>
          </ac:spMkLst>
        </pc:spChg>
        <pc:spChg chg="del">
          <ac:chgData name="David Butler" userId="1d4169bac4fa5473" providerId="LiveId" clId="{D425022C-4C4F-420B-A1DD-7D66E62BFC9C}" dt="2025-08-17T07:39:09.136" v="223" actId="478"/>
          <ac:spMkLst>
            <pc:docMk/>
            <pc:sldMk cId="3630966701" sldId="309"/>
            <ac:spMk id="7" creationId="{2DEE7CF8-42C1-7A09-0F90-735F11159203}"/>
          </ac:spMkLst>
        </pc:spChg>
        <pc:spChg chg="del">
          <ac:chgData name="David Butler" userId="1d4169bac4fa5473" providerId="LiveId" clId="{D425022C-4C4F-420B-A1DD-7D66E62BFC9C}" dt="2025-08-17T07:39:12.697" v="224" actId="478"/>
          <ac:spMkLst>
            <pc:docMk/>
            <pc:sldMk cId="3630966701" sldId="309"/>
            <ac:spMk id="9" creationId="{5A7B6319-0FF4-F95B-0D44-7F5090274A61}"/>
          </ac:spMkLst>
        </pc:spChg>
        <pc:spChg chg="mod">
          <ac:chgData name="David Butler" userId="1d4169bac4fa5473" providerId="LiveId" clId="{D425022C-4C4F-420B-A1DD-7D66E62BFC9C}" dt="2025-08-17T07:39:21.463" v="228" actId="1076"/>
          <ac:spMkLst>
            <pc:docMk/>
            <pc:sldMk cId="3630966701" sldId="309"/>
            <ac:spMk id="10" creationId="{6FC383D4-49E9-7D7B-D3ED-9C20715FC731}"/>
          </ac:spMkLst>
        </pc:spChg>
        <pc:spChg chg="mod">
          <ac:chgData name="David Butler" userId="1d4169bac4fa5473" providerId="LiveId" clId="{D425022C-4C4F-420B-A1DD-7D66E62BFC9C}" dt="2025-08-17T07:39:25.282" v="230" actId="1076"/>
          <ac:spMkLst>
            <pc:docMk/>
            <pc:sldMk cId="3630966701" sldId="309"/>
            <ac:spMk id="11" creationId="{4037385B-DFD6-BD56-B27F-9D15CACCDEA5}"/>
          </ac:spMkLst>
        </pc:spChg>
      </pc:sldChg>
      <pc:sldChg chg="delSp modSp add mod">
        <pc:chgData name="David Butler" userId="1d4169bac4fa5473" providerId="LiveId" clId="{D425022C-4C4F-420B-A1DD-7D66E62BFC9C}" dt="2025-08-17T07:38:11.243" v="204" actId="1076"/>
        <pc:sldMkLst>
          <pc:docMk/>
          <pc:sldMk cId="3065747939" sldId="310"/>
        </pc:sldMkLst>
        <pc:spChg chg="del">
          <ac:chgData name="David Butler" userId="1d4169bac4fa5473" providerId="LiveId" clId="{D425022C-4C4F-420B-A1DD-7D66E62BFC9C}" dt="2025-08-17T07:38:05.821" v="202" actId="478"/>
          <ac:spMkLst>
            <pc:docMk/>
            <pc:sldMk cId="3065747939" sldId="310"/>
            <ac:spMk id="3" creationId="{6DF67193-9888-A589-0616-87AB5167A4BE}"/>
          </ac:spMkLst>
        </pc:spChg>
        <pc:spChg chg="del">
          <ac:chgData name="David Butler" userId="1d4169bac4fa5473" providerId="LiveId" clId="{D425022C-4C4F-420B-A1DD-7D66E62BFC9C}" dt="2025-08-17T07:38:08.873" v="203" actId="478"/>
          <ac:spMkLst>
            <pc:docMk/>
            <pc:sldMk cId="3065747939" sldId="310"/>
            <ac:spMk id="6" creationId="{64D6B035-5AFA-822B-1530-16FE28BD045B}"/>
          </ac:spMkLst>
        </pc:spChg>
        <pc:spChg chg="mod">
          <ac:chgData name="David Butler" userId="1d4169bac4fa5473" providerId="LiveId" clId="{D425022C-4C4F-420B-A1DD-7D66E62BFC9C}" dt="2025-08-17T07:38:11.243" v="204" actId="1076"/>
          <ac:spMkLst>
            <pc:docMk/>
            <pc:sldMk cId="3065747939" sldId="310"/>
            <ac:spMk id="9" creationId="{16FE8E6F-6032-748E-9FFC-38FE1D3BED61}"/>
          </ac:spMkLst>
        </pc:spChg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308CB135-383E-429F-8AE8-6F4D344B0BEA}"/>
    <pc:docChg chg="custSel addSld delSld modSld">
      <pc:chgData name="David Butler" userId="1d4169bac4fa5473" providerId="LiveId" clId="{308CB135-383E-429F-8AE8-6F4D344B0BEA}" dt="2025-08-17T08:01:43.100" v="232" actId="1076"/>
      <pc:docMkLst>
        <pc:docMk/>
      </pc:docMkLst>
      <pc:sldChg chg="modSp mod">
        <pc:chgData name="David Butler" userId="1d4169bac4fa5473" providerId="LiveId" clId="{308CB135-383E-429F-8AE8-6F4D344B0BEA}" dt="2025-08-17T07:57:10.257" v="82" actId="20577"/>
        <pc:sldMkLst>
          <pc:docMk/>
          <pc:sldMk cId="382111458" sldId="269"/>
        </pc:sldMkLst>
        <pc:spChg chg="mod">
          <ac:chgData name="David Butler" userId="1d4169bac4fa5473" providerId="LiveId" clId="{308CB135-383E-429F-8AE8-6F4D344B0BEA}" dt="2025-08-17T07:57:10.257" v="82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39.822" v="115" actId="1076"/>
        <pc:sldMkLst>
          <pc:docMk/>
          <pc:sldMk cId="600683253" sldId="270"/>
        </pc:sldMkLst>
        <pc:spChg chg="mod">
          <ac:chgData name="David Butler" userId="1d4169bac4fa5473" providerId="LiveId" clId="{308CB135-383E-429F-8AE8-6F4D344B0BEA}" dt="2025-08-17T07:57:39.822" v="11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47.933" v="119" actId="20577"/>
        <pc:sldMkLst>
          <pc:docMk/>
          <pc:sldMk cId="1440179092" sldId="271"/>
        </pc:sldMkLst>
        <pc:spChg chg="mod">
          <ac:chgData name="David Butler" userId="1d4169bac4fa5473" providerId="LiveId" clId="{308CB135-383E-429F-8AE8-6F4D344B0BEA}" dt="2025-08-17T07:57:47.933" v="119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52.217" v="124" actId="20577"/>
        <pc:sldMkLst>
          <pc:docMk/>
          <pc:sldMk cId="2412835760" sldId="272"/>
        </pc:sldMkLst>
        <pc:spChg chg="mod">
          <ac:chgData name="David Butler" userId="1d4169bac4fa5473" providerId="LiveId" clId="{308CB135-383E-429F-8AE8-6F4D344B0BEA}" dt="2025-08-17T07:57:52.217" v="124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04.240" v="79" actId="20577"/>
        <pc:sldMkLst>
          <pc:docMk/>
          <pc:sldMk cId="433527640" sldId="284"/>
        </pc:sldMkLst>
        <pc:spChg chg="mod">
          <ac:chgData name="David Butler" userId="1d4169bac4fa5473" providerId="LiveId" clId="{308CB135-383E-429F-8AE8-6F4D344B0BEA}" dt="2025-08-17T07:56:41.263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308CB135-383E-429F-8AE8-6F4D344B0BEA}" dt="2025-08-17T07:57:04.240" v="79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modSp mod">
        <pc:chgData name="David Butler" userId="1d4169bac4fa5473" providerId="LiveId" clId="{308CB135-383E-429F-8AE8-6F4D344B0BEA}" dt="2025-08-17T07:57:18.608" v="93" actId="20577"/>
        <pc:sldMkLst>
          <pc:docMk/>
          <pc:sldMk cId="2066152977" sldId="292"/>
        </pc:sldMkLst>
        <pc:spChg chg="mod">
          <ac:chgData name="David Butler" userId="1d4169bac4fa5473" providerId="LiveId" clId="{308CB135-383E-429F-8AE8-6F4D344B0BEA}" dt="2025-08-17T07:57:18.608" v="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308CB135-383E-429F-8AE8-6F4D344B0BEA}" dt="2025-08-17T07:57:22.033" v="97" actId="20577"/>
        <pc:sldMkLst>
          <pc:docMk/>
          <pc:sldMk cId="2680864735" sldId="293"/>
        </pc:sldMkLst>
        <pc:spChg chg="mod">
          <ac:chgData name="David Butler" userId="1d4169bac4fa5473" providerId="LiveId" clId="{308CB135-383E-429F-8AE8-6F4D344B0BEA}" dt="2025-08-17T07:57:22.033" v="97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308CB135-383E-429F-8AE8-6F4D344B0BEA}" dt="2025-08-17T07:57:25.702" v="101" actId="20577"/>
        <pc:sldMkLst>
          <pc:docMk/>
          <pc:sldMk cId="741386051" sldId="294"/>
        </pc:sldMkLst>
        <pc:spChg chg="mod">
          <ac:chgData name="David Butler" userId="1d4169bac4fa5473" providerId="LiveId" clId="{308CB135-383E-429F-8AE8-6F4D344B0BEA}" dt="2025-08-17T07:57:25.702" v="101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308CB135-383E-429F-8AE8-6F4D344B0BEA}" dt="2025-08-17T07:57:29.041" v="105" actId="20577"/>
        <pc:sldMkLst>
          <pc:docMk/>
          <pc:sldMk cId="712021484" sldId="295"/>
        </pc:sldMkLst>
        <pc:spChg chg="mod">
          <ac:chgData name="David Butler" userId="1d4169bac4fa5473" providerId="LiveId" clId="{308CB135-383E-429F-8AE8-6F4D344B0BEA}" dt="2025-08-17T07:57:29.041" v="105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308CB135-383E-429F-8AE8-6F4D344B0BEA}" dt="2025-08-17T07:57:15.683" v="90" actId="1076"/>
        <pc:sldMkLst>
          <pc:docMk/>
          <pc:sldMk cId="1236964882" sldId="296"/>
        </pc:sldMkLst>
        <pc:spChg chg="mod">
          <ac:chgData name="David Butler" userId="1d4169bac4fa5473" providerId="LiveId" clId="{308CB135-383E-429F-8AE8-6F4D344B0BEA}" dt="2025-08-17T07:57:15.683" v="90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308CB135-383E-429F-8AE8-6F4D344B0BEA}" dt="2025-08-17T07:58:01.007" v="128" actId="1076"/>
        <pc:sldMkLst>
          <pc:docMk/>
          <pc:sldMk cId="3292744723" sldId="302"/>
        </pc:sldMkLst>
        <pc:spChg chg="mod">
          <ac:chgData name="David Butler" userId="1d4169bac4fa5473" providerId="LiveId" clId="{308CB135-383E-429F-8AE8-6F4D344B0BEA}" dt="2025-08-17T07:58:01.007" v="128" actId="1076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mod">
        <pc:chgData name="David Butler" userId="1d4169bac4fa5473" providerId="LiveId" clId="{308CB135-383E-429F-8AE8-6F4D344B0BEA}" dt="2025-08-17T07:59:58.458" v="198" actId="1076"/>
        <pc:sldMkLst>
          <pc:docMk/>
          <pc:sldMk cId="736632320" sldId="306"/>
        </pc:sldMkLst>
        <pc:spChg chg="mod">
          <ac:chgData name="David Butler" userId="1d4169bac4fa5473" providerId="LiveId" clId="{308CB135-383E-429F-8AE8-6F4D344B0BEA}" dt="2025-08-17T07:59:54.039" v="196" actId="1076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308CB135-383E-429F-8AE8-6F4D344B0BEA}" dt="2025-08-17T07:58:37.676" v="153" actId="20577"/>
          <ac:spMkLst>
            <pc:docMk/>
            <pc:sldMk cId="736632320" sldId="306"/>
            <ac:spMk id="3" creationId="{67CECA0E-1CE5-4AA0-B0CD-F37BC3BCEFF0}"/>
          </ac:spMkLst>
        </pc:spChg>
        <pc:spChg chg="add mod">
          <ac:chgData name="David Butler" userId="1d4169bac4fa5473" providerId="LiveId" clId="{308CB135-383E-429F-8AE8-6F4D344B0BEA}" dt="2025-08-17T07:58:11.179" v="130"/>
          <ac:spMkLst>
            <pc:docMk/>
            <pc:sldMk cId="736632320" sldId="306"/>
            <ac:spMk id="4" creationId="{538663AF-9DC6-7ECF-FB75-ABD4A54DD61A}"/>
          </ac:spMkLst>
        </pc:spChg>
        <pc:spChg chg="del mod">
          <ac:chgData name="David Butler" userId="1d4169bac4fa5473" providerId="LiveId" clId="{308CB135-383E-429F-8AE8-6F4D344B0BEA}" dt="2025-08-17T07:59:49.246" v="194" actId="478"/>
          <ac:spMkLst>
            <pc:docMk/>
            <pc:sldMk cId="736632320" sldId="306"/>
            <ac:spMk id="5" creationId="{4C05C400-CBAA-3CEB-1D49-7075801F4B11}"/>
          </ac:spMkLst>
        </pc:spChg>
        <pc:spChg chg="mod">
          <ac:chgData name="David Butler" userId="1d4169bac4fa5473" providerId="LiveId" clId="{308CB135-383E-429F-8AE8-6F4D344B0BEA}" dt="2025-08-17T07:59:02.073" v="174" actId="14100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308CB135-383E-429F-8AE8-6F4D344B0BEA}" dt="2025-08-17T07:58:34.907" v="149" actId="14100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308CB135-383E-429F-8AE8-6F4D344B0BEA}" dt="2025-08-17T07:59:33.575" v="185" actId="14100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308CB135-383E-429F-8AE8-6F4D344B0BEA}" dt="2025-08-17T07:59:56.176" v="197" actId="1076"/>
          <ac:spMkLst>
            <pc:docMk/>
            <pc:sldMk cId="736632320" sldId="306"/>
            <ac:spMk id="9" creationId="{1FCE9C8C-9351-4BB7-E8D7-A67304931584}"/>
          </ac:spMkLst>
        </pc:spChg>
        <pc:spChg chg="del mod">
          <ac:chgData name="David Butler" userId="1d4169bac4fa5473" providerId="LiveId" clId="{308CB135-383E-429F-8AE8-6F4D344B0BEA}" dt="2025-08-17T07:59:51.871" v="195" actId="478"/>
          <ac:spMkLst>
            <pc:docMk/>
            <pc:sldMk cId="736632320" sldId="306"/>
            <ac:spMk id="10" creationId="{B7820043-61E0-10A4-D2BA-8CFCF77D994B}"/>
          </ac:spMkLst>
        </pc:spChg>
        <pc:spChg chg="add mod">
          <ac:chgData name="David Butler" userId="1d4169bac4fa5473" providerId="LiveId" clId="{308CB135-383E-429F-8AE8-6F4D344B0BEA}" dt="2025-08-17T07:58:24.003" v="137" actId="20577"/>
          <ac:spMkLst>
            <pc:docMk/>
            <pc:sldMk cId="736632320" sldId="306"/>
            <ac:spMk id="11" creationId="{0BB8AEC4-43B0-4FA3-DA83-7FF5C4C334F5}"/>
          </ac:spMkLst>
        </pc:spChg>
        <pc:spChg chg="add mod">
          <ac:chgData name="David Butler" userId="1d4169bac4fa5473" providerId="LiveId" clId="{308CB135-383E-429F-8AE8-6F4D344B0BEA}" dt="2025-08-17T07:59:58.458" v="198" actId="1076"/>
          <ac:spMkLst>
            <pc:docMk/>
            <pc:sldMk cId="736632320" sldId="306"/>
            <ac:spMk id="12" creationId="{10DAC56D-5EFA-199E-DF39-763AF935E796}"/>
          </ac:spMkLst>
        </pc:spChg>
      </pc:sldChg>
      <pc:sldChg chg="del">
        <pc:chgData name="David Butler" userId="1d4169bac4fa5473" providerId="LiveId" clId="{308CB135-383E-429F-8AE8-6F4D344B0BEA}" dt="2025-08-17T07:59:36.550" v="186" actId="47"/>
        <pc:sldMkLst>
          <pc:docMk/>
          <pc:sldMk cId="784515128" sldId="307"/>
        </pc:sldMkLst>
      </pc:sldChg>
      <pc:sldChg chg="delSp modSp add mod">
        <pc:chgData name="David Butler" userId="1d4169bac4fa5473" providerId="LiveId" clId="{308CB135-383E-429F-8AE8-6F4D344B0BEA}" dt="2025-08-17T08:00:50.689" v="215" actId="1076"/>
        <pc:sldMkLst>
          <pc:docMk/>
          <pc:sldMk cId="2610781909" sldId="307"/>
        </pc:sldMkLst>
        <pc:spChg chg="mod">
          <ac:chgData name="David Butler" userId="1d4169bac4fa5473" providerId="LiveId" clId="{308CB135-383E-429F-8AE8-6F4D344B0BEA}" dt="2025-08-17T08:00:45.112" v="212" actId="1076"/>
          <ac:spMkLst>
            <pc:docMk/>
            <pc:sldMk cId="2610781909" sldId="307"/>
            <ac:spMk id="2" creationId="{45830359-A7F1-F4C3-81D2-684ACF069E02}"/>
          </ac:spMkLst>
        </pc:spChg>
        <pc:spChg chg="mod">
          <ac:chgData name="David Butler" userId="1d4169bac4fa5473" providerId="LiveId" clId="{308CB135-383E-429F-8AE8-6F4D344B0BEA}" dt="2025-08-17T08:00:39.307" v="210" actId="1076"/>
          <ac:spMkLst>
            <pc:docMk/>
            <pc:sldMk cId="2610781909" sldId="307"/>
            <ac:spMk id="5" creationId="{878EDAC0-73AA-8F23-CEA4-61E7C2A0119D}"/>
          </ac:spMkLst>
        </pc:spChg>
        <pc:spChg chg="del">
          <ac:chgData name="David Butler" userId="1d4169bac4fa5473" providerId="LiveId" clId="{308CB135-383E-429F-8AE8-6F4D344B0BEA}" dt="2025-08-17T08:00:33.857" v="208" actId="478"/>
          <ac:spMkLst>
            <pc:docMk/>
            <pc:sldMk cId="2610781909" sldId="307"/>
            <ac:spMk id="6" creationId="{773A22E8-5945-531F-FBBD-4D5D4CB5A5EE}"/>
          </ac:spMkLst>
        </pc:spChg>
        <pc:spChg chg="del">
          <ac:chgData name="David Butler" userId="1d4169bac4fa5473" providerId="LiveId" clId="{308CB135-383E-429F-8AE8-6F4D344B0BEA}" dt="2025-08-17T08:00:37.241" v="209" actId="478"/>
          <ac:spMkLst>
            <pc:docMk/>
            <pc:sldMk cId="2610781909" sldId="307"/>
            <ac:spMk id="9" creationId="{94F561DB-0A3D-FBFB-4388-C95FC44EE8EE}"/>
          </ac:spMkLst>
        </pc:spChg>
        <pc:spChg chg="mod">
          <ac:chgData name="David Butler" userId="1d4169bac4fa5473" providerId="LiveId" clId="{308CB135-383E-429F-8AE8-6F4D344B0BEA}" dt="2025-08-17T08:00:50.689" v="215" actId="1076"/>
          <ac:spMkLst>
            <pc:docMk/>
            <pc:sldMk cId="2610781909" sldId="307"/>
            <ac:spMk id="10" creationId="{8238547B-8F7F-CE32-A79C-108DF7019492}"/>
          </ac:spMkLst>
        </pc:spChg>
        <pc:spChg chg="mod">
          <ac:chgData name="David Butler" userId="1d4169bac4fa5473" providerId="LiveId" clId="{308CB135-383E-429F-8AE8-6F4D344B0BEA}" dt="2025-08-17T08:00:41.856" v="211" actId="1076"/>
          <ac:spMkLst>
            <pc:docMk/>
            <pc:sldMk cId="2610781909" sldId="307"/>
            <ac:spMk id="12" creationId="{22307B60-B45B-1D0A-99E6-88AF37EC8FD4}"/>
          </ac:spMkLst>
        </pc:spChg>
      </pc:sldChg>
      <pc:sldChg chg="del">
        <pc:chgData name="David Butler" userId="1d4169bac4fa5473" providerId="LiveId" clId="{308CB135-383E-429F-8AE8-6F4D344B0BEA}" dt="2025-08-17T07:59:37.093" v="187" actId="47"/>
        <pc:sldMkLst>
          <pc:docMk/>
          <pc:sldMk cId="232555440" sldId="308"/>
        </pc:sldMkLst>
      </pc:sldChg>
      <pc:sldChg chg="delSp modSp add mod">
        <pc:chgData name="David Butler" userId="1d4169bac4fa5473" providerId="LiveId" clId="{308CB135-383E-429F-8AE8-6F4D344B0BEA}" dt="2025-08-17T08:01:14.097" v="224" actId="1076"/>
        <pc:sldMkLst>
          <pc:docMk/>
          <pc:sldMk cId="1099155030" sldId="308"/>
        </pc:sldMkLst>
        <pc:spChg chg="mod">
          <ac:chgData name="David Butler" userId="1d4169bac4fa5473" providerId="LiveId" clId="{308CB135-383E-429F-8AE8-6F4D344B0BEA}" dt="2025-08-17T08:01:03.590" v="219" actId="1076"/>
          <ac:spMkLst>
            <pc:docMk/>
            <pc:sldMk cId="1099155030" sldId="308"/>
            <ac:spMk id="2" creationId="{0EB85AD7-CB79-5E37-CC84-CC85CB227536}"/>
          </ac:spMkLst>
        </pc:spChg>
        <pc:spChg chg="mod">
          <ac:chgData name="David Butler" userId="1d4169bac4fa5473" providerId="LiveId" clId="{308CB135-383E-429F-8AE8-6F4D344B0BEA}" dt="2025-08-17T08:01:00.705" v="218" actId="1076"/>
          <ac:spMkLst>
            <pc:docMk/>
            <pc:sldMk cId="1099155030" sldId="308"/>
            <ac:spMk id="7" creationId="{9C868E56-54D6-FE88-471C-E3961D96D220}"/>
          </ac:spMkLst>
        </pc:spChg>
        <pc:spChg chg="del">
          <ac:chgData name="David Butler" userId="1d4169bac4fa5473" providerId="LiveId" clId="{308CB135-383E-429F-8AE8-6F4D344B0BEA}" dt="2025-08-17T08:00:58.449" v="217" actId="478"/>
          <ac:spMkLst>
            <pc:docMk/>
            <pc:sldMk cId="1099155030" sldId="308"/>
            <ac:spMk id="8" creationId="{CDE1A648-C0F6-4E21-E721-6F0479128D97}"/>
          </ac:spMkLst>
        </pc:spChg>
        <pc:spChg chg="mod">
          <ac:chgData name="David Butler" userId="1d4169bac4fa5473" providerId="LiveId" clId="{308CB135-383E-429F-8AE8-6F4D344B0BEA}" dt="2025-08-17T08:01:14.097" v="224" actId="1076"/>
          <ac:spMkLst>
            <pc:docMk/>
            <pc:sldMk cId="1099155030" sldId="308"/>
            <ac:spMk id="9" creationId="{E44F561F-C2F1-F3A2-709F-D209714F5D34}"/>
          </ac:spMkLst>
        </pc:spChg>
        <pc:spChg chg="mod">
          <ac:chgData name="David Butler" userId="1d4169bac4fa5473" providerId="LiveId" clId="{308CB135-383E-429F-8AE8-6F4D344B0BEA}" dt="2025-08-17T08:01:12.333" v="223" actId="1076"/>
          <ac:spMkLst>
            <pc:docMk/>
            <pc:sldMk cId="1099155030" sldId="308"/>
            <ac:spMk id="10" creationId="{40F3DD0F-445D-6778-A70D-87D9AF61AA42}"/>
          </ac:spMkLst>
        </pc:spChg>
        <pc:spChg chg="del">
          <ac:chgData name="David Butler" userId="1d4169bac4fa5473" providerId="LiveId" clId="{308CB135-383E-429F-8AE8-6F4D344B0BEA}" dt="2025-08-17T08:00:56.233" v="216" actId="478"/>
          <ac:spMkLst>
            <pc:docMk/>
            <pc:sldMk cId="1099155030" sldId="308"/>
            <ac:spMk id="11" creationId="{B256EA6A-57D8-2824-39FA-34F4C562A340}"/>
          </ac:spMkLst>
        </pc:spChg>
      </pc:sldChg>
      <pc:sldChg chg="delSp modSp add mod">
        <pc:chgData name="David Butler" userId="1d4169bac4fa5473" providerId="LiveId" clId="{308CB135-383E-429F-8AE8-6F4D344B0BEA}" dt="2025-08-17T08:01:43.100" v="232" actId="1076"/>
        <pc:sldMkLst>
          <pc:docMk/>
          <pc:sldMk cId="459042908" sldId="309"/>
        </pc:sldMkLst>
        <pc:spChg chg="mod">
          <ac:chgData name="David Butler" userId="1d4169bac4fa5473" providerId="LiveId" clId="{308CB135-383E-429F-8AE8-6F4D344B0BEA}" dt="2025-08-17T08:01:35.701" v="229" actId="1076"/>
          <ac:spMkLst>
            <pc:docMk/>
            <pc:sldMk cId="459042908" sldId="309"/>
            <ac:spMk id="2" creationId="{9005B75E-3EF7-90A5-C63E-291B2EB992E9}"/>
          </ac:spMkLst>
        </pc:spChg>
        <pc:spChg chg="mod">
          <ac:chgData name="David Butler" userId="1d4169bac4fa5473" providerId="LiveId" clId="{308CB135-383E-429F-8AE8-6F4D344B0BEA}" dt="2025-08-17T08:01:43.100" v="232" actId="1076"/>
          <ac:spMkLst>
            <pc:docMk/>
            <pc:sldMk cId="459042908" sldId="309"/>
            <ac:spMk id="5" creationId="{CE726BB0-812F-644F-1037-C72C61ED8F2E}"/>
          </ac:spMkLst>
        </pc:spChg>
        <pc:spChg chg="del">
          <ac:chgData name="David Butler" userId="1d4169bac4fa5473" providerId="LiveId" clId="{308CB135-383E-429F-8AE8-6F4D344B0BEA}" dt="2025-08-17T08:01:19.498" v="225" actId="478"/>
          <ac:spMkLst>
            <pc:docMk/>
            <pc:sldMk cId="459042908" sldId="309"/>
            <ac:spMk id="7" creationId="{B51FED60-1718-CE04-A203-17054192561E}"/>
          </ac:spMkLst>
        </pc:spChg>
        <pc:spChg chg="mod">
          <ac:chgData name="David Butler" userId="1d4169bac4fa5473" providerId="LiveId" clId="{308CB135-383E-429F-8AE8-6F4D344B0BEA}" dt="2025-08-17T08:01:30.250" v="227" actId="1076"/>
          <ac:spMkLst>
            <pc:docMk/>
            <pc:sldMk cId="459042908" sldId="309"/>
            <ac:spMk id="8" creationId="{7195C334-41C0-E246-4AC2-7782A3BCAF06}"/>
          </ac:spMkLst>
        </pc:spChg>
        <pc:spChg chg="mod">
          <ac:chgData name="David Butler" userId="1d4169bac4fa5473" providerId="LiveId" clId="{308CB135-383E-429F-8AE8-6F4D344B0BEA}" dt="2025-08-17T08:01:39.505" v="231" actId="1076"/>
          <ac:spMkLst>
            <pc:docMk/>
            <pc:sldMk cId="459042908" sldId="309"/>
            <ac:spMk id="9" creationId="{54D45410-C251-8487-70BE-ED8964EE5364}"/>
          </ac:spMkLst>
        </pc:spChg>
        <pc:spChg chg="del">
          <ac:chgData name="David Butler" userId="1d4169bac4fa5473" providerId="LiveId" clId="{308CB135-383E-429F-8AE8-6F4D344B0BEA}" dt="2025-08-17T08:01:23.739" v="226" actId="478"/>
          <ac:spMkLst>
            <pc:docMk/>
            <pc:sldMk cId="459042908" sldId="309"/>
            <ac:spMk id="12" creationId="{4E02C92D-0470-25FE-FD1C-C4BE85726811}"/>
          </ac:spMkLst>
        </pc:spChg>
      </pc:sldChg>
      <pc:sldChg chg="del">
        <pc:chgData name="David Butler" userId="1d4169bac4fa5473" providerId="LiveId" clId="{308CB135-383E-429F-8AE8-6F4D344B0BEA}" dt="2025-08-17T07:59:38.264" v="188" actId="47"/>
        <pc:sldMkLst>
          <pc:docMk/>
          <pc:sldMk cId="3630966701" sldId="309"/>
        </pc:sldMkLst>
      </pc:sldChg>
      <pc:sldChg chg="delSp modSp add mod">
        <pc:chgData name="David Butler" userId="1d4169bac4fa5473" providerId="LiveId" clId="{308CB135-383E-429F-8AE8-6F4D344B0BEA}" dt="2025-08-17T08:00:28.433" v="207" actId="1076"/>
        <pc:sldMkLst>
          <pc:docMk/>
          <pc:sldMk cId="404392189" sldId="310"/>
        </pc:sldMkLst>
        <pc:spChg chg="del">
          <ac:chgData name="David Butler" userId="1d4169bac4fa5473" providerId="LiveId" clId="{308CB135-383E-429F-8AE8-6F4D344B0BEA}" dt="2025-08-17T08:00:10.008" v="199" actId="478"/>
          <ac:spMkLst>
            <pc:docMk/>
            <pc:sldMk cId="404392189" sldId="310"/>
            <ac:spMk id="2" creationId="{253C0938-ECC9-B159-3B8F-CE3FA3489D47}"/>
          </ac:spMkLst>
        </pc:spChg>
        <pc:spChg chg="del">
          <ac:chgData name="David Butler" userId="1d4169bac4fa5473" providerId="LiveId" clId="{308CB135-383E-429F-8AE8-6F4D344B0BEA}" dt="2025-08-17T08:00:14.348" v="200" actId="478"/>
          <ac:spMkLst>
            <pc:docMk/>
            <pc:sldMk cId="404392189" sldId="310"/>
            <ac:spMk id="3" creationId="{E6D250A5-A6B0-326C-9702-8020248714F5}"/>
          </ac:spMkLst>
        </pc:spChg>
        <pc:spChg chg="mod">
          <ac:chgData name="David Butler" userId="1d4169bac4fa5473" providerId="LiveId" clId="{308CB135-383E-429F-8AE8-6F4D344B0BEA}" dt="2025-08-17T08:00:26.041" v="206" actId="1076"/>
          <ac:spMkLst>
            <pc:docMk/>
            <pc:sldMk cId="404392189" sldId="310"/>
            <ac:spMk id="5" creationId="{A1C95AE3-093A-6C4C-67D2-F6EAA30D2C19}"/>
          </ac:spMkLst>
        </pc:spChg>
        <pc:spChg chg="mod">
          <ac:chgData name="David Butler" userId="1d4169bac4fa5473" providerId="LiveId" clId="{308CB135-383E-429F-8AE8-6F4D344B0BEA}" dt="2025-08-17T08:00:24.085" v="205" actId="1076"/>
          <ac:spMkLst>
            <pc:docMk/>
            <pc:sldMk cId="404392189" sldId="310"/>
            <ac:spMk id="6" creationId="{3ED330F1-3D48-1164-2FFC-25A5AA807DBB}"/>
          </ac:spMkLst>
        </pc:spChg>
        <pc:spChg chg="mod">
          <ac:chgData name="David Butler" userId="1d4169bac4fa5473" providerId="LiveId" clId="{308CB135-383E-429F-8AE8-6F4D344B0BEA}" dt="2025-08-17T08:00:16.362" v="201" actId="1076"/>
          <ac:spMkLst>
            <pc:docMk/>
            <pc:sldMk cId="404392189" sldId="310"/>
            <ac:spMk id="7" creationId="{8577A628-25AF-9AAE-95B8-C19ECC2175C8}"/>
          </ac:spMkLst>
        </pc:spChg>
        <pc:spChg chg="mod">
          <ac:chgData name="David Butler" userId="1d4169bac4fa5473" providerId="LiveId" clId="{308CB135-383E-429F-8AE8-6F4D344B0BEA}" dt="2025-08-17T08:00:28.433" v="207" actId="1076"/>
          <ac:spMkLst>
            <pc:docMk/>
            <pc:sldMk cId="404392189" sldId="310"/>
            <ac:spMk id="9" creationId="{F770E37B-46FC-D56C-44DD-851AAF03EA9F}"/>
          </ac:spMkLst>
        </pc:spChg>
        <pc:spChg chg="mod">
          <ac:chgData name="David Butler" userId="1d4169bac4fa5473" providerId="LiveId" clId="{308CB135-383E-429F-8AE8-6F4D344B0BEA}" dt="2025-08-17T08:00:21.035" v="203" actId="1076"/>
          <ac:spMkLst>
            <pc:docMk/>
            <pc:sldMk cId="404392189" sldId="310"/>
            <ac:spMk id="10" creationId="{CD551B39-0E20-9471-8596-E82997FB6B60}"/>
          </ac:spMkLst>
        </pc:spChg>
      </pc:sldChg>
      <pc:sldChg chg="del">
        <pc:chgData name="David Butler" userId="1d4169bac4fa5473" providerId="LiveId" clId="{308CB135-383E-429F-8AE8-6F4D344B0BEA}" dt="2025-08-17T07:59:39.407" v="189" actId="47"/>
        <pc:sldMkLst>
          <pc:docMk/>
          <pc:sldMk cId="3065747939" sldId="310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1D70C8C3-8BED-463D-BFE2-EFE053CF5132}"/>
    <pc:docChg chg="custSel addSld delSld modSld">
      <pc:chgData name="David Butler" userId="1d4169bac4fa5473" providerId="LiveId" clId="{1D70C8C3-8BED-463D-BFE2-EFE053CF5132}" dt="2025-08-17T08:20:41.938" v="248" actId="1076"/>
      <pc:docMkLst>
        <pc:docMk/>
      </pc:docMkLst>
      <pc:sldChg chg="modSp mod">
        <pc:chgData name="David Butler" userId="1d4169bac4fa5473" providerId="LiveId" clId="{1D70C8C3-8BED-463D-BFE2-EFE053CF5132}" dt="2025-08-17T08:17:29.149" v="137" actId="20577"/>
        <pc:sldMkLst>
          <pc:docMk/>
          <pc:sldMk cId="3292744723" sldId="302"/>
        </pc:sldMkLst>
        <pc:spChg chg="mod">
          <ac:chgData name="David Butler" userId="1d4169bac4fa5473" providerId="LiveId" clId="{1D70C8C3-8BED-463D-BFE2-EFE053CF5132}" dt="2025-08-17T08:17:29.149" v="137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mod">
        <pc:chgData name="David Butler" userId="1d4169bac4fa5473" providerId="LiveId" clId="{1D70C8C3-8BED-463D-BFE2-EFE053CF5132}" dt="2025-08-17T08:19:06.253" v="215" actId="403"/>
        <pc:sldMkLst>
          <pc:docMk/>
          <pc:sldMk cId="736632320" sldId="306"/>
        </pc:sldMkLst>
        <pc:spChg chg="mod">
          <ac:chgData name="David Butler" userId="1d4169bac4fa5473" providerId="LiveId" clId="{1D70C8C3-8BED-463D-BFE2-EFE053CF5132}" dt="2025-08-17T08:18:53.298" v="208" actId="1076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1D70C8C3-8BED-463D-BFE2-EFE053CF5132}" dt="2025-08-17T08:18:22.894" v="178" actId="20577"/>
          <ac:spMkLst>
            <pc:docMk/>
            <pc:sldMk cId="736632320" sldId="306"/>
            <ac:spMk id="3" creationId="{67CECA0E-1CE5-4AA0-B0CD-F37BC3BCEFF0}"/>
          </ac:spMkLst>
        </pc:spChg>
        <pc:spChg chg="add mod">
          <ac:chgData name="David Butler" userId="1d4169bac4fa5473" providerId="LiveId" clId="{1D70C8C3-8BED-463D-BFE2-EFE053CF5132}" dt="2025-08-17T08:19:06.253" v="215" actId="403"/>
          <ac:spMkLst>
            <pc:docMk/>
            <pc:sldMk cId="736632320" sldId="306"/>
            <ac:spMk id="4" creationId="{42ECB45F-C9BD-C7F3-2335-30B8CB97699E}"/>
          </ac:spMkLst>
        </pc:spChg>
        <pc:spChg chg="add del mod">
          <ac:chgData name="David Butler" userId="1d4169bac4fa5473" providerId="LiveId" clId="{1D70C8C3-8BED-463D-BFE2-EFE053CF5132}" dt="2025-08-17T08:18:51.550" v="207" actId="478"/>
          <ac:spMkLst>
            <pc:docMk/>
            <pc:sldMk cId="736632320" sldId="306"/>
            <ac:spMk id="5" creationId="{7E995BDD-605E-2290-2DDB-A57075FD6639}"/>
          </ac:spMkLst>
        </pc:spChg>
        <pc:spChg chg="mod">
          <ac:chgData name="David Butler" userId="1d4169bac4fa5473" providerId="LiveId" clId="{1D70C8C3-8BED-463D-BFE2-EFE053CF5132}" dt="2025-08-17T08:19:00.869" v="211" actId="1076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1D70C8C3-8BED-463D-BFE2-EFE053CF5132}" dt="2025-08-17T08:18:16.072" v="168" actId="20577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1D70C8C3-8BED-463D-BFE2-EFE053CF5132}" dt="2025-08-17T08:18:27.404" v="181" actId="20577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1D70C8C3-8BED-463D-BFE2-EFE053CF5132}" dt="2025-08-17T08:18:58.410" v="210" actId="1076"/>
          <ac:spMkLst>
            <pc:docMk/>
            <pc:sldMk cId="736632320" sldId="306"/>
            <ac:spMk id="9" creationId="{1FCE9C8C-9351-4BB7-E8D7-A67304931584}"/>
          </ac:spMkLst>
        </pc:spChg>
        <pc:spChg chg="del mod">
          <ac:chgData name="David Butler" userId="1d4169bac4fa5473" providerId="LiveId" clId="{1D70C8C3-8BED-463D-BFE2-EFE053CF5132}" dt="2025-08-17T08:18:49.031" v="206" actId="478"/>
          <ac:spMkLst>
            <pc:docMk/>
            <pc:sldMk cId="736632320" sldId="306"/>
            <ac:spMk id="11" creationId="{0BB8AEC4-43B0-4FA3-DA83-7FF5C4C334F5}"/>
          </ac:spMkLst>
        </pc:spChg>
        <pc:spChg chg="mod">
          <ac:chgData name="David Butler" userId="1d4169bac4fa5473" providerId="LiveId" clId="{1D70C8C3-8BED-463D-BFE2-EFE053CF5132}" dt="2025-08-17T08:18:34.567" v="192" actId="20577"/>
          <ac:spMkLst>
            <pc:docMk/>
            <pc:sldMk cId="736632320" sldId="306"/>
            <ac:spMk id="12" creationId="{10DAC56D-5EFA-199E-DF39-763AF935E796}"/>
          </ac:spMkLst>
        </pc:spChg>
      </pc:sldChg>
      <pc:sldChg chg="del">
        <pc:chgData name="David Butler" userId="1d4169bac4fa5473" providerId="LiveId" clId="{1D70C8C3-8BED-463D-BFE2-EFE053CF5132}" dt="2025-08-17T08:18:41.353" v="198" actId="47"/>
        <pc:sldMkLst>
          <pc:docMk/>
          <pc:sldMk cId="2610781909" sldId="307"/>
        </pc:sldMkLst>
      </pc:sldChg>
      <pc:sldChg chg="delSp modSp add mod">
        <pc:chgData name="David Butler" userId="1d4169bac4fa5473" providerId="LiveId" clId="{1D70C8C3-8BED-463D-BFE2-EFE053CF5132}" dt="2025-08-17T08:20:09.051" v="237" actId="1076"/>
        <pc:sldMkLst>
          <pc:docMk/>
          <pc:sldMk cId="3150021013" sldId="307"/>
        </pc:sldMkLst>
        <pc:spChg chg="mod">
          <ac:chgData name="David Butler" userId="1d4169bac4fa5473" providerId="LiveId" clId="{1D70C8C3-8BED-463D-BFE2-EFE053CF5132}" dt="2025-08-17T08:20:09.051" v="237" actId="1076"/>
          <ac:spMkLst>
            <pc:docMk/>
            <pc:sldMk cId="3150021013" sldId="307"/>
            <ac:spMk id="2" creationId="{987B62BF-286E-E289-797B-514CD6071B15}"/>
          </ac:spMkLst>
        </pc:spChg>
        <pc:spChg chg="mod">
          <ac:chgData name="David Butler" userId="1d4169bac4fa5473" providerId="LiveId" clId="{1D70C8C3-8BED-463D-BFE2-EFE053CF5132}" dt="2025-08-17T08:20:03.699" v="235" actId="1076"/>
          <ac:spMkLst>
            <pc:docMk/>
            <pc:sldMk cId="3150021013" sldId="307"/>
            <ac:spMk id="3" creationId="{F569F4E2-97CC-B778-7286-87BB7E63718B}"/>
          </ac:spMkLst>
        </pc:spChg>
        <pc:spChg chg="del">
          <ac:chgData name="David Butler" userId="1d4169bac4fa5473" providerId="LiveId" clId="{1D70C8C3-8BED-463D-BFE2-EFE053CF5132}" dt="2025-08-17T08:19:48.946" v="230" actId="478"/>
          <ac:spMkLst>
            <pc:docMk/>
            <pc:sldMk cId="3150021013" sldId="307"/>
            <ac:spMk id="4" creationId="{DDA92914-0012-F68F-EFED-9CC4CD64034D}"/>
          </ac:spMkLst>
        </pc:spChg>
        <pc:spChg chg="mod">
          <ac:chgData name="David Butler" userId="1d4169bac4fa5473" providerId="LiveId" clId="{1D70C8C3-8BED-463D-BFE2-EFE053CF5132}" dt="2025-08-17T08:20:00.168" v="234" actId="14100"/>
          <ac:spMkLst>
            <pc:docMk/>
            <pc:sldMk cId="3150021013" sldId="307"/>
            <ac:spMk id="5" creationId="{60C0DDA0-BCFD-AF9A-EE34-20240C9FC916}"/>
          </ac:spMkLst>
        </pc:spChg>
        <pc:spChg chg="del">
          <ac:chgData name="David Butler" userId="1d4169bac4fa5473" providerId="LiveId" clId="{1D70C8C3-8BED-463D-BFE2-EFE053CF5132}" dt="2025-08-17T08:19:45.898" v="229" actId="478"/>
          <ac:spMkLst>
            <pc:docMk/>
            <pc:sldMk cId="3150021013" sldId="307"/>
            <ac:spMk id="6" creationId="{58E63071-8D2A-D200-CD04-0905E1AD4B50}"/>
          </ac:spMkLst>
        </pc:spChg>
        <pc:spChg chg="mod">
          <ac:chgData name="David Butler" userId="1d4169bac4fa5473" providerId="LiveId" clId="{1D70C8C3-8BED-463D-BFE2-EFE053CF5132}" dt="2025-08-17T08:19:53.787" v="232" actId="1076"/>
          <ac:spMkLst>
            <pc:docMk/>
            <pc:sldMk cId="3150021013" sldId="307"/>
            <ac:spMk id="7" creationId="{0E3372C5-D919-5500-5470-9FAE132B3E86}"/>
          </ac:spMkLst>
        </pc:spChg>
        <pc:spChg chg="mod">
          <ac:chgData name="David Butler" userId="1d4169bac4fa5473" providerId="LiveId" clId="{1D70C8C3-8BED-463D-BFE2-EFE053CF5132}" dt="2025-08-17T08:20:06.836" v="236" actId="1076"/>
          <ac:spMkLst>
            <pc:docMk/>
            <pc:sldMk cId="3150021013" sldId="307"/>
            <ac:spMk id="11" creationId="{3EF1A830-27ED-3BCF-1354-717F62F1A225}"/>
          </ac:spMkLst>
        </pc:spChg>
      </pc:sldChg>
      <pc:sldChg chg="del">
        <pc:chgData name="David Butler" userId="1d4169bac4fa5473" providerId="LiveId" clId="{1D70C8C3-8BED-463D-BFE2-EFE053CF5132}" dt="2025-08-17T08:18:41.738" v="199" actId="47"/>
        <pc:sldMkLst>
          <pc:docMk/>
          <pc:sldMk cId="1099155030" sldId="308"/>
        </pc:sldMkLst>
      </pc:sldChg>
      <pc:sldChg chg="delSp modSp add mod">
        <pc:chgData name="David Butler" userId="1d4169bac4fa5473" providerId="LiveId" clId="{1D70C8C3-8BED-463D-BFE2-EFE053CF5132}" dt="2025-08-17T08:20:41.938" v="248" actId="1076"/>
        <pc:sldMkLst>
          <pc:docMk/>
          <pc:sldMk cId="3781111378" sldId="308"/>
        </pc:sldMkLst>
        <pc:spChg chg="mod">
          <ac:chgData name="David Butler" userId="1d4169bac4fa5473" providerId="LiveId" clId="{1D70C8C3-8BED-463D-BFE2-EFE053CF5132}" dt="2025-08-17T08:20:20.134" v="240" actId="1076"/>
          <ac:spMkLst>
            <pc:docMk/>
            <pc:sldMk cId="3781111378" sldId="308"/>
            <ac:spMk id="2" creationId="{F821AAE1-CA9B-F0DC-F2D6-760F994A4BA6}"/>
          </ac:spMkLst>
        </pc:spChg>
        <pc:spChg chg="mod">
          <ac:chgData name="David Butler" userId="1d4169bac4fa5473" providerId="LiveId" clId="{1D70C8C3-8BED-463D-BFE2-EFE053CF5132}" dt="2025-08-17T08:20:33.791" v="245" actId="1076"/>
          <ac:spMkLst>
            <pc:docMk/>
            <pc:sldMk cId="3781111378" sldId="308"/>
            <ac:spMk id="3" creationId="{7C15F30D-65FF-9250-2226-48FEA0A4D3DF}"/>
          </ac:spMkLst>
        </pc:spChg>
        <pc:spChg chg="mod">
          <ac:chgData name="David Butler" userId="1d4169bac4fa5473" providerId="LiveId" clId="{1D70C8C3-8BED-463D-BFE2-EFE053CF5132}" dt="2025-08-17T08:20:25.175" v="242" actId="1076"/>
          <ac:spMkLst>
            <pc:docMk/>
            <pc:sldMk cId="3781111378" sldId="308"/>
            <ac:spMk id="4" creationId="{30C78418-DBB2-458C-B5F1-46FAE8F58422}"/>
          </ac:spMkLst>
        </pc:spChg>
        <pc:spChg chg="mod">
          <ac:chgData name="David Butler" userId="1d4169bac4fa5473" providerId="LiveId" clId="{1D70C8C3-8BED-463D-BFE2-EFE053CF5132}" dt="2025-08-17T08:20:35.909" v="246" actId="1076"/>
          <ac:spMkLst>
            <pc:docMk/>
            <pc:sldMk cId="3781111378" sldId="308"/>
            <ac:spMk id="5" creationId="{8AA54CE9-8E91-9BFB-1B5F-B7CC0B2818B6}"/>
          </ac:spMkLst>
        </pc:spChg>
        <pc:spChg chg="mod">
          <ac:chgData name="David Butler" userId="1d4169bac4fa5473" providerId="LiveId" clId="{1D70C8C3-8BED-463D-BFE2-EFE053CF5132}" dt="2025-08-17T08:20:39.234" v="247" actId="1076"/>
          <ac:spMkLst>
            <pc:docMk/>
            <pc:sldMk cId="3781111378" sldId="308"/>
            <ac:spMk id="6" creationId="{69C61B98-6D1D-FEBD-57F3-C7DB934A6064}"/>
          </ac:spMkLst>
        </pc:spChg>
        <pc:spChg chg="mod">
          <ac:chgData name="David Butler" userId="1d4169bac4fa5473" providerId="LiveId" clId="{1D70C8C3-8BED-463D-BFE2-EFE053CF5132}" dt="2025-08-17T08:20:41.938" v="248" actId="1076"/>
          <ac:spMkLst>
            <pc:docMk/>
            <pc:sldMk cId="3781111378" sldId="308"/>
            <ac:spMk id="7" creationId="{B49C3D85-DEBA-B00A-4B17-705CC432E5E2}"/>
          </ac:spMkLst>
        </pc:spChg>
        <pc:spChg chg="del">
          <ac:chgData name="David Butler" userId="1d4169bac4fa5473" providerId="LiveId" clId="{1D70C8C3-8BED-463D-BFE2-EFE053CF5132}" dt="2025-08-17T08:20:17.474" v="239" actId="478"/>
          <ac:spMkLst>
            <pc:docMk/>
            <pc:sldMk cId="3781111378" sldId="308"/>
            <ac:spMk id="8" creationId="{E621A728-5CA6-F334-010E-B29244CF6C7D}"/>
          </ac:spMkLst>
        </pc:spChg>
        <pc:spChg chg="mod">
          <ac:chgData name="David Butler" userId="1d4169bac4fa5473" providerId="LiveId" clId="{1D70C8C3-8BED-463D-BFE2-EFE053CF5132}" dt="2025-08-17T08:20:30.600" v="244" actId="1076"/>
          <ac:spMkLst>
            <pc:docMk/>
            <pc:sldMk cId="3781111378" sldId="308"/>
            <ac:spMk id="9" creationId="{AA151026-F276-C139-6488-948FA4B7732A}"/>
          </ac:spMkLst>
        </pc:spChg>
        <pc:spChg chg="del">
          <ac:chgData name="David Butler" userId="1d4169bac4fa5473" providerId="LiveId" clId="{1D70C8C3-8BED-463D-BFE2-EFE053CF5132}" dt="2025-08-17T08:20:14.253" v="238" actId="478"/>
          <ac:spMkLst>
            <pc:docMk/>
            <pc:sldMk cId="3781111378" sldId="308"/>
            <ac:spMk id="12" creationId="{1D1EFFD0-9305-DEF4-79E1-76F9BC9720BF}"/>
          </ac:spMkLst>
        </pc:spChg>
      </pc:sldChg>
      <pc:sldChg chg="del">
        <pc:chgData name="David Butler" userId="1d4169bac4fa5473" providerId="LiveId" clId="{1D70C8C3-8BED-463D-BFE2-EFE053CF5132}" dt="2025-08-17T08:18:42.314" v="200" actId="47"/>
        <pc:sldMkLst>
          <pc:docMk/>
          <pc:sldMk cId="459042908" sldId="309"/>
        </pc:sldMkLst>
      </pc:sldChg>
      <pc:sldChg chg="modSp add mod">
        <pc:chgData name="David Butler" userId="1d4169bac4fa5473" providerId="LiveId" clId="{1D70C8C3-8BED-463D-BFE2-EFE053CF5132}" dt="2025-08-17T08:19:17.478" v="221" actId="403"/>
        <pc:sldMkLst>
          <pc:docMk/>
          <pc:sldMk cId="801133385" sldId="309"/>
        </pc:sldMkLst>
        <pc:spChg chg="mod">
          <ac:chgData name="David Butler" userId="1d4169bac4fa5473" providerId="LiveId" clId="{1D70C8C3-8BED-463D-BFE2-EFE053CF5132}" dt="2025-08-17T08:19:17.478" v="221" actId="403"/>
          <ac:spMkLst>
            <pc:docMk/>
            <pc:sldMk cId="801133385" sldId="309"/>
            <ac:spMk id="4" creationId="{D6B5C3AD-AB09-857E-26FA-495D843A4F1D}"/>
          </ac:spMkLst>
        </pc:spChg>
      </pc:sldChg>
      <pc:sldChg chg="del">
        <pc:chgData name="David Butler" userId="1d4169bac4fa5473" providerId="LiveId" clId="{1D70C8C3-8BED-463D-BFE2-EFE053CF5132}" dt="2025-08-17T08:18:42.884" v="201" actId="47"/>
        <pc:sldMkLst>
          <pc:docMk/>
          <pc:sldMk cId="404392189" sldId="310"/>
        </pc:sldMkLst>
      </pc:sldChg>
      <pc:sldChg chg="delSp modSp add mod">
        <pc:chgData name="David Butler" userId="1d4169bac4fa5473" providerId="LiveId" clId="{1D70C8C3-8BED-463D-BFE2-EFE053CF5132}" dt="2025-08-17T08:19:41.822" v="228" actId="1076"/>
        <pc:sldMkLst>
          <pc:docMk/>
          <pc:sldMk cId="4126607851" sldId="310"/>
        </pc:sldMkLst>
        <pc:spChg chg="del">
          <ac:chgData name="David Butler" userId="1d4169bac4fa5473" providerId="LiveId" clId="{1D70C8C3-8BED-463D-BFE2-EFE053CF5132}" dt="2025-08-17T08:19:29.402" v="223" actId="478"/>
          <ac:spMkLst>
            <pc:docMk/>
            <pc:sldMk cId="4126607851" sldId="310"/>
            <ac:spMk id="2" creationId="{6F75324C-3537-8ADA-F569-BD42BAC3D93A}"/>
          </ac:spMkLst>
        </pc:spChg>
        <pc:spChg chg="del">
          <ac:chgData name="David Butler" userId="1d4169bac4fa5473" providerId="LiveId" clId="{1D70C8C3-8BED-463D-BFE2-EFE053CF5132}" dt="2025-08-17T08:19:24.257" v="222" actId="478"/>
          <ac:spMkLst>
            <pc:docMk/>
            <pc:sldMk cId="4126607851" sldId="310"/>
            <ac:spMk id="3" creationId="{3203A37D-A560-3B63-A2D0-882344E37F47}"/>
          </ac:spMkLst>
        </pc:spChg>
        <pc:spChg chg="mod">
          <ac:chgData name="David Butler" userId="1d4169bac4fa5473" providerId="LiveId" clId="{1D70C8C3-8BED-463D-BFE2-EFE053CF5132}" dt="2025-08-17T08:19:41.822" v="228" actId="1076"/>
          <ac:spMkLst>
            <pc:docMk/>
            <pc:sldMk cId="4126607851" sldId="310"/>
            <ac:spMk id="4" creationId="{AC30A822-423F-1D73-5DC4-AE89AAB53574}"/>
          </ac:spMkLst>
        </pc:spChg>
        <pc:spChg chg="mod">
          <ac:chgData name="David Butler" userId="1d4169bac4fa5473" providerId="LiveId" clId="{1D70C8C3-8BED-463D-BFE2-EFE053CF5132}" dt="2025-08-17T08:19:33.118" v="225" actId="14100"/>
          <ac:spMkLst>
            <pc:docMk/>
            <pc:sldMk cId="4126607851" sldId="310"/>
            <ac:spMk id="5" creationId="{9EA10D09-FD8E-1EBF-275A-97EC33E28EE3}"/>
          </ac:spMkLst>
        </pc:spChg>
        <pc:spChg chg="mod">
          <ac:chgData name="David Butler" userId="1d4169bac4fa5473" providerId="LiveId" clId="{1D70C8C3-8BED-463D-BFE2-EFE053CF5132}" dt="2025-08-17T08:19:39.190" v="227" actId="1076"/>
          <ac:spMkLst>
            <pc:docMk/>
            <pc:sldMk cId="4126607851" sldId="310"/>
            <ac:spMk id="7" creationId="{8002A26C-0C94-C34D-C16E-7F822CC6ECD4}"/>
          </ac:spMkLst>
        </pc:spChg>
        <pc:spChg chg="mod">
          <ac:chgData name="David Butler" userId="1d4169bac4fa5473" providerId="LiveId" clId="{1D70C8C3-8BED-463D-BFE2-EFE053CF5132}" dt="2025-08-17T08:19:36.801" v="226" actId="1076"/>
          <ac:spMkLst>
            <pc:docMk/>
            <pc:sldMk cId="4126607851" sldId="310"/>
            <ac:spMk id="12" creationId="{A7F1CA01-61AD-E734-B280-5CC634936067}"/>
          </ac:spMkLst>
        </pc:spChg>
      </pc:sldChg>
    </pc:docChg>
  </pc:docChgLst>
  <pc:docChgLst>
    <pc:chgData name="David Butler" userId="1d4169bac4fa5473" providerId="LiveId" clId="{8421C549-A532-41FC-A4CB-E2B1C5C8AD1B}"/>
    <pc:docChg chg="undo custSel addSld delSld modSld">
      <pc:chgData name="David Butler" userId="1d4169bac4fa5473" providerId="LiveId" clId="{8421C549-A532-41FC-A4CB-E2B1C5C8AD1B}" dt="2025-08-17T09:38:09.609" v="252" actId="1076"/>
      <pc:docMkLst>
        <pc:docMk/>
      </pc:docMkLst>
      <pc:sldChg chg="modSp mod">
        <pc:chgData name="David Butler" userId="1d4169bac4fa5473" providerId="LiveId" clId="{8421C549-A532-41FC-A4CB-E2B1C5C8AD1B}" dt="2025-08-17T09:33:29.640" v="94" actId="20577"/>
        <pc:sldMkLst>
          <pc:docMk/>
          <pc:sldMk cId="382111458" sldId="269"/>
        </pc:sldMkLst>
        <pc:spChg chg="mod">
          <ac:chgData name="David Butler" userId="1d4169bac4fa5473" providerId="LiveId" clId="{8421C549-A532-41FC-A4CB-E2B1C5C8AD1B}" dt="2025-08-17T09:33:29.640" v="94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421C549-A532-41FC-A4CB-E2B1C5C8AD1B}" dt="2025-08-17T09:34:06.867" v="131" actId="20577"/>
        <pc:sldMkLst>
          <pc:docMk/>
          <pc:sldMk cId="600683253" sldId="270"/>
        </pc:sldMkLst>
        <pc:spChg chg="mod">
          <ac:chgData name="David Butler" userId="1d4169bac4fa5473" providerId="LiveId" clId="{8421C549-A532-41FC-A4CB-E2B1C5C8AD1B}" dt="2025-08-17T09:34:06.867" v="131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421C549-A532-41FC-A4CB-E2B1C5C8AD1B}" dt="2025-08-17T09:34:16.746" v="136" actId="20577"/>
        <pc:sldMkLst>
          <pc:docMk/>
          <pc:sldMk cId="1440179092" sldId="271"/>
        </pc:sldMkLst>
        <pc:spChg chg="mod">
          <ac:chgData name="David Butler" userId="1d4169bac4fa5473" providerId="LiveId" clId="{8421C549-A532-41FC-A4CB-E2B1C5C8AD1B}" dt="2025-08-17T09:34:16.746" v="13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421C549-A532-41FC-A4CB-E2B1C5C8AD1B}" dt="2025-08-17T09:34:20.339" v="141" actId="20577"/>
        <pc:sldMkLst>
          <pc:docMk/>
          <pc:sldMk cId="2412835760" sldId="272"/>
        </pc:sldMkLst>
        <pc:spChg chg="mod">
          <ac:chgData name="David Butler" userId="1d4169bac4fa5473" providerId="LiveId" clId="{8421C549-A532-41FC-A4CB-E2B1C5C8AD1B}" dt="2025-08-17T09:34:20.339" v="141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421C549-A532-41FC-A4CB-E2B1C5C8AD1B}" dt="2025-08-17T09:33:19.520" v="91" actId="20577"/>
        <pc:sldMkLst>
          <pc:docMk/>
          <pc:sldMk cId="433527640" sldId="284"/>
        </pc:sldMkLst>
        <pc:spChg chg="mod">
          <ac:chgData name="David Butler" userId="1d4169bac4fa5473" providerId="LiveId" clId="{8421C549-A532-41FC-A4CB-E2B1C5C8AD1B}" dt="2025-08-17T09:32:58.847" v="41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421C549-A532-41FC-A4CB-E2B1C5C8AD1B}" dt="2025-08-17T09:33:19.520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modSp mod">
        <pc:chgData name="David Butler" userId="1d4169bac4fa5473" providerId="LiveId" clId="{8421C549-A532-41FC-A4CB-E2B1C5C8AD1B}" dt="2025-08-17T09:33:46.953" v="112" actId="20577"/>
        <pc:sldMkLst>
          <pc:docMk/>
          <pc:sldMk cId="2066152977" sldId="292"/>
        </pc:sldMkLst>
        <pc:spChg chg="mod">
          <ac:chgData name="David Butler" userId="1d4169bac4fa5473" providerId="LiveId" clId="{8421C549-A532-41FC-A4CB-E2B1C5C8AD1B}" dt="2025-08-17T09:33:46.953" v="112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8421C549-A532-41FC-A4CB-E2B1C5C8AD1B}" dt="2025-08-17T09:33:50.354" v="115" actId="20577"/>
        <pc:sldMkLst>
          <pc:docMk/>
          <pc:sldMk cId="2680864735" sldId="293"/>
        </pc:sldMkLst>
        <pc:spChg chg="mod">
          <ac:chgData name="David Butler" userId="1d4169bac4fa5473" providerId="LiveId" clId="{8421C549-A532-41FC-A4CB-E2B1C5C8AD1B}" dt="2025-08-17T09:33:50.354" v="115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8421C549-A532-41FC-A4CB-E2B1C5C8AD1B}" dt="2025-08-17T09:33:57.386" v="120" actId="20577"/>
        <pc:sldMkLst>
          <pc:docMk/>
          <pc:sldMk cId="741386051" sldId="294"/>
        </pc:sldMkLst>
        <pc:spChg chg="mod">
          <ac:chgData name="David Butler" userId="1d4169bac4fa5473" providerId="LiveId" clId="{8421C549-A532-41FC-A4CB-E2B1C5C8AD1B}" dt="2025-08-17T09:33:57.386" v="120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8421C549-A532-41FC-A4CB-E2B1C5C8AD1B}" dt="2025-08-17T09:34:03.514" v="126" actId="20577"/>
        <pc:sldMkLst>
          <pc:docMk/>
          <pc:sldMk cId="712021484" sldId="295"/>
        </pc:sldMkLst>
        <pc:spChg chg="mod">
          <ac:chgData name="David Butler" userId="1d4169bac4fa5473" providerId="LiveId" clId="{8421C549-A532-41FC-A4CB-E2B1C5C8AD1B}" dt="2025-08-17T09:34:03.514" v="126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8421C549-A532-41FC-A4CB-E2B1C5C8AD1B}" dt="2025-08-17T09:33:43.109" v="108" actId="1076"/>
        <pc:sldMkLst>
          <pc:docMk/>
          <pc:sldMk cId="1236964882" sldId="296"/>
        </pc:sldMkLst>
        <pc:spChg chg="mod">
          <ac:chgData name="David Butler" userId="1d4169bac4fa5473" providerId="LiveId" clId="{8421C549-A532-41FC-A4CB-E2B1C5C8AD1B}" dt="2025-08-17T09:33:43.109" v="108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8421C549-A532-41FC-A4CB-E2B1C5C8AD1B}" dt="2025-08-17T09:34:26.793" v="149" actId="1076"/>
        <pc:sldMkLst>
          <pc:docMk/>
          <pc:sldMk cId="3292744723" sldId="302"/>
        </pc:sldMkLst>
        <pc:spChg chg="mod">
          <ac:chgData name="David Butler" userId="1d4169bac4fa5473" providerId="LiveId" clId="{8421C549-A532-41FC-A4CB-E2B1C5C8AD1B}" dt="2025-08-17T09:34:26.793" v="149" actId="1076"/>
          <ac:spMkLst>
            <pc:docMk/>
            <pc:sldMk cId="3292744723" sldId="302"/>
            <ac:spMk id="2" creationId="{B8104B5F-4A44-A03A-9AAD-E5326A3C11DC}"/>
          </ac:spMkLst>
        </pc:spChg>
      </pc:sldChg>
      <pc:sldChg chg="addSp modSp mod">
        <pc:chgData name="David Butler" userId="1d4169bac4fa5473" providerId="LiveId" clId="{8421C549-A532-41FC-A4CB-E2B1C5C8AD1B}" dt="2025-08-17T09:35:41.241" v="215" actId="1076"/>
        <pc:sldMkLst>
          <pc:docMk/>
          <pc:sldMk cId="736632320" sldId="306"/>
        </pc:sldMkLst>
        <pc:spChg chg="mod">
          <ac:chgData name="David Butler" userId="1d4169bac4fa5473" providerId="LiveId" clId="{8421C549-A532-41FC-A4CB-E2B1C5C8AD1B}" dt="2025-08-17T09:35:22.038" v="202" actId="20577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8421C549-A532-41FC-A4CB-E2B1C5C8AD1B}" dt="2025-08-17T09:35:15.205" v="192" actId="20577"/>
          <ac:spMkLst>
            <pc:docMk/>
            <pc:sldMk cId="736632320" sldId="306"/>
            <ac:spMk id="3" creationId="{67CECA0E-1CE5-4AA0-B0CD-F37BC3BCEFF0}"/>
          </ac:spMkLst>
        </pc:spChg>
        <pc:spChg chg="mod">
          <ac:chgData name="David Butler" userId="1d4169bac4fa5473" providerId="LiveId" clId="{8421C549-A532-41FC-A4CB-E2B1C5C8AD1B}" dt="2025-08-17T09:35:35.690" v="213" actId="1076"/>
          <ac:spMkLst>
            <pc:docMk/>
            <pc:sldMk cId="736632320" sldId="306"/>
            <ac:spMk id="4" creationId="{42ECB45F-C9BD-C7F3-2335-30B8CB97699E}"/>
          </ac:spMkLst>
        </pc:spChg>
        <pc:spChg chg="add mod">
          <ac:chgData name="David Butler" userId="1d4169bac4fa5473" providerId="LiveId" clId="{8421C549-A532-41FC-A4CB-E2B1C5C8AD1B}" dt="2025-08-17T09:35:38.152" v="214" actId="1076"/>
          <ac:spMkLst>
            <pc:docMk/>
            <pc:sldMk cId="736632320" sldId="306"/>
            <ac:spMk id="5" creationId="{968CB802-7093-A664-A5C8-42979C696F2D}"/>
          </ac:spMkLst>
        </pc:spChg>
        <pc:spChg chg="mod">
          <ac:chgData name="David Butler" userId="1d4169bac4fa5473" providerId="LiveId" clId="{8421C549-A532-41FC-A4CB-E2B1C5C8AD1B}" dt="2025-08-17T09:34:57.053" v="171" actId="20577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8421C549-A532-41FC-A4CB-E2B1C5C8AD1B}" dt="2025-08-17T09:35:12.205" v="187" actId="20577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8421C549-A532-41FC-A4CB-E2B1C5C8AD1B}" dt="2025-08-17T09:35:41.241" v="215" actId="1076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8421C549-A532-41FC-A4CB-E2B1C5C8AD1B}" dt="2025-08-17T09:34:45.004" v="158" actId="14100"/>
          <ac:spMkLst>
            <pc:docMk/>
            <pc:sldMk cId="736632320" sldId="306"/>
            <ac:spMk id="9" creationId="{1FCE9C8C-9351-4BB7-E8D7-A67304931584}"/>
          </ac:spMkLst>
        </pc:spChg>
        <pc:spChg chg="add mod">
          <ac:chgData name="David Butler" userId="1d4169bac4fa5473" providerId="LiveId" clId="{8421C549-A532-41FC-A4CB-E2B1C5C8AD1B}" dt="2025-08-17T09:35:31.560" v="212" actId="14100"/>
          <ac:spMkLst>
            <pc:docMk/>
            <pc:sldMk cId="736632320" sldId="306"/>
            <ac:spMk id="10" creationId="{8B7D346C-CA41-3A7E-80A3-A1FBC9387583}"/>
          </ac:spMkLst>
        </pc:spChg>
        <pc:spChg chg="mod">
          <ac:chgData name="David Butler" userId="1d4169bac4fa5473" providerId="LiveId" clId="{8421C549-A532-41FC-A4CB-E2B1C5C8AD1B}" dt="2025-08-17T09:35:18.309" v="197" actId="20577"/>
          <ac:spMkLst>
            <pc:docMk/>
            <pc:sldMk cId="736632320" sldId="306"/>
            <ac:spMk id="12" creationId="{10DAC56D-5EFA-199E-DF39-763AF935E796}"/>
          </ac:spMkLst>
        </pc:spChg>
      </pc:sldChg>
      <pc:sldChg chg="addSp delSp modSp add mod">
        <pc:chgData name="David Butler" userId="1d4169bac4fa5473" providerId="LiveId" clId="{8421C549-A532-41FC-A4CB-E2B1C5C8AD1B}" dt="2025-08-17T09:37:09.756" v="236" actId="478"/>
        <pc:sldMkLst>
          <pc:docMk/>
          <pc:sldMk cId="2854792076" sldId="307"/>
        </pc:sldMkLst>
        <pc:spChg chg="del">
          <ac:chgData name="David Butler" userId="1d4169bac4fa5473" providerId="LiveId" clId="{8421C549-A532-41FC-A4CB-E2B1C5C8AD1B}" dt="2025-08-17T09:36:22.833" v="220" actId="478"/>
          <ac:spMkLst>
            <pc:docMk/>
            <pc:sldMk cId="2854792076" sldId="307"/>
            <ac:spMk id="4" creationId="{67C9E2A9-4A51-B99C-E837-EF9529217FCE}"/>
          </ac:spMkLst>
        </pc:spChg>
        <pc:spChg chg="add del">
          <ac:chgData name="David Butler" userId="1d4169bac4fa5473" providerId="LiveId" clId="{8421C549-A532-41FC-A4CB-E2B1C5C8AD1B}" dt="2025-08-17T09:37:09.340" v="235" actId="478"/>
          <ac:spMkLst>
            <pc:docMk/>
            <pc:sldMk cId="2854792076" sldId="307"/>
            <ac:spMk id="5" creationId="{68E75821-34C4-036D-D035-3B0DFB461A2F}"/>
          </ac:spMkLst>
        </pc:spChg>
        <pc:spChg chg="mod">
          <ac:chgData name="David Butler" userId="1d4169bac4fa5473" providerId="LiveId" clId="{8421C549-A532-41FC-A4CB-E2B1C5C8AD1B}" dt="2025-08-17T09:37:08.586" v="234" actId="1076"/>
          <ac:spMkLst>
            <pc:docMk/>
            <pc:sldMk cId="2854792076" sldId="307"/>
            <ac:spMk id="7" creationId="{914C2D78-08D4-9771-A2E1-9CEB69417D60}"/>
          </ac:spMkLst>
        </pc:spChg>
        <pc:spChg chg="del">
          <ac:chgData name="David Butler" userId="1d4169bac4fa5473" providerId="LiveId" clId="{8421C549-A532-41FC-A4CB-E2B1C5C8AD1B}" dt="2025-08-17T09:36:30.585" v="221" actId="478"/>
          <ac:spMkLst>
            <pc:docMk/>
            <pc:sldMk cId="2854792076" sldId="307"/>
            <ac:spMk id="9" creationId="{EE2DCD05-BC52-621B-4EB6-9A1518A9725C}"/>
          </ac:spMkLst>
        </pc:spChg>
        <pc:spChg chg="add del mod">
          <ac:chgData name="David Butler" userId="1d4169bac4fa5473" providerId="LiveId" clId="{8421C549-A532-41FC-A4CB-E2B1C5C8AD1B}" dt="2025-08-17T09:37:09.756" v="236" actId="478"/>
          <ac:spMkLst>
            <pc:docMk/>
            <pc:sldMk cId="2854792076" sldId="307"/>
            <ac:spMk id="10" creationId="{04607717-13EA-13CD-5513-F81F5C1BB518}"/>
          </ac:spMkLst>
        </pc:spChg>
        <pc:spChg chg="mod">
          <ac:chgData name="David Butler" userId="1d4169bac4fa5473" providerId="LiveId" clId="{8421C549-A532-41FC-A4CB-E2B1C5C8AD1B}" dt="2025-08-17T09:37:08.324" v="233" actId="1076"/>
          <ac:spMkLst>
            <pc:docMk/>
            <pc:sldMk cId="2854792076" sldId="307"/>
            <ac:spMk id="12" creationId="{A3611B60-538E-BABC-67B7-082C236B67D2}"/>
          </ac:spMkLst>
        </pc:spChg>
      </pc:sldChg>
      <pc:sldChg chg="del">
        <pc:chgData name="David Butler" userId="1d4169bac4fa5473" providerId="LiveId" clId="{8421C549-A532-41FC-A4CB-E2B1C5C8AD1B}" dt="2025-08-17T09:33:34.789" v="95" actId="47"/>
        <pc:sldMkLst>
          <pc:docMk/>
          <pc:sldMk cId="3150021013" sldId="307"/>
        </pc:sldMkLst>
      </pc:sldChg>
      <pc:sldChg chg="del">
        <pc:chgData name="David Butler" userId="1d4169bac4fa5473" providerId="LiveId" clId="{8421C549-A532-41FC-A4CB-E2B1C5C8AD1B}" dt="2025-08-17T09:33:35.156" v="96" actId="47"/>
        <pc:sldMkLst>
          <pc:docMk/>
          <pc:sldMk cId="3781111378" sldId="308"/>
        </pc:sldMkLst>
      </pc:sldChg>
      <pc:sldChg chg="delSp modSp add mod">
        <pc:chgData name="David Butler" userId="1d4169bac4fa5473" providerId="LiveId" clId="{8421C549-A532-41FC-A4CB-E2B1C5C8AD1B}" dt="2025-08-17T09:37:40.551" v="243" actId="1076"/>
        <pc:sldMkLst>
          <pc:docMk/>
          <pc:sldMk cId="4137698065" sldId="308"/>
        </pc:sldMkLst>
        <pc:spChg chg="mod">
          <ac:chgData name="David Butler" userId="1d4169bac4fa5473" providerId="LiveId" clId="{8421C549-A532-41FC-A4CB-E2B1C5C8AD1B}" dt="2025-08-17T09:37:37.940" v="242" actId="1076"/>
          <ac:spMkLst>
            <pc:docMk/>
            <pc:sldMk cId="4137698065" sldId="308"/>
            <ac:spMk id="2" creationId="{EDC0521F-FE88-B5F8-7243-9C63E987156A}"/>
          </ac:spMkLst>
        </pc:spChg>
        <pc:spChg chg="mod">
          <ac:chgData name="David Butler" userId="1d4169bac4fa5473" providerId="LiveId" clId="{8421C549-A532-41FC-A4CB-E2B1C5C8AD1B}" dt="2025-08-17T09:37:40.551" v="243" actId="1076"/>
          <ac:spMkLst>
            <pc:docMk/>
            <pc:sldMk cId="4137698065" sldId="308"/>
            <ac:spMk id="3" creationId="{D5C80B0C-FDFD-4FC3-AC11-C7F412FF1E42}"/>
          </ac:spMkLst>
        </pc:spChg>
        <pc:spChg chg="mod">
          <ac:chgData name="David Butler" userId="1d4169bac4fa5473" providerId="LiveId" clId="{8421C549-A532-41FC-A4CB-E2B1C5C8AD1B}" dt="2025-08-17T09:37:30.516" v="239" actId="1076"/>
          <ac:spMkLst>
            <pc:docMk/>
            <pc:sldMk cId="4137698065" sldId="308"/>
            <ac:spMk id="4" creationId="{BAD0AC58-34D8-5025-521F-1AD54C596ACB}"/>
          </ac:spMkLst>
        </pc:spChg>
        <pc:spChg chg="del">
          <ac:chgData name="David Butler" userId="1d4169bac4fa5473" providerId="LiveId" clId="{8421C549-A532-41FC-A4CB-E2B1C5C8AD1B}" dt="2025-08-17T09:37:27.331" v="238" actId="478"/>
          <ac:spMkLst>
            <pc:docMk/>
            <pc:sldMk cId="4137698065" sldId="308"/>
            <ac:spMk id="5" creationId="{A52AF48E-5AB7-17F0-E35C-82363243D0BF}"/>
          </ac:spMkLst>
        </pc:spChg>
        <pc:spChg chg="mod">
          <ac:chgData name="David Butler" userId="1d4169bac4fa5473" providerId="LiveId" clId="{8421C549-A532-41FC-A4CB-E2B1C5C8AD1B}" dt="2025-08-17T09:37:33.061" v="240" actId="1076"/>
          <ac:spMkLst>
            <pc:docMk/>
            <pc:sldMk cId="4137698065" sldId="308"/>
            <ac:spMk id="6" creationId="{41B6B584-0B73-E2D6-EA67-68AC3C8E70A8}"/>
          </ac:spMkLst>
        </pc:spChg>
        <pc:spChg chg="mod">
          <ac:chgData name="David Butler" userId="1d4169bac4fa5473" providerId="LiveId" clId="{8421C549-A532-41FC-A4CB-E2B1C5C8AD1B}" dt="2025-08-17T09:37:35.395" v="241" actId="1076"/>
          <ac:spMkLst>
            <pc:docMk/>
            <pc:sldMk cId="4137698065" sldId="308"/>
            <ac:spMk id="9" creationId="{7D50D7E2-BE9E-E9E0-F883-1FB40B9620F4}"/>
          </ac:spMkLst>
        </pc:spChg>
        <pc:spChg chg="del">
          <ac:chgData name="David Butler" userId="1d4169bac4fa5473" providerId="LiveId" clId="{8421C549-A532-41FC-A4CB-E2B1C5C8AD1B}" dt="2025-08-17T09:37:24.139" v="237" actId="478"/>
          <ac:spMkLst>
            <pc:docMk/>
            <pc:sldMk cId="4137698065" sldId="308"/>
            <ac:spMk id="10" creationId="{6221781E-4F26-7178-3697-03F0360420F4}"/>
          </ac:spMkLst>
        </pc:spChg>
      </pc:sldChg>
      <pc:sldChg chg="del">
        <pc:chgData name="David Butler" userId="1d4169bac4fa5473" providerId="LiveId" clId="{8421C549-A532-41FC-A4CB-E2B1C5C8AD1B}" dt="2025-08-17T09:33:35.635" v="97" actId="47"/>
        <pc:sldMkLst>
          <pc:docMk/>
          <pc:sldMk cId="801133385" sldId="309"/>
        </pc:sldMkLst>
      </pc:sldChg>
      <pc:sldChg chg="delSp modSp add mod">
        <pc:chgData name="David Butler" userId="1d4169bac4fa5473" providerId="LiveId" clId="{8421C549-A532-41FC-A4CB-E2B1C5C8AD1B}" dt="2025-08-17T09:38:09.609" v="252" actId="1076"/>
        <pc:sldMkLst>
          <pc:docMk/>
          <pc:sldMk cId="4125647767" sldId="309"/>
        </pc:sldMkLst>
        <pc:spChg chg="mod">
          <ac:chgData name="David Butler" userId="1d4169bac4fa5473" providerId="LiveId" clId="{8421C549-A532-41FC-A4CB-E2B1C5C8AD1B}" dt="2025-08-17T09:38:02.040" v="250" actId="14100"/>
          <ac:spMkLst>
            <pc:docMk/>
            <pc:sldMk cId="4125647767" sldId="309"/>
            <ac:spMk id="2" creationId="{C92AACFF-3AFA-C03A-84F9-28D47BDD0778}"/>
          </ac:spMkLst>
        </pc:spChg>
        <pc:spChg chg="mod">
          <ac:chgData name="David Butler" userId="1d4169bac4fa5473" providerId="LiveId" clId="{8421C549-A532-41FC-A4CB-E2B1C5C8AD1B}" dt="2025-08-17T09:38:09.609" v="252" actId="1076"/>
          <ac:spMkLst>
            <pc:docMk/>
            <pc:sldMk cId="4125647767" sldId="309"/>
            <ac:spMk id="4" creationId="{183E37C3-E903-0D40-D06A-76EBDE346635}"/>
          </ac:spMkLst>
        </pc:spChg>
        <pc:spChg chg="mod">
          <ac:chgData name="David Butler" userId="1d4169bac4fa5473" providerId="LiveId" clId="{8421C549-A532-41FC-A4CB-E2B1C5C8AD1B}" dt="2025-08-17T09:38:05.218" v="251" actId="1076"/>
          <ac:spMkLst>
            <pc:docMk/>
            <pc:sldMk cId="4125647767" sldId="309"/>
            <ac:spMk id="7" creationId="{5BDEE938-9F3F-FE5F-F3C8-8D85AB432A92}"/>
          </ac:spMkLst>
        </pc:spChg>
        <pc:spChg chg="del">
          <ac:chgData name="David Butler" userId="1d4169bac4fa5473" providerId="LiveId" clId="{8421C549-A532-41FC-A4CB-E2B1C5C8AD1B}" dt="2025-08-17T09:37:45.084" v="244" actId="478"/>
          <ac:spMkLst>
            <pc:docMk/>
            <pc:sldMk cId="4125647767" sldId="309"/>
            <ac:spMk id="8" creationId="{843EA264-5423-F0FA-0ABA-A534FCF63435}"/>
          </ac:spMkLst>
        </pc:spChg>
        <pc:spChg chg="mod">
          <ac:chgData name="David Butler" userId="1d4169bac4fa5473" providerId="LiveId" clId="{8421C549-A532-41FC-A4CB-E2B1C5C8AD1B}" dt="2025-08-17T09:37:56.905" v="247" actId="1076"/>
          <ac:spMkLst>
            <pc:docMk/>
            <pc:sldMk cId="4125647767" sldId="309"/>
            <ac:spMk id="9" creationId="{E2FE3059-6A9A-61F9-AAB2-F71015B3F844}"/>
          </ac:spMkLst>
        </pc:spChg>
        <pc:spChg chg="del">
          <ac:chgData name="David Butler" userId="1d4169bac4fa5473" providerId="LiveId" clId="{8421C549-A532-41FC-A4CB-E2B1C5C8AD1B}" dt="2025-08-17T09:37:53.132" v="245" actId="478"/>
          <ac:spMkLst>
            <pc:docMk/>
            <pc:sldMk cId="4125647767" sldId="309"/>
            <ac:spMk id="10" creationId="{4B5DE3B6-53CF-A9AD-584C-D2EB18A0D1CB}"/>
          </ac:spMkLst>
        </pc:spChg>
      </pc:sldChg>
      <pc:sldChg chg="delSp modSp add mod">
        <pc:chgData name="David Butler" userId="1d4169bac4fa5473" providerId="LiveId" clId="{8421C549-A532-41FC-A4CB-E2B1C5C8AD1B}" dt="2025-08-17T09:36:54.992" v="228" actId="1076"/>
        <pc:sldMkLst>
          <pc:docMk/>
          <pc:sldMk cId="2208814500" sldId="310"/>
        </pc:sldMkLst>
        <pc:spChg chg="del">
          <ac:chgData name="David Butler" userId="1d4169bac4fa5473" providerId="LiveId" clId="{8421C549-A532-41FC-A4CB-E2B1C5C8AD1B}" dt="2025-08-17T09:36:45.233" v="225" actId="478"/>
          <ac:spMkLst>
            <pc:docMk/>
            <pc:sldMk cId="2208814500" sldId="310"/>
            <ac:spMk id="2" creationId="{D63A7D45-E9E0-4CAC-2BB5-D0C6CB01EEB1}"/>
          </ac:spMkLst>
        </pc:spChg>
        <pc:spChg chg="del">
          <ac:chgData name="David Butler" userId="1d4169bac4fa5473" providerId="LiveId" clId="{8421C549-A532-41FC-A4CB-E2B1C5C8AD1B}" dt="2025-08-17T09:36:42.208" v="224" actId="478"/>
          <ac:spMkLst>
            <pc:docMk/>
            <pc:sldMk cId="2208814500" sldId="310"/>
            <ac:spMk id="3" creationId="{027651E6-5F87-363B-FD36-43EC607B5588}"/>
          </ac:spMkLst>
        </pc:spChg>
        <pc:spChg chg="mod">
          <ac:chgData name="David Butler" userId="1d4169bac4fa5473" providerId="LiveId" clId="{8421C549-A532-41FC-A4CB-E2B1C5C8AD1B}" dt="2025-08-17T09:36:50.852" v="227" actId="1076"/>
          <ac:spMkLst>
            <pc:docMk/>
            <pc:sldMk cId="2208814500" sldId="310"/>
            <ac:spMk id="4" creationId="{B26F2FE5-2328-DF7F-9CC4-1F6EDB8A44A8}"/>
          </ac:spMkLst>
        </pc:spChg>
        <pc:spChg chg="mod">
          <ac:chgData name="David Butler" userId="1d4169bac4fa5473" providerId="LiveId" clId="{8421C549-A532-41FC-A4CB-E2B1C5C8AD1B}" dt="2025-08-17T09:36:48.359" v="226" actId="1076"/>
          <ac:spMkLst>
            <pc:docMk/>
            <pc:sldMk cId="2208814500" sldId="310"/>
            <ac:spMk id="10" creationId="{1194B8BC-8F84-556C-0136-5A9ADF116E42}"/>
          </ac:spMkLst>
        </pc:spChg>
        <pc:spChg chg="mod">
          <ac:chgData name="David Butler" userId="1d4169bac4fa5473" providerId="LiveId" clId="{8421C549-A532-41FC-A4CB-E2B1C5C8AD1B}" dt="2025-08-17T09:36:54.992" v="228" actId="1076"/>
          <ac:spMkLst>
            <pc:docMk/>
            <pc:sldMk cId="2208814500" sldId="310"/>
            <ac:spMk id="12" creationId="{D836B992-46AE-149E-A95C-41307251867A}"/>
          </ac:spMkLst>
        </pc:spChg>
      </pc:sldChg>
      <pc:sldChg chg="del">
        <pc:chgData name="David Butler" userId="1d4169bac4fa5473" providerId="LiveId" clId="{8421C549-A532-41FC-A4CB-E2B1C5C8AD1B}" dt="2025-08-17T09:33:36.089" v="98" actId="47"/>
        <pc:sldMkLst>
          <pc:docMk/>
          <pc:sldMk cId="4126607851" sldId="310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  <pc:spChg chg="mod">
          <ac:chgData name="David Butler" userId="1d4169bac4fa5473" providerId="LiveId" clId="{08C30437-8B93-4B29-A338-B4025CA8C3BE}" dt="2025-08-13T17:34:40.162" v="137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  <pc:spChg chg="mod">
          <ac:chgData name="David Butler" userId="1d4169bac4fa5473" providerId="LiveId" clId="{08C30437-8B93-4B29-A338-B4025CA8C3BE}" dt="2025-08-13T17:34:57.969" v="142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  <pc:spChg chg="mod">
          <ac:chgData name="David Butler" userId="1d4169bac4fa5473" providerId="LiveId" clId="{08C30437-8B93-4B29-A338-B4025CA8C3BE}" dt="2025-08-13T17:34:21.231" v="12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  <pc:spChg chg="mod">
          <ac:chgData name="David Butler" userId="1d4169bac4fa5473" providerId="LiveId" clId="{08C30437-8B93-4B29-A338-B4025CA8C3BE}" dt="2025-08-13T17:34:24.823" v="123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  <pc:spChg chg="mod">
          <ac:chgData name="David Butler" userId="1d4169bac4fa5473" providerId="LiveId" clId="{08C30437-8B93-4B29-A338-B4025CA8C3BE}" dt="2025-08-13T17:34:28.982" v="12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  <pc:spChg chg="mod">
          <ac:chgData name="David Butler" userId="1d4169bac4fa5473" providerId="LiveId" clId="{08C30437-8B93-4B29-A338-B4025CA8C3BE}" dt="2025-08-13T17:34:18.013" v="11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  <pc:spChg chg="mod">
          <ac:chgData name="David Butler" userId="1d4169bac4fa5473" providerId="LiveId" clId="{08C30437-8B93-4B29-A338-B4025CA8C3BE}" dt="2025-08-13T17:35:01.399" v="144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A89D48B3-BF79-4018-9E83-5420FEE0C251}"/>
    <pc:docChg chg="undo custSel addSld delSld modSld sldOrd">
      <pc:chgData name="David Butler" userId="1d4169bac4fa5473" providerId="LiveId" clId="{A89D48B3-BF79-4018-9E83-5420FEE0C251}" dt="2025-08-16T10:28:38.676" v="289" actId="1076"/>
      <pc:docMkLst>
        <pc:docMk/>
      </pc:docMkLst>
      <pc:sldChg chg="modSp mod">
        <pc:chgData name="David Butler" userId="1d4169bac4fa5473" providerId="LiveId" clId="{A89D48B3-BF79-4018-9E83-5420FEE0C251}" dt="2025-08-16T10:23:18.348" v="98" actId="20577"/>
        <pc:sldMkLst>
          <pc:docMk/>
          <pc:sldMk cId="382111458" sldId="269"/>
        </pc:sldMkLst>
        <pc:spChg chg="mod">
          <ac:chgData name="David Butler" userId="1d4169bac4fa5473" providerId="LiveId" clId="{A89D48B3-BF79-4018-9E83-5420FEE0C251}" dt="2025-08-16T10:23:18.348" v="98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01.070" v="140" actId="20577"/>
        <pc:sldMkLst>
          <pc:docMk/>
          <pc:sldMk cId="600683253" sldId="270"/>
        </pc:sldMkLst>
        <pc:spChg chg="mod">
          <ac:chgData name="David Butler" userId="1d4169bac4fa5473" providerId="LiveId" clId="{A89D48B3-BF79-4018-9E83-5420FEE0C251}" dt="2025-08-16T10:24:01.070" v="140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22.280" v="156" actId="14100"/>
        <pc:sldMkLst>
          <pc:docMk/>
          <pc:sldMk cId="2412835760" sldId="272"/>
        </pc:sldMkLst>
        <pc:spChg chg="mod">
          <ac:chgData name="David Butler" userId="1d4169bac4fa5473" providerId="LiveId" clId="{A89D48B3-BF79-4018-9E83-5420FEE0C251}" dt="2025-08-16T10:24:22.280" v="156" actId="14100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3:10.947" v="94" actId="20577"/>
        <pc:sldMkLst>
          <pc:docMk/>
          <pc:sldMk cId="433527640" sldId="284"/>
        </pc:sldMkLst>
        <pc:spChg chg="mod">
          <ac:chgData name="David Butler" userId="1d4169bac4fa5473" providerId="LiveId" clId="{A89D48B3-BF79-4018-9E83-5420FEE0C251}" dt="2025-08-16T10:22:46.610" v="4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89D48B3-BF79-4018-9E83-5420FEE0C251}" dt="2025-08-16T10:23:10.947" v="94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89D48B3-BF79-4018-9E83-5420FEE0C251}" dt="2025-08-16T10:27:58.067" v="274" actId="1076"/>
        <pc:sldMkLst>
          <pc:docMk/>
          <pc:sldMk cId="2013782049" sldId="288"/>
        </pc:sldMkLst>
        <pc:spChg chg="add del mod">
          <ac:chgData name="David Butler" userId="1d4169bac4fa5473" providerId="LiveId" clId="{A89D48B3-BF79-4018-9E83-5420FEE0C251}" dt="2025-08-16T10:27:55.242" v="273" actId="1076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A89D48B3-BF79-4018-9E83-5420FEE0C251}" dt="2025-08-16T10:27:48.002" v="270" actId="1076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A89D48B3-BF79-4018-9E83-5420FEE0C251}" dt="2025-08-16T10:27:58.067" v="274" actId="1076"/>
          <ac:spMkLst>
            <pc:docMk/>
            <pc:sldMk cId="2013782049" sldId="288"/>
            <ac:spMk id="4" creationId="{EAC4152A-7376-D4C8-7DBE-537D2D422D2C}"/>
          </ac:spMkLst>
        </pc:spChg>
        <pc:spChg chg="add del mod">
          <ac:chgData name="David Butler" userId="1d4169bac4fa5473" providerId="LiveId" clId="{A89D48B3-BF79-4018-9E83-5420FEE0C251}" dt="2025-08-16T10:27:49.888" v="271" actId="1076"/>
          <ac:spMkLst>
            <pc:docMk/>
            <pc:sldMk cId="2013782049" sldId="288"/>
            <ac:spMk id="5" creationId="{514119E3-9711-80D9-EA81-E0219DD52167}"/>
          </ac:spMkLst>
        </pc:spChg>
        <pc:spChg chg="mod">
          <ac:chgData name="David Butler" userId="1d4169bac4fa5473" providerId="LiveId" clId="{A89D48B3-BF79-4018-9E83-5420FEE0C251}" dt="2025-08-16T10:27:43.986" v="267" actId="1076"/>
          <ac:spMkLst>
            <pc:docMk/>
            <pc:sldMk cId="2013782049" sldId="288"/>
            <ac:spMk id="6" creationId="{91B94888-69FE-137E-AF94-E85954B176EF}"/>
          </ac:spMkLst>
        </pc:spChg>
        <pc:spChg chg="del mod">
          <ac:chgData name="David Butler" userId="1d4169bac4fa5473" providerId="LiveId" clId="{A89D48B3-BF79-4018-9E83-5420FEE0C251}" dt="2025-08-16T10:27:39.488" v="265" actId="478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89D48B3-BF79-4018-9E83-5420FEE0C251}" dt="2025-08-16T10:27:45.894" v="269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A89D48B3-BF79-4018-9E83-5420FEE0C251}" dt="2025-08-16T10:27:41.231" v="266" actId="478"/>
          <ac:spMkLst>
            <pc:docMk/>
            <pc:sldMk cId="2013782049" sldId="288"/>
            <ac:spMk id="9" creationId="{640CC09A-2599-56F5-9F3D-DC98A45D257F}"/>
          </ac:spMkLst>
        </pc:spChg>
        <pc:spChg chg="mod">
          <ac:chgData name="David Butler" userId="1d4169bac4fa5473" providerId="LiveId" clId="{A89D48B3-BF79-4018-9E83-5420FEE0C251}" dt="2025-08-16T10:25:25.186" v="193" actId="20577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89D48B3-BF79-4018-9E83-5420FEE0C251}" dt="2025-08-16T10:25:34.838" v="200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A89D48B3-BF79-4018-9E83-5420FEE0C251}" dt="2025-08-16T10:23:36.629" v="120" actId="1076"/>
        <pc:sldMkLst>
          <pc:docMk/>
          <pc:sldMk cId="2066152977" sldId="292"/>
        </pc:sldMkLst>
        <pc:spChg chg="mod">
          <ac:chgData name="David Butler" userId="1d4169bac4fa5473" providerId="LiveId" clId="{A89D48B3-BF79-4018-9E83-5420FEE0C251}" dt="2025-08-16T10:23:36.629" v="120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89D48B3-BF79-4018-9E83-5420FEE0C251}" dt="2025-08-16T10:23:40.541" v="127" actId="20577"/>
        <pc:sldMkLst>
          <pc:docMk/>
          <pc:sldMk cId="2680864735" sldId="293"/>
        </pc:sldMkLst>
        <pc:spChg chg="mod">
          <ac:chgData name="David Butler" userId="1d4169bac4fa5473" providerId="LiveId" clId="{A89D48B3-BF79-4018-9E83-5420FEE0C251}" dt="2025-08-16T10:23:40.541" v="127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89D48B3-BF79-4018-9E83-5420FEE0C251}" dt="2025-08-16T10:23:45.830" v="131" actId="20577"/>
        <pc:sldMkLst>
          <pc:docMk/>
          <pc:sldMk cId="741386051" sldId="294"/>
        </pc:sldMkLst>
        <pc:spChg chg="mod">
          <ac:chgData name="David Butler" userId="1d4169bac4fa5473" providerId="LiveId" clId="{A89D48B3-BF79-4018-9E83-5420FEE0C251}" dt="2025-08-16T10:23:45.830" v="131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89D48B3-BF79-4018-9E83-5420FEE0C251}" dt="2025-08-16T10:23:51.246" v="138" actId="20577"/>
        <pc:sldMkLst>
          <pc:docMk/>
          <pc:sldMk cId="712021484" sldId="295"/>
        </pc:sldMkLst>
        <pc:spChg chg="mod">
          <ac:chgData name="David Butler" userId="1d4169bac4fa5473" providerId="LiveId" clId="{A89D48B3-BF79-4018-9E83-5420FEE0C251}" dt="2025-08-16T10:23:51.246" v="13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A89D48B3-BF79-4018-9E83-5420FEE0C251}" dt="2025-08-16T10:23:28.925" v="111" actId="1076"/>
        <pc:sldMkLst>
          <pc:docMk/>
          <pc:sldMk cId="1236964882" sldId="296"/>
        </pc:sldMkLst>
        <pc:spChg chg="mod">
          <ac:chgData name="David Butler" userId="1d4169bac4fa5473" providerId="LiveId" clId="{A89D48B3-BF79-4018-9E83-5420FEE0C251}" dt="2025-08-16T10:23:28.925" v="111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A89D48B3-BF79-4018-9E83-5420FEE0C251}" dt="2025-08-16T10:26:13.311" v="222" actId="47"/>
        <pc:sldMkLst>
          <pc:docMk/>
          <pc:sldMk cId="1373560228" sldId="303"/>
        </pc:sldMkLst>
      </pc:sldChg>
      <pc:sldChg chg="add del">
        <pc:chgData name="David Butler" userId="1d4169bac4fa5473" providerId="LiveId" clId="{A89D48B3-BF79-4018-9E83-5420FEE0C251}" dt="2025-08-16T10:26:44.013" v="243" actId="2890"/>
        <pc:sldMkLst>
          <pc:docMk/>
          <pc:sldMk cId="4060521170" sldId="303"/>
        </pc:sldMkLst>
      </pc:sldChg>
      <pc:sldChg chg="delSp modSp add mod">
        <pc:chgData name="David Butler" userId="1d4169bac4fa5473" providerId="LiveId" clId="{A89D48B3-BF79-4018-9E83-5420FEE0C251}" dt="2025-08-16T10:28:14.269" v="281" actId="1076"/>
        <pc:sldMkLst>
          <pc:docMk/>
          <pc:sldMk cId="4167599518" sldId="303"/>
        </pc:sldMkLst>
        <pc:spChg chg="mod">
          <ac:chgData name="David Butler" userId="1d4169bac4fa5473" providerId="LiveId" clId="{A89D48B3-BF79-4018-9E83-5420FEE0C251}" dt="2025-08-16T10:28:07.194" v="278" actId="1076"/>
          <ac:spMkLst>
            <pc:docMk/>
            <pc:sldMk cId="4167599518" sldId="303"/>
            <ac:spMk id="2" creationId="{8276F957-4EBE-D5C3-76E5-2509FB6FECD4}"/>
          </ac:spMkLst>
        </pc:spChg>
        <pc:spChg chg="mod">
          <ac:chgData name="David Butler" userId="1d4169bac4fa5473" providerId="LiveId" clId="{A89D48B3-BF79-4018-9E83-5420FEE0C251}" dt="2025-08-16T10:28:14.269" v="281" actId="1076"/>
          <ac:spMkLst>
            <pc:docMk/>
            <pc:sldMk cId="4167599518" sldId="303"/>
            <ac:spMk id="3" creationId="{232DFA16-FB48-2652-4584-473D07535EE8}"/>
          </ac:spMkLst>
        </pc:spChg>
        <pc:spChg chg="mod">
          <ac:chgData name="David Butler" userId="1d4169bac4fa5473" providerId="LiveId" clId="{A89D48B3-BF79-4018-9E83-5420FEE0C251}" dt="2025-08-16T10:28:05.071" v="277" actId="1076"/>
          <ac:spMkLst>
            <pc:docMk/>
            <pc:sldMk cId="4167599518" sldId="303"/>
            <ac:spMk id="5" creationId="{AD0F37CB-948C-1ECD-0F59-52FD50F3D359}"/>
          </ac:spMkLst>
        </pc:spChg>
        <pc:spChg chg="mod">
          <ac:chgData name="David Butler" userId="1d4169bac4fa5473" providerId="LiveId" clId="{A89D48B3-BF79-4018-9E83-5420FEE0C251}" dt="2025-08-16T10:28:11.920" v="280" actId="1076"/>
          <ac:spMkLst>
            <pc:docMk/>
            <pc:sldMk cId="4167599518" sldId="303"/>
            <ac:spMk id="7" creationId="{DA9312A6-7A63-18D8-6883-71211BA23EA6}"/>
          </ac:spMkLst>
        </pc:spChg>
        <pc:spChg chg="del">
          <ac:chgData name="David Butler" userId="1d4169bac4fa5473" providerId="LiveId" clId="{A89D48B3-BF79-4018-9E83-5420FEE0C251}" dt="2025-08-16T10:28:01.560" v="275" actId="478"/>
          <ac:spMkLst>
            <pc:docMk/>
            <pc:sldMk cId="4167599518" sldId="303"/>
            <ac:spMk id="8" creationId="{637ACCC3-9467-1D6F-FF90-B1E910A3F174}"/>
          </ac:spMkLst>
        </pc:spChg>
        <pc:spChg chg="mod">
          <ac:chgData name="David Butler" userId="1d4169bac4fa5473" providerId="LiveId" clId="{A89D48B3-BF79-4018-9E83-5420FEE0C251}" dt="2025-08-16T10:28:09.401" v="279" actId="1076"/>
          <ac:spMkLst>
            <pc:docMk/>
            <pc:sldMk cId="4167599518" sldId="303"/>
            <ac:spMk id="9" creationId="{378CCB43-8017-F453-92C3-39910B4D6063}"/>
          </ac:spMkLst>
        </pc:spChg>
        <pc:spChg chg="del">
          <ac:chgData name="David Butler" userId="1d4169bac4fa5473" providerId="LiveId" clId="{A89D48B3-BF79-4018-9E83-5420FEE0C251}" dt="2025-08-16T10:28:02.896" v="276" actId="478"/>
          <ac:spMkLst>
            <pc:docMk/>
            <pc:sldMk cId="4167599518" sldId="303"/>
            <ac:spMk id="11" creationId="{DE34DA13-16DA-5FE6-5D44-7CDF76FC0662}"/>
          </ac:spMkLst>
        </pc:spChg>
      </pc:sldChg>
      <pc:sldChg chg="del">
        <pc:chgData name="David Butler" userId="1d4169bac4fa5473" providerId="LiveId" clId="{A89D48B3-BF79-4018-9E83-5420FEE0C251}" dt="2025-08-16T10:26:13.562" v="223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A89D48B3-BF79-4018-9E83-5420FEE0C251}" dt="2025-08-16T10:28:38.676" v="289" actId="1076"/>
        <pc:sldMkLst>
          <pc:docMk/>
          <pc:sldMk cId="1504940847" sldId="304"/>
        </pc:sldMkLst>
        <pc:spChg chg="mod">
          <ac:chgData name="David Butler" userId="1d4169bac4fa5473" providerId="LiveId" clId="{A89D48B3-BF79-4018-9E83-5420FEE0C251}" dt="2025-08-16T10:28:30.751" v="285" actId="1076"/>
          <ac:spMkLst>
            <pc:docMk/>
            <pc:sldMk cId="1504940847" sldId="304"/>
            <ac:spMk id="2" creationId="{7AA6546A-A6AD-511F-4D4B-2CB6D9CA6AEF}"/>
          </ac:spMkLst>
        </pc:spChg>
        <pc:spChg chg="mod">
          <ac:chgData name="David Butler" userId="1d4169bac4fa5473" providerId="LiveId" clId="{A89D48B3-BF79-4018-9E83-5420FEE0C251}" dt="2025-08-16T10:28:32.757" v="286" actId="1076"/>
          <ac:spMkLst>
            <pc:docMk/>
            <pc:sldMk cId="1504940847" sldId="304"/>
            <ac:spMk id="3" creationId="{136834DB-AA1A-D8FA-B868-771F0A41B082}"/>
          </ac:spMkLst>
        </pc:spChg>
        <pc:spChg chg="del">
          <ac:chgData name="David Butler" userId="1d4169bac4fa5473" providerId="LiveId" clId="{A89D48B3-BF79-4018-9E83-5420FEE0C251}" dt="2025-08-16T10:28:22.720" v="282" actId="478"/>
          <ac:spMkLst>
            <pc:docMk/>
            <pc:sldMk cId="1504940847" sldId="304"/>
            <ac:spMk id="4" creationId="{E7519911-2088-3455-D22A-AB849D561FEB}"/>
          </ac:spMkLst>
        </pc:spChg>
        <pc:spChg chg="mod">
          <ac:chgData name="David Butler" userId="1d4169bac4fa5473" providerId="LiveId" clId="{A89D48B3-BF79-4018-9E83-5420FEE0C251}" dt="2025-08-16T10:28:36.460" v="288" actId="1076"/>
          <ac:spMkLst>
            <pc:docMk/>
            <pc:sldMk cId="1504940847" sldId="304"/>
            <ac:spMk id="7" creationId="{B9E06EAA-AC0E-9100-52F9-115B0E4E405F}"/>
          </ac:spMkLst>
        </pc:spChg>
        <pc:spChg chg="mod">
          <ac:chgData name="David Butler" userId="1d4169bac4fa5473" providerId="LiveId" clId="{A89D48B3-BF79-4018-9E83-5420FEE0C251}" dt="2025-08-16T10:28:34.696" v="287" actId="1076"/>
          <ac:spMkLst>
            <pc:docMk/>
            <pc:sldMk cId="1504940847" sldId="304"/>
            <ac:spMk id="8" creationId="{09868275-B216-204E-31DF-E3AF16E3D55D}"/>
          </ac:spMkLst>
        </pc:spChg>
        <pc:spChg chg="mod">
          <ac:chgData name="David Butler" userId="1d4169bac4fa5473" providerId="LiveId" clId="{A89D48B3-BF79-4018-9E83-5420FEE0C251}" dt="2025-08-16T10:28:28.333" v="284" actId="1076"/>
          <ac:spMkLst>
            <pc:docMk/>
            <pc:sldMk cId="1504940847" sldId="304"/>
            <ac:spMk id="9" creationId="{DBD3998C-449F-51C3-0F8F-9871822A6266}"/>
          </ac:spMkLst>
        </pc:spChg>
        <pc:spChg chg="del">
          <ac:chgData name="David Butler" userId="1d4169bac4fa5473" providerId="LiveId" clId="{A89D48B3-BF79-4018-9E83-5420FEE0C251}" dt="2025-08-16T10:28:26.417" v="283" actId="478"/>
          <ac:spMkLst>
            <pc:docMk/>
            <pc:sldMk cId="1504940847" sldId="304"/>
            <ac:spMk id="10" creationId="{8699F598-0D53-3079-5E87-38AEA0DA2F09}"/>
          </ac:spMkLst>
        </pc:spChg>
        <pc:spChg chg="mod">
          <ac:chgData name="David Butler" userId="1d4169bac4fa5473" providerId="LiveId" clId="{A89D48B3-BF79-4018-9E83-5420FEE0C251}" dt="2025-08-16T10:28:38.676" v="289" actId="1076"/>
          <ac:spMkLst>
            <pc:docMk/>
            <pc:sldMk cId="1504940847" sldId="304"/>
            <ac:spMk id="11" creationId="{82965AD5-9C7E-DF21-1C74-8FC62EC1728B}"/>
          </ac:spMkLst>
        </pc:spChg>
      </pc:sldChg>
      <pc:sldChg chg="add del">
        <pc:chgData name="David Butler" userId="1d4169bac4fa5473" providerId="LiveId" clId="{A89D48B3-BF79-4018-9E83-5420FEE0C251}" dt="2025-08-16T10:26:43.517" v="242" actId="2890"/>
        <pc:sldMkLst>
          <pc:docMk/>
          <pc:sldMk cId="3246039704" sldId="304"/>
        </pc:sldMkLst>
      </pc:sldChg>
      <pc:sldChg chg="delSp modSp add mod">
        <pc:chgData name="David Butler" userId="1d4169bac4fa5473" providerId="LiveId" clId="{A89D48B3-BF79-4018-9E83-5420FEE0C251}" dt="2025-08-16T10:27:36.046" v="264" actId="1076"/>
        <pc:sldMkLst>
          <pc:docMk/>
          <pc:sldMk cId="105210936" sldId="305"/>
        </pc:sldMkLst>
        <pc:spChg chg="mod">
          <ac:chgData name="David Butler" userId="1d4169bac4fa5473" providerId="LiveId" clId="{A89D48B3-BF79-4018-9E83-5420FEE0C251}" dt="2025-08-16T10:27:36.046" v="264" actId="1076"/>
          <ac:spMkLst>
            <pc:docMk/>
            <pc:sldMk cId="105210936" sldId="305"/>
            <ac:spMk id="2" creationId="{3B49DE7D-CAAB-470E-56C1-DF5CC1AA0A10}"/>
          </ac:spMkLst>
        </pc:spChg>
        <pc:spChg chg="del">
          <ac:chgData name="David Butler" userId="1d4169bac4fa5473" providerId="LiveId" clId="{A89D48B3-BF79-4018-9E83-5420FEE0C251}" dt="2025-08-16T10:27:28.015" v="260" actId="478"/>
          <ac:spMkLst>
            <pc:docMk/>
            <pc:sldMk cId="105210936" sldId="305"/>
            <ac:spMk id="3" creationId="{7BBA7EE0-F2E2-18F1-B05C-4BCD4CA9E5F3}"/>
          </ac:spMkLst>
        </pc:spChg>
        <pc:spChg chg="del">
          <ac:chgData name="David Butler" userId="1d4169bac4fa5473" providerId="LiveId" clId="{A89D48B3-BF79-4018-9E83-5420FEE0C251}" dt="2025-08-16T10:27:30.007" v="261" actId="478"/>
          <ac:spMkLst>
            <pc:docMk/>
            <pc:sldMk cId="105210936" sldId="305"/>
            <ac:spMk id="5" creationId="{DB606718-7337-2E12-1955-C70A67415D8C}"/>
          </ac:spMkLst>
        </pc:spChg>
        <pc:spChg chg="mod">
          <ac:chgData name="David Butler" userId="1d4169bac4fa5473" providerId="LiveId" clId="{A89D48B3-BF79-4018-9E83-5420FEE0C251}" dt="2025-08-16T10:27:34.372" v="263" actId="1076"/>
          <ac:spMkLst>
            <pc:docMk/>
            <pc:sldMk cId="105210936" sldId="305"/>
            <ac:spMk id="8" creationId="{DBBD1555-86A5-FDEF-52DC-C01CB4046447}"/>
          </ac:spMkLst>
        </pc:spChg>
        <pc:spChg chg="mod">
          <ac:chgData name="David Butler" userId="1d4169bac4fa5473" providerId="LiveId" clId="{A89D48B3-BF79-4018-9E83-5420FEE0C251}" dt="2025-08-16T10:27:32.309" v="262" actId="1076"/>
          <ac:spMkLst>
            <pc:docMk/>
            <pc:sldMk cId="105210936" sldId="305"/>
            <ac:spMk id="9" creationId="{33507FDF-C348-2DCE-E2E4-F281C265E146}"/>
          </ac:spMkLst>
        </pc:spChg>
      </pc:sldChg>
      <pc:sldChg chg="add del">
        <pc:chgData name="David Butler" userId="1d4169bac4fa5473" providerId="LiveId" clId="{A89D48B3-BF79-4018-9E83-5420FEE0C251}" dt="2025-08-16T10:26:43.084" v="241" actId="2890"/>
        <pc:sldMkLst>
          <pc:docMk/>
          <pc:sldMk cId="2139006966" sldId="305"/>
        </pc:sldMkLst>
      </pc:sldChg>
      <pc:sldChg chg="del">
        <pc:chgData name="David Butler" userId="1d4169bac4fa5473" providerId="LiveId" clId="{A89D48B3-BF79-4018-9E83-5420FEE0C251}" dt="2025-08-16T10:26:13.869" v="224" actId="47"/>
        <pc:sldMkLst>
          <pc:docMk/>
          <pc:sldMk cId="3962191146" sldId="305"/>
        </pc:sldMkLst>
      </pc:sldChg>
      <pc:sldChg chg="delSp modSp add mod ord">
        <pc:chgData name="David Butler" userId="1d4169bac4fa5473" providerId="LiveId" clId="{A89D48B3-BF79-4018-9E83-5420FEE0C251}" dt="2025-08-16T10:27:23.789" v="259"/>
        <pc:sldMkLst>
          <pc:docMk/>
          <pc:sldMk cId="736632320" sldId="306"/>
        </pc:sldMkLst>
        <pc:spChg chg="del">
          <ac:chgData name="David Butler" userId="1d4169bac4fa5473" providerId="LiveId" clId="{A89D48B3-BF79-4018-9E83-5420FEE0C251}" dt="2025-08-16T10:27:14.126" v="255" actId="478"/>
          <ac:spMkLst>
            <pc:docMk/>
            <pc:sldMk cId="736632320" sldId="306"/>
            <ac:spMk id="2" creationId="{F79778ED-B855-31FA-E5C1-5037922EC9EC}"/>
          </ac:spMkLst>
        </pc:spChg>
        <pc:spChg chg="del">
          <ac:chgData name="David Butler" userId="1d4169bac4fa5473" providerId="LiveId" clId="{A89D48B3-BF79-4018-9E83-5420FEE0C251}" dt="2025-08-16T10:27:16.086" v="256" actId="478"/>
          <ac:spMkLst>
            <pc:docMk/>
            <pc:sldMk cId="736632320" sldId="306"/>
            <ac:spMk id="5" creationId="{13518A8D-C59A-1E58-C722-1DCFCD9CAE3A}"/>
          </ac:spMkLst>
        </pc:spChg>
        <pc:spChg chg="mod">
          <ac:chgData name="David Butler" userId="1d4169bac4fa5473" providerId="LiveId" clId="{A89D48B3-BF79-4018-9E83-5420FEE0C251}" dt="2025-08-16T10:27:20.341" v="257" actId="1076"/>
          <ac:spMkLst>
            <pc:docMk/>
            <pc:sldMk cId="736632320" sldId="306"/>
            <ac:spMk id="9" creationId="{1FCE9C8C-9351-4BB7-E8D7-A67304931584}"/>
          </ac:spMkLst>
        </pc:spChg>
      </pc:sldChg>
      <pc:sldChg chg="addSp delSp add del mod">
        <pc:chgData name="David Butler" userId="1d4169bac4fa5473" providerId="LiveId" clId="{A89D48B3-BF79-4018-9E83-5420FEE0C251}" dt="2025-08-16T10:26:42.553" v="240" actId="2890"/>
        <pc:sldMkLst>
          <pc:docMk/>
          <pc:sldMk cId="1065441867" sldId="306"/>
        </pc:sldMkLst>
        <pc:spChg chg="add del">
          <ac:chgData name="David Butler" userId="1d4169bac4fa5473" providerId="LiveId" clId="{A89D48B3-BF79-4018-9E83-5420FEE0C251}" dt="2025-08-16T10:26:40.759" v="236" actId="478"/>
          <ac:spMkLst>
            <pc:docMk/>
            <pc:sldMk cId="1065441867" sldId="306"/>
            <ac:spMk id="3" creationId="{F90E26F2-37E1-922F-F290-585D8E4D20E7}"/>
          </ac:spMkLst>
        </pc:spChg>
        <pc:spChg chg="add del">
          <ac:chgData name="David Butler" userId="1d4169bac4fa5473" providerId="LiveId" clId="{A89D48B3-BF79-4018-9E83-5420FEE0C251}" dt="2025-08-16T10:26:40.280" v="235" actId="478"/>
          <ac:spMkLst>
            <pc:docMk/>
            <pc:sldMk cId="1065441867" sldId="306"/>
            <ac:spMk id="7" creationId="{F2B11788-4CA4-B06F-2731-83867BB6AE5B}"/>
          </ac:spMkLst>
        </pc:spChg>
      </pc:sldChg>
      <pc:sldChg chg="del">
        <pc:chgData name="David Butler" userId="1d4169bac4fa5473" providerId="LiveId" clId="{A89D48B3-BF79-4018-9E83-5420FEE0C251}" dt="2025-08-16T10:26:14.347" v="225" actId="47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red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wearing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blue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hat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dress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jacket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jeans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white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shirt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clothes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hat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634180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dress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2303359" y="1520988"/>
            <a:ext cx="7361311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jacket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992584" y="1331424"/>
            <a:ext cx="665278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jeans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000375" y="1382392"/>
            <a:ext cx="689644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white</a:t>
            </a:r>
            <a:endParaRPr lang="en-GB" sz="23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321485" y="1626025"/>
            <a:ext cx="754903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shirt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2104682" y="1696257"/>
            <a:ext cx="908774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clothes</a:t>
            </a: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663E16-3DD0-1D27-2DF1-2AF8041B7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89DA484-AE1A-F109-D8BD-D46D786E0866}"/>
              </a:ext>
            </a:extLst>
          </p:cNvPr>
          <p:cNvSpPr txBox="1"/>
          <p:nvPr/>
        </p:nvSpPr>
        <p:spPr>
          <a:xfrm>
            <a:off x="200803" y="3099150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jacket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CECA0E-1CE5-4AA0-B0CD-F37BC3BCEFF0}"/>
              </a:ext>
            </a:extLst>
          </p:cNvPr>
          <p:cNvSpPr txBox="1"/>
          <p:nvPr/>
        </p:nvSpPr>
        <p:spPr>
          <a:xfrm>
            <a:off x="-89538" y="5195611"/>
            <a:ext cx="54044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jeans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14DC0E-330F-A2C1-5F24-F31E23D7BD2E}"/>
              </a:ext>
            </a:extLst>
          </p:cNvPr>
          <p:cNvSpPr txBox="1"/>
          <p:nvPr/>
        </p:nvSpPr>
        <p:spPr>
          <a:xfrm>
            <a:off x="7809692" y="5195611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blue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E54AA-9193-6A1E-9B02-0569E38B6399}"/>
              </a:ext>
            </a:extLst>
          </p:cNvPr>
          <p:cNvSpPr txBox="1"/>
          <p:nvPr/>
        </p:nvSpPr>
        <p:spPr>
          <a:xfrm>
            <a:off x="8621872" y="1715667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hat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CE9C8C-9351-4BB7-E8D7-A67304931584}"/>
              </a:ext>
            </a:extLst>
          </p:cNvPr>
          <p:cNvSpPr txBox="1"/>
          <p:nvPr/>
        </p:nvSpPr>
        <p:spPr>
          <a:xfrm>
            <a:off x="254813" y="-291661"/>
            <a:ext cx="2954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red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A4FBBE-2D62-E0E1-ED8B-D96FD06E8BB4}"/>
              </a:ext>
            </a:extLst>
          </p:cNvPr>
          <p:cNvSpPr txBox="1"/>
          <p:nvPr/>
        </p:nvSpPr>
        <p:spPr>
          <a:xfrm>
            <a:off x="7398245" y="-71506"/>
            <a:ext cx="4735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shirt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DAC56D-5EFA-199E-DF39-763AF935E796}"/>
              </a:ext>
            </a:extLst>
          </p:cNvPr>
          <p:cNvSpPr txBox="1"/>
          <p:nvPr/>
        </p:nvSpPr>
        <p:spPr>
          <a:xfrm>
            <a:off x="6426007" y="3136353"/>
            <a:ext cx="39371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white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ECB45F-C9BD-C7F3-2335-30B8CB97699E}"/>
              </a:ext>
            </a:extLst>
          </p:cNvPr>
          <p:cNvSpPr txBox="1"/>
          <p:nvPr/>
        </p:nvSpPr>
        <p:spPr>
          <a:xfrm>
            <a:off x="2964897" y="396959"/>
            <a:ext cx="52006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wearing</a:t>
            </a:r>
            <a:endParaRPr lang="en-GB" sz="8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8CB802-7093-A664-A5C8-42979C696F2D}"/>
              </a:ext>
            </a:extLst>
          </p:cNvPr>
          <p:cNvSpPr txBox="1"/>
          <p:nvPr/>
        </p:nvSpPr>
        <p:spPr>
          <a:xfrm>
            <a:off x="4120973" y="4410781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dress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7D346C-CA41-3A7E-80A3-A1FBC9387583}"/>
              </a:ext>
            </a:extLst>
          </p:cNvPr>
          <p:cNvSpPr txBox="1"/>
          <p:nvPr/>
        </p:nvSpPr>
        <p:spPr>
          <a:xfrm>
            <a:off x="2865147" y="1916001"/>
            <a:ext cx="4611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clothes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63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5CA50-6912-983E-D294-EB14DF7FF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14C2D78-08D4-9771-A2E1-9CEB69417D60}"/>
              </a:ext>
            </a:extLst>
          </p:cNvPr>
          <p:cNvSpPr txBox="1"/>
          <p:nvPr/>
        </p:nvSpPr>
        <p:spPr>
          <a:xfrm>
            <a:off x="643062" y="1864642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jacket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B32992-B998-EF0A-12B6-830319C2E1F5}"/>
              </a:ext>
            </a:extLst>
          </p:cNvPr>
          <p:cNvSpPr txBox="1"/>
          <p:nvPr/>
        </p:nvSpPr>
        <p:spPr>
          <a:xfrm>
            <a:off x="-89538" y="5195611"/>
            <a:ext cx="54044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jeans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674B67-BB8B-4CD9-E718-5CEAD944D5BF}"/>
              </a:ext>
            </a:extLst>
          </p:cNvPr>
          <p:cNvSpPr txBox="1"/>
          <p:nvPr/>
        </p:nvSpPr>
        <p:spPr>
          <a:xfrm>
            <a:off x="7809692" y="5195611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blue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95A222-9961-26B4-2063-EDC46A7179FF}"/>
              </a:ext>
            </a:extLst>
          </p:cNvPr>
          <p:cNvSpPr txBox="1"/>
          <p:nvPr/>
        </p:nvSpPr>
        <p:spPr>
          <a:xfrm>
            <a:off x="8621872" y="1715667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hat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E979F1-D00F-B39F-35FF-30B63FDC145D}"/>
              </a:ext>
            </a:extLst>
          </p:cNvPr>
          <p:cNvSpPr txBox="1"/>
          <p:nvPr/>
        </p:nvSpPr>
        <p:spPr>
          <a:xfrm>
            <a:off x="7398245" y="-71506"/>
            <a:ext cx="4735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shirt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611B60-538E-BABC-67B7-082C236B67D2}"/>
              </a:ext>
            </a:extLst>
          </p:cNvPr>
          <p:cNvSpPr txBox="1"/>
          <p:nvPr/>
        </p:nvSpPr>
        <p:spPr>
          <a:xfrm>
            <a:off x="6426007" y="3136353"/>
            <a:ext cx="39371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white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E75821-34C4-036D-D035-3B0DFB461A2F}"/>
              </a:ext>
            </a:extLst>
          </p:cNvPr>
          <p:cNvSpPr txBox="1"/>
          <p:nvPr/>
        </p:nvSpPr>
        <p:spPr>
          <a:xfrm>
            <a:off x="4120973" y="4410781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dress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607717-13EA-13CD-5513-F81F5C1BB518}"/>
              </a:ext>
            </a:extLst>
          </p:cNvPr>
          <p:cNvSpPr txBox="1"/>
          <p:nvPr/>
        </p:nvSpPr>
        <p:spPr>
          <a:xfrm>
            <a:off x="422679" y="-194616"/>
            <a:ext cx="4611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clothes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792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CC7D2-FC25-F7C1-F93B-216B6CB5D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7D24B3A-5828-D0DA-C789-C00CEF744BA3}"/>
              </a:ext>
            </a:extLst>
          </p:cNvPr>
          <p:cNvSpPr txBox="1"/>
          <p:nvPr/>
        </p:nvSpPr>
        <p:spPr>
          <a:xfrm>
            <a:off x="200803" y="3099150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jacket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C80B0C-FDFD-4FC3-AC11-C7F412FF1E42}"/>
              </a:ext>
            </a:extLst>
          </p:cNvPr>
          <p:cNvSpPr txBox="1"/>
          <p:nvPr/>
        </p:nvSpPr>
        <p:spPr>
          <a:xfrm>
            <a:off x="7488627" y="-284590"/>
            <a:ext cx="54044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jeans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B6B584-0B73-E2D6-EA67-68AC3C8E70A8}"/>
              </a:ext>
            </a:extLst>
          </p:cNvPr>
          <p:cNvSpPr txBox="1"/>
          <p:nvPr/>
        </p:nvSpPr>
        <p:spPr>
          <a:xfrm>
            <a:off x="58521" y="826811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blue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30F41E-C264-E40E-0F6D-844C876DCF24}"/>
              </a:ext>
            </a:extLst>
          </p:cNvPr>
          <p:cNvSpPr txBox="1"/>
          <p:nvPr/>
        </p:nvSpPr>
        <p:spPr>
          <a:xfrm>
            <a:off x="8621872" y="1715667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hat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50D7E2-BE9E-E9E0-F883-1FB40B9620F4}"/>
              </a:ext>
            </a:extLst>
          </p:cNvPr>
          <p:cNvSpPr txBox="1"/>
          <p:nvPr/>
        </p:nvSpPr>
        <p:spPr>
          <a:xfrm>
            <a:off x="4793756" y="1002689"/>
            <a:ext cx="2954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red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0521F-FE88-B5F8-7243-9C63E987156A}"/>
              </a:ext>
            </a:extLst>
          </p:cNvPr>
          <p:cNvSpPr txBox="1"/>
          <p:nvPr/>
        </p:nvSpPr>
        <p:spPr>
          <a:xfrm>
            <a:off x="-1283532" y="5453640"/>
            <a:ext cx="47352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shirt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3FBB03-DD01-476A-D287-BE71BDA90C1C}"/>
              </a:ext>
            </a:extLst>
          </p:cNvPr>
          <p:cNvSpPr txBox="1"/>
          <p:nvPr/>
        </p:nvSpPr>
        <p:spPr>
          <a:xfrm>
            <a:off x="6426007" y="3136353"/>
            <a:ext cx="39371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white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D0AC58-34D8-5025-521F-1AD54C596ACB}"/>
              </a:ext>
            </a:extLst>
          </p:cNvPr>
          <p:cNvSpPr txBox="1"/>
          <p:nvPr/>
        </p:nvSpPr>
        <p:spPr>
          <a:xfrm>
            <a:off x="6508944" y="4668810"/>
            <a:ext cx="52006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wearing</a:t>
            </a:r>
            <a:endParaRPr lang="en-GB" sz="8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698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F2040-562D-7902-0B26-FDB5EBA9B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BDEE938-9F3F-FE5F-F3C8-8D85AB432A92}"/>
              </a:ext>
            </a:extLst>
          </p:cNvPr>
          <p:cNvSpPr txBox="1"/>
          <p:nvPr/>
        </p:nvSpPr>
        <p:spPr>
          <a:xfrm>
            <a:off x="6932735" y="92729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jacket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5537A4-01CA-0E2C-BE41-ED7F97229774}"/>
              </a:ext>
            </a:extLst>
          </p:cNvPr>
          <p:cNvSpPr txBox="1"/>
          <p:nvPr/>
        </p:nvSpPr>
        <p:spPr>
          <a:xfrm>
            <a:off x="-89538" y="5195611"/>
            <a:ext cx="54044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jeans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8EDEF8-02DA-CEC3-074F-3598F5556EFB}"/>
              </a:ext>
            </a:extLst>
          </p:cNvPr>
          <p:cNvSpPr txBox="1"/>
          <p:nvPr/>
        </p:nvSpPr>
        <p:spPr>
          <a:xfrm>
            <a:off x="7809692" y="5195611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blue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FE3059-6A9A-61F9-AAB2-F71015B3F844}"/>
              </a:ext>
            </a:extLst>
          </p:cNvPr>
          <p:cNvSpPr txBox="1"/>
          <p:nvPr/>
        </p:nvSpPr>
        <p:spPr>
          <a:xfrm>
            <a:off x="8675660" y="1470868"/>
            <a:ext cx="2954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red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2AACFF-3AFA-C03A-84F9-28D47BDD0778}"/>
              </a:ext>
            </a:extLst>
          </p:cNvPr>
          <p:cNvSpPr txBox="1"/>
          <p:nvPr/>
        </p:nvSpPr>
        <p:spPr>
          <a:xfrm>
            <a:off x="621553" y="0"/>
            <a:ext cx="26834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shirt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F3070A-FD1B-1165-DAD5-3D8B91EA8585}"/>
              </a:ext>
            </a:extLst>
          </p:cNvPr>
          <p:cNvSpPr txBox="1"/>
          <p:nvPr/>
        </p:nvSpPr>
        <p:spPr>
          <a:xfrm>
            <a:off x="6426007" y="3136353"/>
            <a:ext cx="39371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white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3E37C3-E903-0D40-D06A-76EBDE346635}"/>
              </a:ext>
            </a:extLst>
          </p:cNvPr>
          <p:cNvSpPr txBox="1"/>
          <p:nvPr/>
        </p:nvSpPr>
        <p:spPr>
          <a:xfrm>
            <a:off x="621553" y="1859340"/>
            <a:ext cx="52006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wearing</a:t>
            </a:r>
            <a:endParaRPr lang="en-GB" sz="8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FEADB0-EAE0-9211-9B7B-5E26FF727E73}"/>
              </a:ext>
            </a:extLst>
          </p:cNvPr>
          <p:cNvSpPr txBox="1"/>
          <p:nvPr/>
        </p:nvSpPr>
        <p:spPr>
          <a:xfrm>
            <a:off x="4120973" y="4410781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dress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647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A394D-9934-8CEA-4FF0-5EDE2DD4D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E8A592A-79D9-10D2-425E-A7C0594B90B0}"/>
              </a:ext>
            </a:extLst>
          </p:cNvPr>
          <p:cNvSpPr txBox="1"/>
          <p:nvPr/>
        </p:nvSpPr>
        <p:spPr>
          <a:xfrm>
            <a:off x="200803" y="3099150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jacket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7C93AB-F11E-99E1-FAF5-0CD04F0C4604}"/>
              </a:ext>
            </a:extLst>
          </p:cNvPr>
          <p:cNvSpPr txBox="1"/>
          <p:nvPr/>
        </p:nvSpPr>
        <p:spPr>
          <a:xfrm>
            <a:off x="7809692" y="5195611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blue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FBC5F3-91B6-C24A-28D4-C3F122F09D6F}"/>
              </a:ext>
            </a:extLst>
          </p:cNvPr>
          <p:cNvSpPr txBox="1"/>
          <p:nvPr/>
        </p:nvSpPr>
        <p:spPr>
          <a:xfrm>
            <a:off x="8621872" y="1715667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hat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8EE1B5-0037-FF4A-8B7B-A315F7C3F404}"/>
              </a:ext>
            </a:extLst>
          </p:cNvPr>
          <p:cNvSpPr txBox="1"/>
          <p:nvPr/>
        </p:nvSpPr>
        <p:spPr>
          <a:xfrm>
            <a:off x="254813" y="-291661"/>
            <a:ext cx="2954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red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36B992-46AE-149E-A95C-41307251867A}"/>
              </a:ext>
            </a:extLst>
          </p:cNvPr>
          <p:cNvSpPr txBox="1"/>
          <p:nvPr/>
        </p:nvSpPr>
        <p:spPr>
          <a:xfrm>
            <a:off x="-236508" y="5411450"/>
            <a:ext cx="39371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white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F2FE5-2328-DF7F-9CC4-1F6EDB8A44A8}"/>
              </a:ext>
            </a:extLst>
          </p:cNvPr>
          <p:cNvSpPr txBox="1"/>
          <p:nvPr/>
        </p:nvSpPr>
        <p:spPr>
          <a:xfrm>
            <a:off x="5445132" y="-24305"/>
            <a:ext cx="52006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wearing</a:t>
            </a:r>
            <a:endParaRPr lang="en-GB" sz="8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51CA9-B4C9-B41B-508F-CE65E70F3847}"/>
              </a:ext>
            </a:extLst>
          </p:cNvPr>
          <p:cNvSpPr txBox="1"/>
          <p:nvPr/>
        </p:nvSpPr>
        <p:spPr>
          <a:xfrm>
            <a:off x="4120973" y="4410781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dress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94B8BC-8F84-556C-0136-5A9ADF116E42}"/>
              </a:ext>
            </a:extLst>
          </p:cNvPr>
          <p:cNvSpPr txBox="1"/>
          <p:nvPr/>
        </p:nvSpPr>
        <p:spPr>
          <a:xfrm>
            <a:off x="4010454" y="1930546"/>
            <a:ext cx="4611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clothes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814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20554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red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480924" y="1695237"/>
            <a:ext cx="1026114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wearing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1242951" y="1097313"/>
            <a:ext cx="674415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72</Words>
  <Application>Microsoft Office PowerPoint</Application>
  <PresentationFormat>Widescreen</PresentationFormat>
  <Paragraphs>62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2025-08-17T09:38:15Z</dcterms:modified>
</cp:coreProperties>
</file>