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79" r:id="rId6"/>
    <p:sldId id="280" r:id="rId7"/>
    <p:sldId id="281" r:id="rId8"/>
    <p:sldId id="282" r:id="rId9"/>
    <p:sldId id="283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9B7BC06-633B-4C8E-86FB-C9D8966B0088}"/>
    <pc:docChg chg="custSel addSld delSld modSld">
      <pc:chgData name="David Butler" userId="1d4169bac4fa5473" providerId="LiveId" clId="{F9B7BC06-633B-4C8E-86FB-C9D8966B0088}" dt="2023-12-22T20:38:41.895" v="113" actId="20577"/>
      <pc:docMkLst>
        <pc:docMk/>
      </pc:docMkLst>
      <pc:sldChg chg="addSp modSp new mod">
        <pc:chgData name="David Butler" userId="1d4169bac4fa5473" providerId="LiveId" clId="{F9B7BC06-633B-4C8E-86FB-C9D8966B0088}" dt="2023-12-22T20:36:25.743" v="33" actId="122"/>
        <pc:sldMkLst>
          <pc:docMk/>
          <pc:sldMk cId="729536478" sldId="262"/>
        </pc:sldMkLst>
      </pc:sldChg>
      <pc:sldChg chg="new del">
        <pc:chgData name="David Butler" userId="1d4169bac4fa5473" providerId="LiveId" clId="{F9B7BC06-633B-4C8E-86FB-C9D8966B0088}" dt="2023-12-22T20:38:13.935" v="99" actId="47"/>
        <pc:sldMkLst>
          <pc:docMk/>
          <pc:sldMk cId="2201288972" sldId="263"/>
        </pc:sldMkLst>
      </pc:sldChg>
      <pc:sldChg chg="new del">
        <pc:chgData name="David Butler" userId="1d4169bac4fa5473" providerId="LiveId" clId="{F9B7BC06-633B-4C8E-86FB-C9D8966B0088}" dt="2023-12-22T20:38:14.518" v="100" actId="47"/>
        <pc:sldMkLst>
          <pc:docMk/>
          <pc:sldMk cId="2439067102" sldId="264"/>
        </pc:sldMkLst>
      </pc:sldChg>
      <pc:sldChg chg="new del">
        <pc:chgData name="David Butler" userId="1d4169bac4fa5473" providerId="LiveId" clId="{F9B7BC06-633B-4C8E-86FB-C9D8966B0088}" dt="2023-12-22T20:38:15.110" v="101" actId="47"/>
        <pc:sldMkLst>
          <pc:docMk/>
          <pc:sldMk cId="2628352234" sldId="265"/>
        </pc:sldMkLst>
      </pc:sldChg>
      <pc:sldChg chg="new del">
        <pc:chgData name="David Butler" userId="1d4169bac4fa5473" providerId="LiveId" clId="{F9B7BC06-633B-4C8E-86FB-C9D8966B0088}" dt="2023-12-22T20:38:15.803" v="102" actId="47"/>
        <pc:sldMkLst>
          <pc:docMk/>
          <pc:sldMk cId="1125530193" sldId="266"/>
        </pc:sldMkLst>
      </pc:sldChg>
      <pc:sldChg chg="new del">
        <pc:chgData name="David Butler" userId="1d4169bac4fa5473" providerId="LiveId" clId="{F9B7BC06-633B-4C8E-86FB-C9D8966B0088}" dt="2023-12-22T20:38:16.461" v="103" actId="47"/>
        <pc:sldMkLst>
          <pc:docMk/>
          <pc:sldMk cId="154069091" sldId="267"/>
        </pc:sldMkLst>
      </pc:sldChg>
      <pc:sldChg chg="new del">
        <pc:chgData name="David Butler" userId="1d4169bac4fa5473" providerId="LiveId" clId="{F9B7BC06-633B-4C8E-86FB-C9D8966B0088}" dt="2023-12-22T20:38:17.180" v="104" actId="47"/>
        <pc:sldMkLst>
          <pc:docMk/>
          <pc:sldMk cId="91504072" sldId="268"/>
        </pc:sldMkLst>
      </pc:sldChg>
      <pc:sldChg chg="add del">
        <pc:chgData name="David Butler" userId="1d4169bac4fa5473" providerId="LiveId" clId="{F9B7BC06-633B-4C8E-86FB-C9D8966B0088}" dt="2023-12-22T20:38:13.237" v="98" actId="47"/>
        <pc:sldMkLst>
          <pc:docMk/>
          <pc:sldMk cId="1057286632" sldId="269"/>
        </pc:sldMkLst>
      </pc:sldChg>
      <pc:sldChg chg="modSp add mod">
        <pc:chgData name="David Butler" userId="1d4169bac4fa5473" providerId="LiveId" clId="{F9B7BC06-633B-4C8E-86FB-C9D8966B0088}" dt="2023-12-22T20:38:10.255" v="97" actId="404"/>
        <pc:sldMkLst>
          <pc:docMk/>
          <pc:sldMk cId="4254331759" sldId="270"/>
        </pc:sldMkLst>
      </pc:sldChg>
      <pc:sldChg chg="modSp add mod">
        <pc:chgData name="David Butler" userId="1d4169bac4fa5473" providerId="LiveId" clId="{F9B7BC06-633B-4C8E-86FB-C9D8966B0088}" dt="2023-12-22T20:37:59.671" v="86" actId="20577"/>
        <pc:sldMkLst>
          <pc:docMk/>
          <pc:sldMk cId="1977958919" sldId="271"/>
        </pc:sldMkLst>
      </pc:sldChg>
      <pc:sldChg chg="modSp add mod">
        <pc:chgData name="David Butler" userId="1d4169bac4fa5473" providerId="LiveId" clId="{F9B7BC06-633B-4C8E-86FB-C9D8966B0088}" dt="2023-12-22T20:37:47.441" v="79" actId="20577"/>
        <pc:sldMkLst>
          <pc:docMk/>
          <pc:sldMk cId="2458023413" sldId="272"/>
        </pc:sldMkLst>
      </pc:sldChg>
      <pc:sldChg chg="modSp add mod">
        <pc:chgData name="David Butler" userId="1d4169bac4fa5473" providerId="LiveId" clId="{F9B7BC06-633B-4C8E-86FB-C9D8966B0088}" dt="2023-12-22T20:36:54.263" v="45" actId="20577"/>
        <pc:sldMkLst>
          <pc:docMk/>
          <pc:sldMk cId="2613116240" sldId="273"/>
        </pc:sldMkLst>
      </pc:sldChg>
      <pc:sldChg chg="modSp add mod">
        <pc:chgData name="David Butler" userId="1d4169bac4fa5473" providerId="LiveId" clId="{F9B7BC06-633B-4C8E-86FB-C9D8966B0088}" dt="2023-12-22T20:37:41.575" v="72" actId="20577"/>
        <pc:sldMkLst>
          <pc:docMk/>
          <pc:sldMk cId="1216276904" sldId="274"/>
        </pc:sldMkLst>
      </pc:sldChg>
      <pc:sldChg chg="modSp add mod">
        <pc:chgData name="David Butler" userId="1d4169bac4fa5473" providerId="LiveId" clId="{F9B7BC06-633B-4C8E-86FB-C9D8966B0088}" dt="2023-12-22T20:37:37.299" v="67" actId="20577"/>
        <pc:sldMkLst>
          <pc:docMk/>
          <pc:sldMk cId="613509115" sldId="275"/>
        </pc:sldMkLst>
      </pc:sldChg>
      <pc:sldChg chg="modSp add mod">
        <pc:chgData name="David Butler" userId="1d4169bac4fa5473" providerId="LiveId" clId="{F9B7BC06-633B-4C8E-86FB-C9D8966B0088}" dt="2023-12-22T20:37:02.936" v="49" actId="20577"/>
        <pc:sldMkLst>
          <pc:docMk/>
          <pc:sldMk cId="1314969046" sldId="276"/>
        </pc:sldMkLst>
      </pc:sldChg>
      <pc:sldChg chg="modSp add mod">
        <pc:chgData name="David Butler" userId="1d4169bac4fa5473" providerId="LiveId" clId="{F9B7BC06-633B-4C8E-86FB-C9D8966B0088}" dt="2023-12-22T20:38:41.895" v="113" actId="20577"/>
        <pc:sldMkLst>
          <pc:docMk/>
          <pc:sldMk cId="790312517" sldId="277"/>
        </pc:sldMkLst>
      </pc:sldChg>
    </pc:docChg>
  </pc:docChgLst>
  <pc:docChgLst>
    <pc:chgData name="David Butler" userId="5e725e48-0273-4087-b2eb-09e2acbbccf3" providerId="ADAL" clId="{69858BCD-3FAA-4F7D-A506-99D7FBE3B014}"/>
    <pc:docChg chg="custSel addSld delSld modSld">
      <pc:chgData name="David Butler" userId="5e725e48-0273-4087-b2eb-09e2acbbccf3" providerId="ADAL" clId="{69858BCD-3FAA-4F7D-A506-99D7FBE3B014}" dt="2023-08-23T14:44:53.919" v="40"/>
      <pc:docMkLst>
        <pc:docMk/>
      </pc:docMkLst>
      <pc:sldChg chg="addSp delSp modSp">
        <pc:chgData name="David Butler" userId="5e725e48-0273-4087-b2eb-09e2acbbccf3" providerId="ADAL" clId="{69858BCD-3FAA-4F7D-A506-99D7FBE3B014}" dt="2023-08-23T14:43:26.042" v="33" actId="14100"/>
        <pc:sldMkLst>
          <pc:docMk/>
          <pc:sldMk cId="3755815584" sldId="257"/>
        </pc:sldMkLst>
      </pc:sldChg>
      <pc:sldChg chg="del">
        <pc:chgData name="David Butler" userId="5e725e48-0273-4087-b2eb-09e2acbbccf3" providerId="ADAL" clId="{69858BCD-3FAA-4F7D-A506-99D7FBE3B014}" dt="2023-08-23T14:44:11.765" v="37" actId="2696"/>
        <pc:sldMkLst>
          <pc:docMk/>
          <pc:sldMk cId="4059780499" sldId="258"/>
        </pc:sldMkLst>
      </pc:sldChg>
      <pc:sldChg chg="addSp delSp">
        <pc:chgData name="David Butler" userId="5e725e48-0273-4087-b2eb-09e2acbbccf3" providerId="ADAL" clId="{69858BCD-3FAA-4F7D-A506-99D7FBE3B014}" dt="2023-08-23T14:44:29.465" v="39"/>
        <pc:sldMkLst>
          <pc:docMk/>
          <pc:sldMk cId="1442893318" sldId="259"/>
        </pc:sldMkLst>
      </pc:sldChg>
      <pc:sldChg chg="addSp delSp">
        <pc:chgData name="David Butler" userId="5e725e48-0273-4087-b2eb-09e2acbbccf3" providerId="ADAL" clId="{69858BCD-3FAA-4F7D-A506-99D7FBE3B014}" dt="2023-08-23T14:44:08.184" v="35"/>
        <pc:sldMkLst>
          <pc:docMk/>
          <pc:sldMk cId="1644128562" sldId="260"/>
        </pc:sldMkLst>
      </pc:sldChg>
      <pc:sldChg chg="addSp add">
        <pc:chgData name="David Butler" userId="5e725e48-0273-4087-b2eb-09e2acbbccf3" providerId="ADAL" clId="{69858BCD-3FAA-4F7D-A506-99D7FBE3B014}" dt="2023-08-23T14:44:53.919" v="40"/>
        <pc:sldMkLst>
          <pc:docMk/>
          <pc:sldMk cId="3571416492" sldId="261"/>
        </pc:sldMkLst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</pc:sldChg>
    </pc:docChg>
  </pc:docChgLst>
  <pc:docChgLst>
    <pc:chgData name="David Butler" userId="1d4169bac4fa5473" providerId="LiveId" clId="{41743203-CC0A-460D-9B8E-869D837B1784}"/>
    <pc:docChg chg="custSel addSld delSld modSld">
      <pc:chgData name="David Butler" userId="1d4169bac4fa5473" providerId="LiveId" clId="{41743203-CC0A-460D-9B8E-869D837B1784}" dt="2023-12-26T11:11:50.315" v="123" actId="20577"/>
      <pc:docMkLst>
        <pc:docMk/>
      </pc:docMkLst>
      <pc:sldChg chg="addSp delSp modSp mod">
        <pc:chgData name="David Butler" userId="1d4169bac4fa5473" providerId="LiveId" clId="{41743203-CC0A-460D-9B8E-869D837B1784}" dt="2023-12-26T11:10:24.348" v="65" actId="1076"/>
        <pc:sldMkLst>
          <pc:docMk/>
          <pc:sldMk cId="3755815584" sldId="257"/>
        </pc:sldMkLst>
      </pc:sldChg>
      <pc:sldChg chg="del">
        <pc:chgData name="David Butler" userId="1d4169bac4fa5473" providerId="LiveId" clId="{41743203-CC0A-460D-9B8E-869D837B1784}" dt="2023-12-26T11:10:36.688" v="67" actId="47"/>
        <pc:sldMkLst>
          <pc:docMk/>
          <pc:sldMk cId="1442893318" sldId="259"/>
        </pc:sldMkLst>
      </pc:sldChg>
      <pc:sldChg chg="del">
        <pc:chgData name="David Butler" userId="1d4169bac4fa5473" providerId="LiveId" clId="{41743203-CC0A-460D-9B8E-869D837B1784}" dt="2023-12-26T11:10:35.935" v="66" actId="47"/>
        <pc:sldMkLst>
          <pc:docMk/>
          <pc:sldMk cId="1644128562" sldId="260"/>
        </pc:sldMkLst>
      </pc:sldChg>
      <pc:sldChg chg="del">
        <pc:chgData name="David Butler" userId="1d4169bac4fa5473" providerId="LiveId" clId="{41743203-CC0A-460D-9B8E-869D837B1784}" dt="2023-12-26T11:10:37.349" v="68" actId="47"/>
        <pc:sldMkLst>
          <pc:docMk/>
          <pc:sldMk cId="3571416492" sldId="261"/>
        </pc:sldMkLst>
      </pc:sldChg>
      <pc:sldChg chg="modSp mod">
        <pc:chgData name="David Butler" userId="1d4169bac4fa5473" providerId="LiveId" clId="{41743203-CC0A-460D-9B8E-869D837B1784}" dt="2023-12-26T11:10:43.235" v="73" actId="20577"/>
        <pc:sldMkLst>
          <pc:docMk/>
          <pc:sldMk cId="729536478" sldId="262"/>
        </pc:sldMkLst>
      </pc:sldChg>
      <pc:sldChg chg="modSp mod">
        <pc:chgData name="David Butler" userId="1d4169bac4fa5473" providerId="LiveId" clId="{41743203-CC0A-460D-9B8E-869D837B1784}" dt="2023-12-26T11:11:40.001" v="110" actId="20577"/>
        <pc:sldMkLst>
          <pc:docMk/>
          <pc:sldMk cId="4254331759" sldId="270"/>
        </pc:sldMkLst>
      </pc:sldChg>
      <pc:sldChg chg="modSp mod">
        <pc:chgData name="David Butler" userId="1d4169bac4fa5473" providerId="LiveId" clId="{41743203-CC0A-460D-9B8E-869D837B1784}" dt="2023-12-26T11:11:34.475" v="103" actId="20577"/>
        <pc:sldMkLst>
          <pc:docMk/>
          <pc:sldMk cId="1977958919" sldId="271"/>
        </pc:sldMkLst>
      </pc:sldChg>
      <pc:sldChg chg="modSp mod">
        <pc:chgData name="David Butler" userId="1d4169bac4fa5473" providerId="LiveId" clId="{41743203-CC0A-460D-9B8E-869D837B1784}" dt="2023-12-26T11:11:18.058" v="98" actId="20577"/>
        <pc:sldMkLst>
          <pc:docMk/>
          <pc:sldMk cId="2458023413" sldId="272"/>
        </pc:sldMkLst>
      </pc:sldChg>
      <pc:sldChg chg="modSp mod">
        <pc:chgData name="David Butler" userId="1d4169bac4fa5473" providerId="LiveId" clId="{41743203-CC0A-460D-9B8E-869D837B1784}" dt="2023-12-26T11:10:52.607" v="80" actId="20577"/>
        <pc:sldMkLst>
          <pc:docMk/>
          <pc:sldMk cId="2613116240" sldId="273"/>
        </pc:sldMkLst>
      </pc:sldChg>
      <pc:sldChg chg="modSp mod">
        <pc:chgData name="David Butler" userId="1d4169bac4fa5473" providerId="LiveId" clId="{41743203-CC0A-460D-9B8E-869D837B1784}" dt="2023-12-26T11:11:04.934" v="89" actId="20577"/>
        <pc:sldMkLst>
          <pc:docMk/>
          <pc:sldMk cId="1216276904" sldId="274"/>
        </pc:sldMkLst>
      </pc:sldChg>
      <pc:sldChg chg="del">
        <pc:chgData name="David Butler" userId="1d4169bac4fa5473" providerId="LiveId" clId="{41743203-CC0A-460D-9B8E-869D837B1784}" dt="2023-12-26T11:11:00.703" v="84" actId="47"/>
        <pc:sldMkLst>
          <pc:docMk/>
          <pc:sldMk cId="613509115" sldId="275"/>
        </pc:sldMkLst>
      </pc:sldChg>
      <pc:sldChg chg="modSp mod">
        <pc:chgData name="David Butler" userId="1d4169bac4fa5473" providerId="LiveId" clId="{41743203-CC0A-460D-9B8E-869D837B1784}" dt="2023-12-26T11:10:56.956" v="83" actId="20577"/>
        <pc:sldMkLst>
          <pc:docMk/>
          <pc:sldMk cId="1314969046" sldId="276"/>
        </pc:sldMkLst>
      </pc:sldChg>
      <pc:sldChg chg="modSp mod">
        <pc:chgData name="David Butler" userId="1d4169bac4fa5473" providerId="LiveId" clId="{41743203-CC0A-460D-9B8E-869D837B1784}" dt="2023-12-26T11:11:44.318" v="116" actId="20577"/>
        <pc:sldMkLst>
          <pc:docMk/>
          <pc:sldMk cId="790312517" sldId="277"/>
        </pc:sldMkLst>
      </pc:sldChg>
      <pc:sldChg chg="modSp add mod">
        <pc:chgData name="David Butler" userId="1d4169bac4fa5473" providerId="LiveId" clId="{41743203-CC0A-460D-9B8E-869D837B1784}" dt="2023-12-26T11:11:50.315" v="123" actId="20577"/>
        <pc:sldMkLst>
          <pc:docMk/>
          <pc:sldMk cId="3196903979" sldId="278"/>
        </pc:sldMkLst>
      </pc:sldChg>
    </pc:docChg>
  </pc:docChgLst>
  <pc:docChgLst>
    <pc:chgData name="David Butler" userId="1d4169bac4fa5473" providerId="LiveId" clId="{78104E1D-92E0-4997-B094-18CCF825DC72}"/>
    <pc:docChg chg="undo custSel addSld delSld modSld">
      <pc:chgData name="David Butler" userId="1d4169bac4fa5473" providerId="LiveId" clId="{78104E1D-92E0-4997-B094-18CCF825DC72}" dt="2025-05-21T17:09:03.297" v="156" actId="47"/>
      <pc:docMkLst>
        <pc:docMk/>
      </pc:docMkLst>
      <pc:sldChg chg="del">
        <pc:chgData name="David Butler" userId="1d4169bac4fa5473" providerId="LiveId" clId="{78104E1D-92E0-4997-B094-18CCF825DC72}" dt="2025-05-21T17:08:59.080" v="146" actId="47"/>
        <pc:sldMkLst>
          <pc:docMk/>
          <pc:sldMk cId="729536478" sldId="262"/>
        </pc:sldMkLst>
      </pc:sldChg>
      <pc:sldChg chg="del">
        <pc:chgData name="David Butler" userId="1d4169bac4fa5473" providerId="LiveId" clId="{78104E1D-92E0-4997-B094-18CCF825DC72}" dt="2025-05-21T17:09:00.900" v="152" actId="47"/>
        <pc:sldMkLst>
          <pc:docMk/>
          <pc:sldMk cId="4254331759" sldId="270"/>
        </pc:sldMkLst>
      </pc:sldChg>
      <pc:sldChg chg="del">
        <pc:chgData name="David Butler" userId="1d4169bac4fa5473" providerId="LiveId" clId="{78104E1D-92E0-4997-B094-18CCF825DC72}" dt="2025-05-21T17:09:00.732" v="151" actId="47"/>
        <pc:sldMkLst>
          <pc:docMk/>
          <pc:sldMk cId="1977958919" sldId="271"/>
        </pc:sldMkLst>
      </pc:sldChg>
      <pc:sldChg chg="del">
        <pc:chgData name="David Butler" userId="1d4169bac4fa5473" providerId="LiveId" clId="{78104E1D-92E0-4997-B094-18CCF825DC72}" dt="2025-05-21T17:09:00.406" v="150" actId="47"/>
        <pc:sldMkLst>
          <pc:docMk/>
          <pc:sldMk cId="2458023413" sldId="272"/>
        </pc:sldMkLst>
      </pc:sldChg>
      <pc:sldChg chg="del">
        <pc:chgData name="David Butler" userId="1d4169bac4fa5473" providerId="LiveId" clId="{78104E1D-92E0-4997-B094-18CCF825DC72}" dt="2025-05-21T17:08:59.421" v="147" actId="47"/>
        <pc:sldMkLst>
          <pc:docMk/>
          <pc:sldMk cId="2613116240" sldId="273"/>
        </pc:sldMkLst>
      </pc:sldChg>
      <pc:sldChg chg="del">
        <pc:chgData name="David Butler" userId="1d4169bac4fa5473" providerId="LiveId" clId="{78104E1D-92E0-4997-B094-18CCF825DC72}" dt="2025-05-21T17:08:59.953" v="149" actId="47"/>
        <pc:sldMkLst>
          <pc:docMk/>
          <pc:sldMk cId="1216276904" sldId="274"/>
        </pc:sldMkLst>
      </pc:sldChg>
      <pc:sldChg chg="del">
        <pc:chgData name="David Butler" userId="1d4169bac4fa5473" providerId="LiveId" clId="{78104E1D-92E0-4997-B094-18CCF825DC72}" dt="2025-05-21T17:08:59.762" v="148" actId="47"/>
        <pc:sldMkLst>
          <pc:docMk/>
          <pc:sldMk cId="1314969046" sldId="276"/>
        </pc:sldMkLst>
      </pc:sldChg>
      <pc:sldChg chg="del">
        <pc:chgData name="David Butler" userId="1d4169bac4fa5473" providerId="LiveId" clId="{78104E1D-92E0-4997-B094-18CCF825DC72}" dt="2025-05-21T17:09:01.067" v="153" actId="47"/>
        <pc:sldMkLst>
          <pc:docMk/>
          <pc:sldMk cId="790312517" sldId="277"/>
        </pc:sldMkLst>
      </pc:sldChg>
      <pc:sldChg chg="del">
        <pc:chgData name="David Butler" userId="1d4169bac4fa5473" providerId="LiveId" clId="{78104E1D-92E0-4997-B094-18CCF825DC72}" dt="2025-05-21T17:09:01.244" v="154" actId="47"/>
        <pc:sldMkLst>
          <pc:docMk/>
          <pc:sldMk cId="3196903979" sldId="278"/>
        </pc:sldMkLst>
      </pc:sldChg>
      <pc:sldChg chg="delSp modSp add mod">
        <pc:chgData name="David Butler" userId="1d4169bac4fa5473" providerId="LiveId" clId="{78104E1D-92E0-4997-B094-18CCF825DC72}" dt="2025-05-21T17:06:03.998" v="44" actId="14100"/>
        <pc:sldMkLst>
          <pc:docMk/>
          <pc:sldMk cId="2580397842" sldId="279"/>
        </pc:sldMkLst>
        <pc:spChg chg="del">
          <ac:chgData name="David Butler" userId="1d4169bac4fa5473" providerId="LiveId" clId="{78104E1D-92E0-4997-B094-18CCF825DC72}" dt="2025-05-21T17:05:08.888" v="1" actId="478"/>
          <ac:spMkLst>
            <pc:docMk/>
            <pc:sldMk cId="2580397842" sldId="279"/>
            <ac:spMk id="11" creationId="{7B5B2A4D-4767-EF82-1F11-FD25FC8AB881}"/>
          </ac:spMkLst>
        </pc:spChg>
        <pc:spChg chg="del">
          <ac:chgData name="David Butler" userId="1d4169bac4fa5473" providerId="LiveId" clId="{78104E1D-92E0-4997-B094-18CCF825DC72}" dt="2025-05-21T17:05:10.056" v="2" actId="478"/>
          <ac:spMkLst>
            <pc:docMk/>
            <pc:sldMk cId="2580397842" sldId="279"/>
            <ac:spMk id="20" creationId="{811FA498-7253-2FCF-A2FC-C36C967F71B4}"/>
          </ac:spMkLst>
        </pc:spChg>
        <pc:spChg chg="del">
          <ac:chgData name="David Butler" userId="1d4169bac4fa5473" providerId="LiveId" clId="{78104E1D-92E0-4997-B094-18CCF825DC72}" dt="2025-05-21T17:05:17.853" v="8" actId="478"/>
          <ac:spMkLst>
            <pc:docMk/>
            <pc:sldMk cId="2580397842" sldId="279"/>
            <ac:spMk id="21" creationId="{0843789C-A426-0D33-7789-8C22F26C00C2}"/>
          </ac:spMkLst>
        </pc:spChg>
        <pc:spChg chg="del">
          <ac:chgData name="David Butler" userId="1d4169bac4fa5473" providerId="LiveId" clId="{78104E1D-92E0-4997-B094-18CCF825DC72}" dt="2025-05-21T17:05:11.151" v="3" actId="478"/>
          <ac:spMkLst>
            <pc:docMk/>
            <pc:sldMk cId="2580397842" sldId="279"/>
            <ac:spMk id="22" creationId="{9A9B92F7-463B-BF36-2729-82CD1B0439A0}"/>
          </ac:spMkLst>
        </pc:spChg>
        <pc:spChg chg="del">
          <ac:chgData name="David Butler" userId="1d4169bac4fa5473" providerId="LiveId" clId="{78104E1D-92E0-4997-B094-18CCF825DC72}" dt="2025-05-21T17:05:16.612" v="7" actId="478"/>
          <ac:spMkLst>
            <pc:docMk/>
            <pc:sldMk cId="2580397842" sldId="279"/>
            <ac:spMk id="23" creationId="{69EE7622-003F-2A76-05D0-06CA8A7F6B0A}"/>
          </ac:spMkLst>
        </pc:spChg>
        <pc:spChg chg="del">
          <ac:chgData name="David Butler" userId="1d4169bac4fa5473" providerId="LiveId" clId="{78104E1D-92E0-4997-B094-18CCF825DC72}" dt="2025-05-21T17:05:12.537" v="4" actId="478"/>
          <ac:spMkLst>
            <pc:docMk/>
            <pc:sldMk cId="2580397842" sldId="279"/>
            <ac:spMk id="24" creationId="{53DDED6C-2891-14BE-0D83-9F194FF0EA20}"/>
          </ac:spMkLst>
        </pc:spChg>
        <pc:spChg chg="del mod">
          <ac:chgData name="David Butler" userId="1d4169bac4fa5473" providerId="LiveId" clId="{78104E1D-92E0-4997-B094-18CCF825DC72}" dt="2025-05-21T17:05:19.711" v="10" actId="478"/>
          <ac:spMkLst>
            <pc:docMk/>
            <pc:sldMk cId="2580397842" sldId="279"/>
            <ac:spMk id="25" creationId="{426FED90-C061-E3EC-3377-5A49CB5F3388}"/>
          </ac:spMkLst>
        </pc:spChg>
        <pc:spChg chg="del">
          <ac:chgData name="David Butler" userId="1d4169bac4fa5473" providerId="LiveId" clId="{78104E1D-92E0-4997-B094-18CCF825DC72}" dt="2025-05-21T17:05:15.571" v="6" actId="478"/>
          <ac:spMkLst>
            <pc:docMk/>
            <pc:sldMk cId="2580397842" sldId="279"/>
            <ac:spMk id="26" creationId="{F51DB69E-1EA5-E19D-730A-617E128E4A29}"/>
          </ac:spMkLst>
        </pc:spChg>
        <pc:spChg chg="del">
          <ac:chgData name="David Butler" userId="1d4169bac4fa5473" providerId="LiveId" clId="{78104E1D-92E0-4997-B094-18CCF825DC72}" dt="2025-05-21T17:05:14.724" v="5" actId="478"/>
          <ac:spMkLst>
            <pc:docMk/>
            <pc:sldMk cId="2580397842" sldId="279"/>
            <ac:spMk id="27" creationId="{84A3FA42-378F-F356-ECED-F73868EC6AD3}"/>
          </ac:spMkLst>
        </pc:spChg>
        <pc:picChg chg="del mod">
          <ac:chgData name="David Butler" userId="1d4169bac4fa5473" providerId="LiveId" clId="{78104E1D-92E0-4997-B094-18CCF825DC72}" dt="2025-05-21T17:05:43.129" v="27" actId="478"/>
          <ac:picMkLst>
            <pc:docMk/>
            <pc:sldMk cId="2580397842" sldId="279"/>
            <ac:picMk id="6" creationId="{A47A6A87-83B6-9ADB-1DBE-D1FF58B694E1}"/>
          </ac:picMkLst>
        </pc:picChg>
        <pc:picChg chg="mod">
          <ac:chgData name="David Butler" userId="1d4169bac4fa5473" providerId="LiveId" clId="{78104E1D-92E0-4997-B094-18CCF825DC72}" dt="2025-05-21T17:05:52.722" v="34" actId="14100"/>
          <ac:picMkLst>
            <pc:docMk/>
            <pc:sldMk cId="2580397842" sldId="279"/>
            <ac:picMk id="7" creationId="{B1E36306-EDD2-7C8D-BDE6-A918B798C0C5}"/>
          </ac:picMkLst>
        </pc:picChg>
        <pc:picChg chg="mod">
          <ac:chgData name="David Butler" userId="1d4169bac4fa5473" providerId="LiveId" clId="{78104E1D-92E0-4997-B094-18CCF825DC72}" dt="2025-05-21T17:06:00.755" v="41" actId="1076"/>
          <ac:picMkLst>
            <pc:docMk/>
            <pc:sldMk cId="2580397842" sldId="279"/>
            <ac:picMk id="8" creationId="{B59A20AA-BB6F-B71B-1CAD-B2D9EF3AEEE8}"/>
          </ac:picMkLst>
        </pc:picChg>
        <pc:picChg chg="mod">
          <ac:chgData name="David Butler" userId="1d4169bac4fa5473" providerId="LiveId" clId="{78104E1D-92E0-4997-B094-18CCF825DC72}" dt="2025-05-21T17:06:01.549" v="42" actId="1076"/>
          <ac:picMkLst>
            <pc:docMk/>
            <pc:sldMk cId="2580397842" sldId="279"/>
            <ac:picMk id="9" creationId="{2B7F0F48-E386-CF73-FD59-90474BD516C9}"/>
          </ac:picMkLst>
        </pc:picChg>
        <pc:picChg chg="mod">
          <ac:chgData name="David Butler" userId="1d4169bac4fa5473" providerId="LiveId" clId="{78104E1D-92E0-4997-B094-18CCF825DC72}" dt="2025-05-21T17:06:03.998" v="44" actId="14100"/>
          <ac:picMkLst>
            <pc:docMk/>
            <pc:sldMk cId="2580397842" sldId="279"/>
            <ac:picMk id="10" creationId="{53E9ADDE-D1DE-4080-0E76-BBE46DE08293}"/>
          </ac:picMkLst>
        </pc:picChg>
        <pc:picChg chg="del mod">
          <ac:chgData name="David Butler" userId="1d4169bac4fa5473" providerId="LiveId" clId="{78104E1D-92E0-4997-B094-18CCF825DC72}" dt="2025-05-21T17:05:44.411" v="28" actId="478"/>
          <ac:picMkLst>
            <pc:docMk/>
            <pc:sldMk cId="2580397842" sldId="279"/>
            <ac:picMk id="12" creationId="{1C86B1D0-CEE2-D837-6389-CB91F6CB752C}"/>
          </ac:picMkLst>
        </pc:picChg>
        <pc:picChg chg="mod">
          <ac:chgData name="David Butler" userId="1d4169bac4fa5473" providerId="LiveId" clId="{78104E1D-92E0-4997-B094-18CCF825DC72}" dt="2025-05-21T17:05:55.057" v="36" actId="1076"/>
          <ac:picMkLst>
            <pc:docMk/>
            <pc:sldMk cId="2580397842" sldId="279"/>
            <ac:picMk id="13" creationId="{FD4B1C8B-4954-9D51-6FE5-B246E256493F}"/>
          </ac:picMkLst>
        </pc:picChg>
        <pc:picChg chg="mod">
          <ac:chgData name="David Butler" userId="1d4169bac4fa5473" providerId="LiveId" clId="{78104E1D-92E0-4997-B094-18CCF825DC72}" dt="2025-05-21T17:06:02.421" v="43" actId="1076"/>
          <ac:picMkLst>
            <pc:docMk/>
            <pc:sldMk cId="2580397842" sldId="279"/>
            <ac:picMk id="14" creationId="{C0005A27-31FD-46C1-9247-6D2D4BA15FC8}"/>
          </ac:picMkLst>
        </pc:picChg>
        <pc:picChg chg="mod">
          <ac:chgData name="David Butler" userId="1d4169bac4fa5473" providerId="LiveId" clId="{78104E1D-92E0-4997-B094-18CCF825DC72}" dt="2025-05-21T17:05:49.945" v="32" actId="14100"/>
          <ac:picMkLst>
            <pc:docMk/>
            <pc:sldMk cId="2580397842" sldId="279"/>
            <ac:picMk id="15" creationId="{FDDBB642-F09D-5AB9-B2AD-0E2DBD8E0D5F}"/>
          </ac:picMkLst>
        </pc:picChg>
      </pc:sldChg>
      <pc:sldChg chg="delSp modSp add mod">
        <pc:chgData name="David Butler" userId="1d4169bac4fa5473" providerId="LiveId" clId="{78104E1D-92E0-4997-B094-18CCF825DC72}" dt="2025-05-21T17:06:28.249" v="64" actId="1076"/>
        <pc:sldMkLst>
          <pc:docMk/>
          <pc:sldMk cId="311737934" sldId="280"/>
        </pc:sldMkLst>
        <pc:picChg chg="mod">
          <ac:chgData name="David Butler" userId="1d4169bac4fa5473" providerId="LiveId" clId="{78104E1D-92E0-4997-B094-18CCF825DC72}" dt="2025-05-21T17:06:14.417" v="52" actId="1076"/>
          <ac:picMkLst>
            <pc:docMk/>
            <pc:sldMk cId="311737934" sldId="280"/>
            <ac:picMk id="6" creationId="{73C5E96E-A7BB-9203-5B56-CB7F5D800FC7}"/>
          </ac:picMkLst>
        </pc:picChg>
        <pc:picChg chg="mod">
          <ac:chgData name="David Butler" userId="1d4169bac4fa5473" providerId="LiveId" clId="{78104E1D-92E0-4997-B094-18CCF825DC72}" dt="2025-05-21T17:06:25.572" v="61" actId="14100"/>
          <ac:picMkLst>
            <pc:docMk/>
            <pc:sldMk cId="311737934" sldId="280"/>
            <ac:picMk id="7" creationId="{647963B7-0502-51EB-3C7F-6A857528EC63}"/>
          </ac:picMkLst>
        </pc:picChg>
        <pc:picChg chg="mod">
          <ac:chgData name="David Butler" userId="1d4169bac4fa5473" providerId="LiveId" clId="{78104E1D-92E0-4997-B094-18CCF825DC72}" dt="2025-05-21T17:06:16.538" v="54" actId="14100"/>
          <ac:picMkLst>
            <pc:docMk/>
            <pc:sldMk cId="311737934" sldId="280"/>
            <ac:picMk id="9" creationId="{3F1D2E52-DDAD-CBB5-A085-CFB97006C359}"/>
          </ac:picMkLst>
        </pc:picChg>
        <pc:picChg chg="mod">
          <ac:chgData name="David Butler" userId="1d4169bac4fa5473" providerId="LiveId" clId="{78104E1D-92E0-4997-B094-18CCF825DC72}" dt="2025-05-21T17:06:21.760" v="58" actId="14100"/>
          <ac:picMkLst>
            <pc:docMk/>
            <pc:sldMk cId="311737934" sldId="280"/>
            <ac:picMk id="10" creationId="{B145C8B4-5EE4-0D0C-8646-5AB59215ABF6}"/>
          </ac:picMkLst>
        </pc:picChg>
        <pc:picChg chg="mod">
          <ac:chgData name="David Butler" userId="1d4169bac4fa5473" providerId="LiveId" clId="{78104E1D-92E0-4997-B094-18CCF825DC72}" dt="2025-05-21T17:06:28.249" v="64" actId="1076"/>
          <ac:picMkLst>
            <pc:docMk/>
            <pc:sldMk cId="311737934" sldId="280"/>
            <ac:picMk id="12" creationId="{3706A24D-BA4C-F116-4C25-74F1C925AC87}"/>
          </ac:picMkLst>
        </pc:picChg>
        <pc:picChg chg="mod">
          <ac:chgData name="David Butler" userId="1d4169bac4fa5473" providerId="LiveId" clId="{78104E1D-92E0-4997-B094-18CCF825DC72}" dt="2025-05-21T17:06:19.553" v="56" actId="14100"/>
          <ac:picMkLst>
            <pc:docMk/>
            <pc:sldMk cId="311737934" sldId="280"/>
            <ac:picMk id="13" creationId="{2B7C7186-1C9A-2BAF-D799-19AFAF86C11E}"/>
          </ac:picMkLst>
        </pc:picChg>
        <pc:picChg chg="del">
          <ac:chgData name="David Butler" userId="1d4169bac4fa5473" providerId="LiveId" clId="{78104E1D-92E0-4997-B094-18CCF825DC72}" dt="2025-05-21T17:06:07.191" v="45" actId="478"/>
          <ac:picMkLst>
            <pc:docMk/>
            <pc:sldMk cId="311737934" sldId="280"/>
            <ac:picMk id="14" creationId="{697D5D5C-3D1D-E610-CB77-2FE0BFFD1775}"/>
          </ac:picMkLst>
        </pc:picChg>
        <pc:picChg chg="del mod">
          <ac:chgData name="David Butler" userId="1d4169bac4fa5473" providerId="LiveId" clId="{78104E1D-92E0-4997-B094-18CCF825DC72}" dt="2025-05-21T17:06:08.266" v="47" actId="478"/>
          <ac:picMkLst>
            <pc:docMk/>
            <pc:sldMk cId="311737934" sldId="280"/>
            <ac:picMk id="15" creationId="{C14B0639-7F64-6BF1-BD5B-B87EDA41ACAF}"/>
          </ac:picMkLst>
        </pc:picChg>
      </pc:sldChg>
      <pc:sldChg chg="delSp modSp add mod">
        <pc:chgData name="David Butler" userId="1d4169bac4fa5473" providerId="LiveId" clId="{78104E1D-92E0-4997-B094-18CCF825DC72}" dt="2025-05-21T17:06:57.715" v="87" actId="1076"/>
        <pc:sldMkLst>
          <pc:docMk/>
          <pc:sldMk cId="1201092709" sldId="281"/>
        </pc:sldMkLst>
        <pc:picChg chg="mod">
          <ac:chgData name="David Butler" userId="1d4169bac4fa5473" providerId="LiveId" clId="{78104E1D-92E0-4997-B094-18CCF825DC72}" dt="2025-05-21T17:06:48.519" v="78" actId="14100"/>
          <ac:picMkLst>
            <pc:docMk/>
            <pc:sldMk cId="1201092709" sldId="281"/>
            <ac:picMk id="6" creationId="{1DE53A87-EDF8-3CE1-AAE3-1BF281752B50}"/>
          </ac:picMkLst>
        </pc:picChg>
        <pc:picChg chg="del">
          <ac:chgData name="David Butler" userId="1d4169bac4fa5473" providerId="LiveId" clId="{78104E1D-92E0-4997-B094-18CCF825DC72}" dt="2025-05-21T17:06:34.577" v="66" actId="478"/>
          <ac:picMkLst>
            <pc:docMk/>
            <pc:sldMk cId="1201092709" sldId="281"/>
            <ac:picMk id="7" creationId="{D38FA9E3-91AB-3B87-DAAE-5C500D5DB2F1}"/>
          </ac:picMkLst>
        </pc:picChg>
        <pc:picChg chg="mod">
          <ac:chgData name="David Butler" userId="1d4169bac4fa5473" providerId="LiveId" clId="{78104E1D-92E0-4997-B094-18CCF825DC72}" dt="2025-05-21T17:06:40.465" v="72" actId="1076"/>
          <ac:picMkLst>
            <pc:docMk/>
            <pc:sldMk cId="1201092709" sldId="281"/>
            <ac:picMk id="8" creationId="{D151A64A-F77F-70E7-59B8-948235C02180}"/>
          </ac:picMkLst>
        </pc:picChg>
        <pc:picChg chg="del">
          <ac:chgData name="David Butler" userId="1d4169bac4fa5473" providerId="LiveId" clId="{78104E1D-92E0-4997-B094-18CCF825DC72}" dt="2025-05-21T17:06:33.269" v="65" actId="478"/>
          <ac:picMkLst>
            <pc:docMk/>
            <pc:sldMk cId="1201092709" sldId="281"/>
            <ac:picMk id="9" creationId="{15747B70-156C-83E3-9466-772FE8493FA5}"/>
          </ac:picMkLst>
        </pc:picChg>
        <pc:picChg chg="mod">
          <ac:chgData name="David Butler" userId="1d4169bac4fa5473" providerId="LiveId" clId="{78104E1D-92E0-4997-B094-18CCF825DC72}" dt="2025-05-21T17:06:54.665" v="84" actId="1076"/>
          <ac:picMkLst>
            <pc:docMk/>
            <pc:sldMk cId="1201092709" sldId="281"/>
            <ac:picMk id="10" creationId="{1CFDC3E4-BEDB-D630-E11F-AFE9075A73CF}"/>
          </ac:picMkLst>
        </pc:picChg>
        <pc:picChg chg="mod">
          <ac:chgData name="David Butler" userId="1d4169bac4fa5473" providerId="LiveId" clId="{78104E1D-92E0-4997-B094-18CCF825DC72}" dt="2025-05-21T17:06:38.654" v="70" actId="1076"/>
          <ac:picMkLst>
            <pc:docMk/>
            <pc:sldMk cId="1201092709" sldId="281"/>
            <ac:picMk id="12" creationId="{6475E538-C5E0-6F9E-A6AC-3F775357CE5A}"/>
          </ac:picMkLst>
        </pc:picChg>
        <pc:picChg chg="mod">
          <ac:chgData name="David Butler" userId="1d4169bac4fa5473" providerId="LiveId" clId="{78104E1D-92E0-4997-B094-18CCF825DC72}" dt="2025-05-21T17:06:44.716" v="76" actId="1076"/>
          <ac:picMkLst>
            <pc:docMk/>
            <pc:sldMk cId="1201092709" sldId="281"/>
            <ac:picMk id="13" creationId="{A7DF0DCD-8AAB-9C37-4980-FB99C255419E}"/>
          </ac:picMkLst>
        </pc:picChg>
        <pc:picChg chg="mod">
          <ac:chgData name="David Butler" userId="1d4169bac4fa5473" providerId="LiveId" clId="{78104E1D-92E0-4997-B094-18CCF825DC72}" dt="2025-05-21T17:06:57.715" v="87" actId="1076"/>
          <ac:picMkLst>
            <pc:docMk/>
            <pc:sldMk cId="1201092709" sldId="281"/>
            <ac:picMk id="14" creationId="{FBE457A6-CB60-F7FA-6777-EEF98C6E2352}"/>
          </ac:picMkLst>
        </pc:picChg>
        <pc:picChg chg="mod">
          <ac:chgData name="David Butler" userId="1d4169bac4fa5473" providerId="LiveId" clId="{78104E1D-92E0-4997-B094-18CCF825DC72}" dt="2025-05-21T17:06:56.553" v="86" actId="14100"/>
          <ac:picMkLst>
            <pc:docMk/>
            <pc:sldMk cId="1201092709" sldId="281"/>
            <ac:picMk id="15" creationId="{41293C0B-E47D-98A7-F6B1-16D3A527B415}"/>
          </ac:picMkLst>
        </pc:picChg>
      </pc:sldChg>
      <pc:sldChg chg="delSp modSp add mod">
        <pc:chgData name="David Butler" userId="1d4169bac4fa5473" providerId="LiveId" clId="{78104E1D-92E0-4997-B094-18CCF825DC72}" dt="2025-05-21T17:07:29.457" v="108" actId="14100"/>
        <pc:sldMkLst>
          <pc:docMk/>
          <pc:sldMk cId="2484947922" sldId="282"/>
        </pc:sldMkLst>
        <pc:picChg chg="mod">
          <ac:chgData name="David Butler" userId="1d4169bac4fa5473" providerId="LiveId" clId="{78104E1D-92E0-4997-B094-18CCF825DC72}" dt="2025-05-21T17:07:03.995" v="90" actId="14100"/>
          <ac:picMkLst>
            <pc:docMk/>
            <pc:sldMk cId="2484947922" sldId="282"/>
            <ac:picMk id="6" creationId="{225DA6A6-9C17-66B8-11EC-01874B5029C6}"/>
          </ac:picMkLst>
        </pc:picChg>
        <pc:picChg chg="mod">
          <ac:chgData name="David Butler" userId="1d4169bac4fa5473" providerId="LiveId" clId="{78104E1D-92E0-4997-B094-18CCF825DC72}" dt="2025-05-21T17:07:23.699" v="103" actId="14100"/>
          <ac:picMkLst>
            <pc:docMk/>
            <pc:sldMk cId="2484947922" sldId="282"/>
            <ac:picMk id="7" creationId="{8488F3EB-2C10-268C-D4E6-430E24A36513}"/>
          </ac:picMkLst>
        </pc:picChg>
        <pc:picChg chg="del">
          <ac:chgData name="David Butler" userId="1d4169bac4fa5473" providerId="LiveId" clId="{78104E1D-92E0-4997-B094-18CCF825DC72}" dt="2025-05-21T17:07:15.014" v="97" actId="478"/>
          <ac:picMkLst>
            <pc:docMk/>
            <pc:sldMk cId="2484947922" sldId="282"/>
            <ac:picMk id="8" creationId="{598ADDDD-16DA-5B10-7476-EC5FE1CBDF6B}"/>
          </ac:picMkLst>
        </pc:picChg>
        <pc:picChg chg="mod">
          <ac:chgData name="David Butler" userId="1d4169bac4fa5473" providerId="LiveId" clId="{78104E1D-92E0-4997-B094-18CCF825DC72}" dt="2025-05-21T17:07:20.098" v="100" actId="14100"/>
          <ac:picMkLst>
            <pc:docMk/>
            <pc:sldMk cId="2484947922" sldId="282"/>
            <ac:picMk id="9" creationId="{5365C04B-C552-57B2-5891-546F67BDBFEE}"/>
          </ac:picMkLst>
        </pc:picChg>
        <pc:picChg chg="mod">
          <ac:chgData name="David Butler" userId="1d4169bac4fa5473" providerId="LiveId" clId="{78104E1D-92E0-4997-B094-18CCF825DC72}" dt="2025-05-21T17:07:21.625" v="101" actId="14100"/>
          <ac:picMkLst>
            <pc:docMk/>
            <pc:sldMk cId="2484947922" sldId="282"/>
            <ac:picMk id="10" creationId="{765966E7-97E2-422D-91E3-2C58A80553CE}"/>
          </ac:picMkLst>
        </pc:picChg>
        <pc:picChg chg="del mod">
          <ac:chgData name="David Butler" userId="1d4169bac4fa5473" providerId="LiveId" clId="{78104E1D-92E0-4997-B094-18CCF825DC72}" dt="2025-05-21T17:07:17.929" v="98" actId="478"/>
          <ac:picMkLst>
            <pc:docMk/>
            <pc:sldMk cId="2484947922" sldId="282"/>
            <ac:picMk id="12" creationId="{1321C865-1914-117B-449F-67C3B0A06409}"/>
          </ac:picMkLst>
        </pc:picChg>
        <pc:picChg chg="mod">
          <ac:chgData name="David Butler" userId="1d4169bac4fa5473" providerId="LiveId" clId="{78104E1D-92E0-4997-B094-18CCF825DC72}" dt="2025-05-21T17:07:27.523" v="106" actId="1076"/>
          <ac:picMkLst>
            <pc:docMk/>
            <pc:sldMk cId="2484947922" sldId="282"/>
            <ac:picMk id="13" creationId="{732A9975-280C-6986-6990-A2D084B146B7}"/>
          </ac:picMkLst>
        </pc:picChg>
        <pc:picChg chg="mod">
          <ac:chgData name="David Butler" userId="1d4169bac4fa5473" providerId="LiveId" clId="{78104E1D-92E0-4997-B094-18CCF825DC72}" dt="2025-05-21T17:07:29.457" v="108" actId="14100"/>
          <ac:picMkLst>
            <pc:docMk/>
            <pc:sldMk cId="2484947922" sldId="282"/>
            <ac:picMk id="14" creationId="{68F85A3F-9537-932E-0BB7-55C37E97EAED}"/>
          </ac:picMkLst>
        </pc:picChg>
        <pc:picChg chg="mod">
          <ac:chgData name="David Butler" userId="1d4169bac4fa5473" providerId="LiveId" clId="{78104E1D-92E0-4997-B094-18CCF825DC72}" dt="2025-05-21T17:07:06.370" v="92" actId="14100"/>
          <ac:picMkLst>
            <pc:docMk/>
            <pc:sldMk cId="2484947922" sldId="282"/>
            <ac:picMk id="15" creationId="{DBC95F4B-DE9A-A777-EBDC-451723E9A063}"/>
          </ac:picMkLst>
        </pc:picChg>
      </pc:sldChg>
      <pc:sldChg chg="delSp modSp add mod">
        <pc:chgData name="David Butler" userId="1d4169bac4fa5473" providerId="LiveId" clId="{78104E1D-92E0-4997-B094-18CCF825DC72}" dt="2025-05-21T17:07:50.971" v="126" actId="1076"/>
        <pc:sldMkLst>
          <pc:docMk/>
          <pc:sldMk cId="91043118" sldId="283"/>
        </pc:sldMkLst>
        <pc:picChg chg="mod">
          <ac:chgData name="David Butler" userId="1d4169bac4fa5473" providerId="LiveId" clId="{78104E1D-92E0-4997-B094-18CCF825DC72}" dt="2025-05-21T17:07:42.939" v="119" actId="1076"/>
          <ac:picMkLst>
            <pc:docMk/>
            <pc:sldMk cId="91043118" sldId="283"/>
            <ac:picMk id="6" creationId="{A02E01AB-7177-6DDD-E01D-123A24E74C4B}"/>
          </ac:picMkLst>
        </pc:picChg>
        <pc:picChg chg="mod">
          <ac:chgData name="David Butler" userId="1d4169bac4fa5473" providerId="LiveId" clId="{78104E1D-92E0-4997-B094-18CCF825DC72}" dt="2025-05-21T17:07:50.971" v="126" actId="1076"/>
          <ac:picMkLst>
            <pc:docMk/>
            <pc:sldMk cId="91043118" sldId="283"/>
            <ac:picMk id="8" creationId="{A908A6C4-F6E1-9CFF-8A57-68BFCBF3DB97}"/>
          </ac:picMkLst>
        </pc:picChg>
        <pc:picChg chg="mod">
          <ac:chgData name="David Butler" userId="1d4169bac4fa5473" providerId="LiveId" clId="{78104E1D-92E0-4997-B094-18CCF825DC72}" dt="2025-05-21T17:07:39.499" v="115" actId="14100"/>
          <ac:picMkLst>
            <pc:docMk/>
            <pc:sldMk cId="91043118" sldId="283"/>
            <ac:picMk id="9" creationId="{F56A5C4A-3180-EC9D-495F-E0DA5245594A}"/>
          </ac:picMkLst>
        </pc:picChg>
        <pc:picChg chg="del">
          <ac:chgData name="David Butler" userId="1d4169bac4fa5473" providerId="LiveId" clId="{78104E1D-92E0-4997-B094-18CCF825DC72}" dt="2025-05-21T17:07:33.745" v="110" actId="478"/>
          <ac:picMkLst>
            <pc:docMk/>
            <pc:sldMk cId="91043118" sldId="283"/>
            <ac:picMk id="10" creationId="{FC3D5995-A5CA-CAC9-3BFE-E38E3D4BD088}"/>
          </ac:picMkLst>
        </pc:picChg>
        <pc:picChg chg="mod">
          <ac:chgData name="David Butler" userId="1d4169bac4fa5473" providerId="LiveId" clId="{78104E1D-92E0-4997-B094-18CCF825DC72}" dt="2025-05-21T17:07:48.547" v="124" actId="14100"/>
          <ac:picMkLst>
            <pc:docMk/>
            <pc:sldMk cId="91043118" sldId="283"/>
            <ac:picMk id="12" creationId="{E83ED1EE-B1E5-03A5-E850-04913C1AF71E}"/>
          </ac:picMkLst>
        </pc:picChg>
        <pc:picChg chg="mod">
          <ac:chgData name="David Butler" userId="1d4169bac4fa5473" providerId="LiveId" clId="{78104E1D-92E0-4997-B094-18CCF825DC72}" dt="2025-05-21T17:07:37.418" v="113" actId="14100"/>
          <ac:picMkLst>
            <pc:docMk/>
            <pc:sldMk cId="91043118" sldId="283"/>
            <ac:picMk id="13" creationId="{8167EE98-A31C-F36C-0916-16F08DC45A5F}"/>
          </ac:picMkLst>
        </pc:picChg>
        <pc:picChg chg="del">
          <ac:chgData name="David Butler" userId="1d4169bac4fa5473" providerId="LiveId" clId="{78104E1D-92E0-4997-B094-18CCF825DC72}" dt="2025-05-21T17:07:32.034" v="109" actId="478"/>
          <ac:picMkLst>
            <pc:docMk/>
            <pc:sldMk cId="91043118" sldId="283"/>
            <ac:picMk id="14" creationId="{C9DF1E86-6B5B-C930-86D5-9A488E7EB4E1}"/>
          </ac:picMkLst>
        </pc:picChg>
        <pc:picChg chg="mod">
          <ac:chgData name="David Butler" userId="1d4169bac4fa5473" providerId="LiveId" clId="{78104E1D-92E0-4997-B094-18CCF825DC72}" dt="2025-05-21T17:07:46.692" v="122" actId="14100"/>
          <ac:picMkLst>
            <pc:docMk/>
            <pc:sldMk cId="91043118" sldId="283"/>
            <ac:picMk id="15" creationId="{392E61B3-08FA-52B0-D929-BF604855FF19}"/>
          </ac:picMkLst>
        </pc:picChg>
      </pc:sldChg>
      <pc:sldChg chg="delSp modSp add del mod">
        <pc:chgData name="David Butler" userId="1d4169bac4fa5473" providerId="LiveId" clId="{78104E1D-92E0-4997-B094-18CCF825DC72}" dt="2025-05-21T17:09:03.297" v="156" actId="47"/>
        <pc:sldMkLst>
          <pc:docMk/>
          <pc:sldMk cId="2449121044" sldId="284"/>
        </pc:sldMkLst>
        <pc:picChg chg="mod">
          <ac:chgData name="David Butler" userId="1d4169bac4fa5473" providerId="LiveId" clId="{78104E1D-92E0-4997-B094-18CCF825DC72}" dt="2025-05-21T17:08:45.060" v="137" actId="14100"/>
          <ac:picMkLst>
            <pc:docMk/>
            <pc:sldMk cId="2449121044" sldId="284"/>
            <ac:picMk id="6" creationId="{00CC375D-BD8D-C808-CC10-3BAA2A4D8096}"/>
          </ac:picMkLst>
        </pc:picChg>
        <pc:picChg chg="del">
          <ac:chgData name="David Butler" userId="1d4169bac4fa5473" providerId="LiveId" clId="{78104E1D-92E0-4997-B094-18CCF825DC72}" dt="2025-05-21T17:08:32.956" v="128" actId="478"/>
          <ac:picMkLst>
            <pc:docMk/>
            <pc:sldMk cId="2449121044" sldId="284"/>
            <ac:picMk id="7" creationId="{8144887F-F49E-6C77-C5E5-430BE8E66616}"/>
          </ac:picMkLst>
        </pc:picChg>
        <pc:picChg chg="mod">
          <ac:chgData name="David Butler" userId="1d4169bac4fa5473" providerId="LiveId" clId="{78104E1D-92E0-4997-B094-18CCF825DC72}" dt="2025-05-21T17:08:40.806" v="135" actId="14100"/>
          <ac:picMkLst>
            <pc:docMk/>
            <pc:sldMk cId="2449121044" sldId="284"/>
            <ac:picMk id="8" creationId="{B6634CE3-C20D-25C8-136E-E5E97B23C2CD}"/>
          </ac:picMkLst>
        </pc:picChg>
        <pc:picChg chg="mod">
          <ac:chgData name="David Butler" userId="1d4169bac4fa5473" providerId="LiveId" clId="{78104E1D-92E0-4997-B094-18CCF825DC72}" dt="2025-05-21T17:08:46.841" v="138" actId="14100"/>
          <ac:picMkLst>
            <pc:docMk/>
            <pc:sldMk cId="2449121044" sldId="284"/>
            <ac:picMk id="9" creationId="{1AB07AE3-84D7-7DD8-91EE-F5B093F8C440}"/>
          </ac:picMkLst>
        </pc:picChg>
        <pc:picChg chg="mod">
          <ac:chgData name="David Butler" userId="1d4169bac4fa5473" providerId="LiveId" clId="{78104E1D-92E0-4997-B094-18CCF825DC72}" dt="2025-05-21T17:08:54.853" v="144" actId="14100"/>
          <ac:picMkLst>
            <pc:docMk/>
            <pc:sldMk cId="2449121044" sldId="284"/>
            <ac:picMk id="10" creationId="{1BCBC8CA-1206-80C5-F05D-F38970C32DAB}"/>
          </ac:picMkLst>
        </pc:picChg>
        <pc:picChg chg="mod">
          <ac:chgData name="David Butler" userId="1d4169bac4fa5473" providerId="LiveId" clId="{78104E1D-92E0-4997-B094-18CCF825DC72}" dt="2025-05-21T17:08:42.717" v="136" actId="1076"/>
          <ac:picMkLst>
            <pc:docMk/>
            <pc:sldMk cId="2449121044" sldId="284"/>
            <ac:picMk id="12" creationId="{C7FEFBD3-85E4-2B46-BEA5-5EA2CCFD8758}"/>
          </ac:picMkLst>
        </pc:picChg>
        <pc:picChg chg="del">
          <ac:chgData name="David Butler" userId="1d4169bac4fa5473" providerId="LiveId" clId="{78104E1D-92E0-4997-B094-18CCF825DC72}" dt="2025-05-21T17:08:06.397" v="127" actId="478"/>
          <ac:picMkLst>
            <pc:docMk/>
            <pc:sldMk cId="2449121044" sldId="284"/>
            <ac:picMk id="13" creationId="{3AD2D85A-9B4B-521D-DCD0-9816BA2CCB48}"/>
          </ac:picMkLst>
        </pc:picChg>
        <pc:picChg chg="mod">
          <ac:chgData name="David Butler" userId="1d4169bac4fa5473" providerId="LiveId" clId="{78104E1D-92E0-4997-B094-18CCF825DC72}" dt="2025-05-21T17:08:49.117" v="140" actId="14100"/>
          <ac:picMkLst>
            <pc:docMk/>
            <pc:sldMk cId="2449121044" sldId="284"/>
            <ac:picMk id="14" creationId="{5E02C524-E743-BE90-7B9B-C508AA52F1BE}"/>
          </ac:picMkLst>
        </pc:picChg>
        <pc:picChg chg="mod">
          <ac:chgData name="David Butler" userId="1d4169bac4fa5473" providerId="LiveId" clId="{78104E1D-92E0-4997-B094-18CCF825DC72}" dt="2025-05-21T17:08:52.039" v="142" actId="14100"/>
          <ac:picMkLst>
            <pc:docMk/>
            <pc:sldMk cId="2449121044" sldId="284"/>
            <ac:picMk id="15" creationId="{B7C05E1B-A698-4385-43BC-54DFF67DF3B3}"/>
          </ac:picMkLst>
        </pc:picChg>
      </pc:sldChg>
      <pc:sldChg chg="add del">
        <pc:chgData name="David Butler" userId="1d4169bac4fa5473" providerId="LiveId" clId="{78104E1D-92E0-4997-B094-18CCF825DC72}" dt="2025-05-21T17:08:58.295" v="145" actId="47"/>
        <pc:sldMkLst>
          <pc:docMk/>
          <pc:sldMk cId="2423516259" sldId="28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142817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201803" y="7287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126101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7135970" y="231141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3346222" y="248202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7061231" y="2479705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136750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9575685" y="373505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A5037E5C-83AC-5DBB-9757-F929BB48C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9877371" y="3820160"/>
            <a:ext cx="1984661" cy="27013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Wingtip Dress Shoes photo and picture">
            <a:extLst>
              <a:ext uri="{FF2B5EF4-FFF2-40B4-BE49-F238E27FC236}">
                <a16:creationId xmlns:a16="http://schemas.microsoft.com/office/drawing/2014/main" id="{0B93FD10-3F99-E209-E606-FAE858A651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238" y="231141"/>
            <a:ext cx="2991928" cy="199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F6079B2E-6235-5FF3-387E-0C4559311E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499" y="2479705"/>
            <a:ext cx="1760331" cy="264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E93C2E11-8DA3-1A18-68DB-105D82D735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763" y="197472"/>
            <a:ext cx="1635229" cy="2044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07348A03-12BE-61F6-92F5-F8A4ECB981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3945989"/>
            <a:ext cx="1760331" cy="264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FD68541A-F521-18E2-05A7-91A04CA261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54" y="180941"/>
            <a:ext cx="2555046" cy="204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5A402D0E-4C4D-E8EA-5680-84DDEAD1955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637807" y="2618739"/>
            <a:ext cx="2460993" cy="17978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man in blue dress shirt standing beside train">
            <a:extLst>
              <a:ext uri="{FF2B5EF4-FFF2-40B4-BE49-F238E27FC236}">
                <a16:creationId xmlns:a16="http://schemas.microsoft.com/office/drawing/2014/main" id="{D5B48F5C-68A9-AC09-36FE-CD963E034FB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0409" r="6228" b="11638"/>
          <a:stretch/>
        </p:blipFill>
        <p:spPr bwMode="auto">
          <a:xfrm>
            <a:off x="3808120" y="2537463"/>
            <a:ext cx="1944954" cy="25453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BCF977C7-99DD-F733-18EF-F7290604D3D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696470" y="4653616"/>
            <a:ext cx="2138169" cy="1958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5913286" y="390390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FF8FE-30AD-E58A-04A4-A9D542A97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ee Wingtip Dress Shoes photo and picture">
            <a:extLst>
              <a:ext uri="{FF2B5EF4-FFF2-40B4-BE49-F238E27FC236}">
                <a16:creationId xmlns:a16="http://schemas.microsoft.com/office/drawing/2014/main" id="{B1E36306-EDD2-7C8D-BDE6-A918B798C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189" y="4103894"/>
            <a:ext cx="3509487" cy="2338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B59A20AA-BB6F-B71B-1CAD-B2D9EF3AE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447" y="-108538"/>
            <a:ext cx="2680709" cy="4022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2B7F0F48-E386-CF73-FD59-90474BD51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093" y="293096"/>
            <a:ext cx="2314037" cy="289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53E9ADDE-D1DE-4080-0E76-BBE46DE082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0" y="197472"/>
            <a:ext cx="2318023" cy="3478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FD4B1C8B-4954-9D51-6FE5-B246E25649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8578676" y="3913708"/>
            <a:ext cx="3072715" cy="22447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man in blue dress shirt standing beside train">
            <a:extLst>
              <a:ext uri="{FF2B5EF4-FFF2-40B4-BE49-F238E27FC236}">
                <a16:creationId xmlns:a16="http://schemas.microsoft.com/office/drawing/2014/main" id="{C0005A27-31FD-46C1-9247-6D2D4BA15FC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0409" r="6228" b="11638"/>
          <a:stretch/>
        </p:blipFill>
        <p:spPr bwMode="auto">
          <a:xfrm>
            <a:off x="3187915" y="292235"/>
            <a:ext cx="2460993" cy="32206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FDDBB642-F09D-5AB9-B2AD-0E2DBD8E0D5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714399" y="3913708"/>
            <a:ext cx="2907342" cy="26629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0397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E7141-0798-AE6D-7337-8F0ED4FBB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73C5E96E-A7BB-9203-5B56-CB7F5D800F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0" y="58971"/>
            <a:ext cx="2609130" cy="35512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Wingtip Dress Shoes photo and picture">
            <a:extLst>
              <a:ext uri="{FF2B5EF4-FFF2-40B4-BE49-F238E27FC236}">
                <a16:creationId xmlns:a16="http://schemas.microsoft.com/office/drawing/2014/main" id="{647963B7-0502-51EB-3C7F-6A857528E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9" y="3804858"/>
            <a:ext cx="3994090" cy="2661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AC6EA363-39E8-1BC4-9A44-8BCD94347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01" y="142905"/>
            <a:ext cx="1760331" cy="264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3F1D2E52-DDAD-CBB5-A085-CFB97006C3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692" y="-1"/>
            <a:ext cx="2361849" cy="2952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B145C8B4-5EE4-0D0C-8646-5AB59215A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558" y="2423976"/>
            <a:ext cx="2399498" cy="3600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3706A24D-BA4C-F116-4C25-74F1C925AC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66" y="3057158"/>
            <a:ext cx="3708905" cy="296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2B7C7186-1C9A-2BAF-D799-19AFAF86C11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6593052" y="142905"/>
            <a:ext cx="3477538" cy="25405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7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DBCE0-2D4C-82F4-C475-92953E2EF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1DE53A87-EDF8-3CE1-AAE3-1BF281752B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9502589" y="0"/>
            <a:ext cx="2566966" cy="34938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D151A64A-F77F-70E7-59B8-948235C02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8" y="55885"/>
            <a:ext cx="1760331" cy="2641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1CFDC3E4-BEDB-D630-E11F-AFE9075A73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98" y="55885"/>
            <a:ext cx="2627708" cy="3942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6475E538-C5E0-6F9E-A6AC-3F775357CE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059" y="3262284"/>
            <a:ext cx="3478329" cy="2782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A7DF0DCD-8AAB-9C37-4980-FB99C255419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4026921" y="3961585"/>
            <a:ext cx="3484148" cy="25453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man in blue dress shirt standing beside train">
            <a:extLst>
              <a:ext uri="{FF2B5EF4-FFF2-40B4-BE49-F238E27FC236}">
                <a16:creationId xmlns:a16="http://schemas.microsoft.com/office/drawing/2014/main" id="{FBE457A6-CB60-F7FA-6777-EEF98C6E235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0409" r="6228" b="11638"/>
          <a:stretch/>
        </p:blipFill>
        <p:spPr bwMode="auto">
          <a:xfrm>
            <a:off x="817539" y="2707192"/>
            <a:ext cx="2550438" cy="33377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41293C0B-E47D-98A7-F6B1-16D3A527B41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5749365" y="50283"/>
            <a:ext cx="3101507" cy="28408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1092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BD980-0330-7F6D-6497-C425F44BB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225DA6A6-9C17-66B8-11EC-01874B5029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-25251" y="0"/>
            <a:ext cx="2383533" cy="32442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Wingtip Dress Shoes photo and picture">
            <a:extLst>
              <a:ext uri="{FF2B5EF4-FFF2-40B4-BE49-F238E27FC236}">
                <a16:creationId xmlns:a16="http://schemas.microsoft.com/office/drawing/2014/main" id="{8488F3EB-2C10-268C-D4E6-430E24A36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934" y="-55729"/>
            <a:ext cx="3908171" cy="260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5365C04B-C552-57B2-5891-546F67BDBF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696" y="358835"/>
            <a:ext cx="2383532" cy="2979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765966E7-97E2-422D-91E3-2C58A8055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5780" y="3094765"/>
            <a:ext cx="2106252" cy="316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732A9975-280C-6986-6990-A2D084B146B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6054746" y="3011094"/>
            <a:ext cx="2864689" cy="20928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man in blue dress shirt standing beside train">
            <a:extLst>
              <a:ext uri="{FF2B5EF4-FFF2-40B4-BE49-F238E27FC236}">
                <a16:creationId xmlns:a16="http://schemas.microsoft.com/office/drawing/2014/main" id="{68F85A3F-9537-932E-0BB7-55C37E97EAE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0409" r="6228" b="11638"/>
          <a:stretch/>
        </p:blipFill>
        <p:spPr bwMode="auto">
          <a:xfrm>
            <a:off x="3058494" y="2389076"/>
            <a:ext cx="2649857" cy="34678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DBC95F4B-DE9A-A777-EBDC-451723E9A06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310978" y="3613799"/>
            <a:ext cx="2883649" cy="26412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84947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4599E-BAF0-5613-A603-DBC408780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A02E01AB-7177-6DDD-E01D-123A24E74C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9153234" y="2864831"/>
            <a:ext cx="2628461" cy="35775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Wingtip Dress Shoes photo and picture">
            <a:extLst>
              <a:ext uri="{FF2B5EF4-FFF2-40B4-BE49-F238E27FC236}">
                <a16:creationId xmlns:a16="http://schemas.microsoft.com/office/drawing/2014/main" id="{948557D6-CA15-D1CF-C85B-C66316E1B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685" y="4964506"/>
            <a:ext cx="2991928" cy="199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A908A6C4-F6E1-9CFF-8A57-68BFCBF3D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05" y="3081550"/>
            <a:ext cx="2152435" cy="3229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F56A5C4A-3180-EC9D-495F-E0DA524559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106" y="740141"/>
            <a:ext cx="2684579" cy="3355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E83ED1EE-B1E5-03A5-E850-04913C1AF7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80" y="3953746"/>
            <a:ext cx="3180108" cy="2544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man sitting on chair near wall">
            <a:extLst>
              <a:ext uri="{FF2B5EF4-FFF2-40B4-BE49-F238E27FC236}">
                <a16:creationId xmlns:a16="http://schemas.microsoft.com/office/drawing/2014/main" id="{8167EE98-A31C-F36C-0916-16F08DC45A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t="4034" r="27914" b="48067"/>
          <a:stretch/>
        </p:blipFill>
        <p:spPr bwMode="auto">
          <a:xfrm>
            <a:off x="329968" y="245932"/>
            <a:ext cx="3453138" cy="25227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392E61B3-08FA-52B0-D929-BF604855FF1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7236244" y="171262"/>
            <a:ext cx="2935709" cy="26889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04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B8D92-B59B-E3AC-8046-1A87CC9BE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oman in a turtle neck sweater looking off into the distance">
            <a:extLst>
              <a:ext uri="{FF2B5EF4-FFF2-40B4-BE49-F238E27FC236}">
                <a16:creationId xmlns:a16="http://schemas.microsoft.com/office/drawing/2014/main" id="{00CC375D-BD8D-C808-CC10-3BAA2A4D80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3" r="25952"/>
          <a:stretch/>
        </p:blipFill>
        <p:spPr bwMode="auto">
          <a:xfrm>
            <a:off x="6293224" y="42043"/>
            <a:ext cx="2381695" cy="3241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man in white crew neck t-shirt">
            <a:extLst>
              <a:ext uri="{FF2B5EF4-FFF2-40B4-BE49-F238E27FC236}">
                <a16:creationId xmlns:a16="http://schemas.microsoft.com/office/drawing/2014/main" id="{B6634CE3-C20D-25C8-136E-E5E97B23C2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765" y="142905"/>
            <a:ext cx="2658267" cy="3988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man in black zip up jacket">
            <a:extLst>
              <a:ext uri="{FF2B5EF4-FFF2-40B4-BE49-F238E27FC236}">
                <a16:creationId xmlns:a16="http://schemas.microsoft.com/office/drawing/2014/main" id="{1AB07AE3-84D7-7DD8-91EE-F5B093F8C4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391" y="197471"/>
            <a:ext cx="2547601" cy="318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oman swishing her yellow long-sleeved maxi dress">
            <a:extLst>
              <a:ext uri="{FF2B5EF4-FFF2-40B4-BE49-F238E27FC236}">
                <a16:creationId xmlns:a16="http://schemas.microsoft.com/office/drawing/2014/main" id="{1BCBC8CA-1206-80C5-F05D-F38970C32D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82" y="-18536"/>
            <a:ext cx="2433334" cy="365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three assorted-color denim bottoms">
            <a:extLst>
              <a:ext uri="{FF2B5EF4-FFF2-40B4-BE49-F238E27FC236}">
                <a16:creationId xmlns:a16="http://schemas.microsoft.com/office/drawing/2014/main" id="{C7FEFBD3-85E4-2B46-BEA5-5EA2CCFD87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684" y="3244515"/>
            <a:ext cx="4392525" cy="3514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man in blue dress shirt standing beside train">
            <a:extLst>
              <a:ext uri="{FF2B5EF4-FFF2-40B4-BE49-F238E27FC236}">
                <a16:creationId xmlns:a16="http://schemas.microsoft.com/office/drawing/2014/main" id="{5E02C524-E743-BE90-7B9B-C508AA52F1B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t="20409" r="6228" b="11638"/>
          <a:stretch/>
        </p:blipFill>
        <p:spPr bwMode="auto">
          <a:xfrm>
            <a:off x="2017941" y="2456166"/>
            <a:ext cx="2433334" cy="31845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man holding eyeglasses">
            <a:extLst>
              <a:ext uri="{FF2B5EF4-FFF2-40B4-BE49-F238E27FC236}">
                <a16:creationId xmlns:a16="http://schemas.microsoft.com/office/drawing/2014/main" id="{B7C05E1B-A698-4385-43BC-54DFF67DF3B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5" t="7880" r="1" b="44184"/>
          <a:stretch/>
        </p:blipFill>
        <p:spPr bwMode="auto">
          <a:xfrm>
            <a:off x="134682" y="4235263"/>
            <a:ext cx="2829647" cy="25918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9121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purl.org/dc/terms/"/>
    <ds:schemaRef ds:uri="http://schemas.microsoft.com/office/2006/metadata/properties"/>
    <ds:schemaRef ds:uri="7789c14a-a99d-49e3-b17f-cc0aeb526209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</Words>
  <Application>Microsoft Office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2025-05-21T17:09:06Z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