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3" r:id="rId5"/>
    <p:sldId id="274" r:id="rId6"/>
    <p:sldId id="275" r:id="rId7"/>
    <p:sldId id="276" r:id="rId8"/>
    <p:sldId id="277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BE9717CA-4583-4E7F-93F3-3EC2F70E276D}"/>
    <pc:docChg chg="undo custSel addSld delSld modSld">
      <pc:chgData name="David Butler" userId="5e725e48-0273-4087-b2eb-09e2acbbccf3" providerId="ADAL" clId="{BE9717CA-4583-4E7F-93F3-3EC2F70E276D}" dt="2023-08-17T14:30:54.054" v="191" actId="20577"/>
      <pc:docMkLst>
        <pc:docMk/>
      </pc:docMkLst>
      <pc:sldChg chg="addSp delSp modSp">
        <pc:chgData name="David Butler" userId="5e725e48-0273-4087-b2eb-09e2acbbccf3" providerId="ADAL" clId="{BE9717CA-4583-4E7F-93F3-3EC2F70E276D}" dt="2023-08-17T14:16:41.205" v="59" actId="14100"/>
        <pc:sldMkLst>
          <pc:docMk/>
          <pc:sldMk cId="0" sldId="256"/>
        </pc:sldMkLst>
      </pc:sldChg>
      <pc:sldChg chg="modSp">
        <pc:chgData name="David Butler" userId="5e725e48-0273-4087-b2eb-09e2acbbccf3" providerId="ADAL" clId="{BE9717CA-4583-4E7F-93F3-3EC2F70E276D}" dt="2023-08-17T14:14:37.089" v="36" actId="20577"/>
        <pc:sldMkLst>
          <pc:docMk/>
          <pc:sldMk cId="0" sldId="257"/>
        </pc:sldMkLst>
      </pc:sldChg>
      <pc:sldChg chg="del">
        <pc:chgData name="David Butler" userId="5e725e48-0273-4087-b2eb-09e2acbbccf3" providerId="ADAL" clId="{BE9717CA-4583-4E7F-93F3-3EC2F70E276D}" dt="2023-08-17T14:21:33.071" v="134" actId="2696"/>
        <pc:sldMkLst>
          <pc:docMk/>
          <pc:sldMk cId="0" sldId="259"/>
        </pc:sldMkLst>
      </pc:sldChg>
      <pc:sldChg chg="del">
        <pc:chgData name="David Butler" userId="5e725e48-0273-4087-b2eb-09e2acbbccf3" providerId="ADAL" clId="{BE9717CA-4583-4E7F-93F3-3EC2F70E276D}" dt="2023-08-17T14:21:35.620" v="136" actId="2696"/>
        <pc:sldMkLst>
          <pc:docMk/>
          <pc:sldMk cId="0" sldId="260"/>
        </pc:sldMkLst>
      </pc:sldChg>
      <pc:sldChg chg="del">
        <pc:chgData name="David Butler" userId="5e725e48-0273-4087-b2eb-09e2acbbccf3" providerId="ADAL" clId="{BE9717CA-4583-4E7F-93F3-3EC2F70E276D}" dt="2023-08-17T14:30:10.607" v="178" actId="2696"/>
        <pc:sldMkLst>
          <pc:docMk/>
          <pc:sldMk cId="0" sldId="263"/>
        </pc:sldMkLst>
      </pc:sldChg>
      <pc:sldChg chg="del">
        <pc:chgData name="David Butler" userId="5e725e48-0273-4087-b2eb-09e2acbbccf3" providerId="ADAL" clId="{BE9717CA-4583-4E7F-93F3-3EC2F70E276D}" dt="2023-08-17T14:30:13.006" v="179" actId="2696"/>
        <pc:sldMkLst>
          <pc:docMk/>
          <pc:sldMk cId="0" sldId="264"/>
        </pc:sldMkLst>
      </pc:sldChg>
      <pc:sldChg chg="addSp delSp modSp">
        <pc:chgData name="David Butler" userId="5e725e48-0273-4087-b2eb-09e2acbbccf3" providerId="ADAL" clId="{BE9717CA-4583-4E7F-93F3-3EC2F70E276D}" dt="2023-08-17T14:30:54.054" v="191" actId="20577"/>
        <pc:sldMkLst>
          <pc:docMk/>
          <pc:sldMk cId="0" sldId="265"/>
        </pc:sldMkLst>
      </pc:sldChg>
      <pc:sldChg chg="del">
        <pc:chgData name="David Butler" userId="5e725e48-0273-4087-b2eb-09e2acbbccf3" providerId="ADAL" clId="{BE9717CA-4583-4E7F-93F3-3EC2F70E276D}" dt="2023-08-17T14:30:14.059" v="180" actId="2696"/>
        <pc:sldMkLst>
          <pc:docMk/>
          <pc:sldMk cId="0" sldId="266"/>
        </pc:sldMkLst>
      </pc:sldChg>
      <pc:sldChg chg="del">
        <pc:chgData name="David Butler" userId="5e725e48-0273-4087-b2eb-09e2acbbccf3" providerId="ADAL" clId="{BE9717CA-4583-4E7F-93F3-3EC2F70E276D}" dt="2023-08-17T14:21:34.383" v="135" actId="2696"/>
        <pc:sldMkLst>
          <pc:docMk/>
          <pc:sldMk cId="0" sldId="267"/>
        </pc:sldMkLst>
      </pc:sldChg>
      <pc:sldChg chg="addSp modSp add">
        <pc:chgData name="David Butler" userId="5e725e48-0273-4087-b2eb-09e2acbbccf3" providerId="ADAL" clId="{BE9717CA-4583-4E7F-93F3-3EC2F70E276D}" dt="2023-08-17T14:20:50.792" v="114" actId="1076"/>
        <pc:sldMkLst>
          <pc:docMk/>
          <pc:sldMk cId="154389669" sldId="268"/>
        </pc:sldMkLst>
      </pc:sldChg>
      <pc:sldChg chg="modSp add del">
        <pc:chgData name="David Butler" userId="5e725e48-0273-4087-b2eb-09e2acbbccf3" providerId="ADAL" clId="{BE9717CA-4583-4E7F-93F3-3EC2F70E276D}" dt="2023-08-17T14:22:02.232" v="141" actId="2696"/>
        <pc:sldMkLst>
          <pc:docMk/>
          <pc:sldMk cId="316809026" sldId="269"/>
        </pc:sldMkLst>
      </pc:sldChg>
      <pc:sldChg chg="modSp add">
        <pc:chgData name="David Butler" userId="5e725e48-0273-4087-b2eb-09e2acbbccf3" providerId="ADAL" clId="{BE9717CA-4583-4E7F-93F3-3EC2F70E276D}" dt="2023-08-17T14:28:23.279" v="143" actId="27636"/>
        <pc:sldMkLst>
          <pc:docMk/>
          <pc:sldMk cId="6299309" sldId="270"/>
        </pc:sldMkLst>
      </pc:sldChg>
      <pc:sldChg chg="modSp add">
        <pc:chgData name="David Butler" userId="5e725e48-0273-4087-b2eb-09e2acbbccf3" providerId="ADAL" clId="{BE9717CA-4583-4E7F-93F3-3EC2F70E276D}" dt="2023-08-17T14:30:02.817" v="177" actId="20577"/>
        <pc:sldMkLst>
          <pc:docMk/>
          <pc:sldMk cId="3837254971" sldId="271"/>
        </pc:sldMkLst>
      </pc:sldChg>
      <pc:sldChg chg="modSp add">
        <pc:chgData name="David Butler" userId="5e725e48-0273-4087-b2eb-09e2acbbccf3" providerId="ADAL" clId="{BE9717CA-4583-4E7F-93F3-3EC2F70E276D}" dt="2023-08-17T14:29:12.412" v="164" actId="113"/>
        <pc:sldMkLst>
          <pc:docMk/>
          <pc:sldMk cId="2503806899" sldId="272"/>
        </pc:sldMkLst>
      </pc:sldChg>
      <pc:sldChg chg="add del">
        <pc:chgData name="David Butler" userId="5e725e48-0273-4087-b2eb-09e2acbbccf3" providerId="ADAL" clId="{BE9717CA-4583-4E7F-93F3-3EC2F70E276D}" dt="2023-08-17T14:30:37.077" v="182" actId="2696"/>
        <pc:sldMkLst>
          <pc:docMk/>
          <pc:sldMk cId="2645452587" sldId="273"/>
        </pc:sldMkLst>
      </pc:sldChg>
    </pc:docChg>
  </pc:docChgLst>
  <pc:docChgLst>
    <pc:chgData name="David Butler" userId="1d4169bac4fa5473" providerId="LiveId" clId="{A347F451-F9D3-4317-806C-8DB4E8D7EC1B}"/>
    <pc:docChg chg="undo custSel modSld">
      <pc:chgData name="David Butler" userId="1d4169bac4fa5473" providerId="LiveId" clId="{A347F451-F9D3-4317-806C-8DB4E8D7EC1B}" dt="2025-09-26T09:46:37.122" v="7" actId="14100"/>
      <pc:docMkLst>
        <pc:docMk/>
      </pc:docMkLst>
      <pc:sldChg chg="addSp delSp modSp mod setBg">
        <pc:chgData name="David Butler" userId="1d4169bac4fa5473" providerId="LiveId" clId="{A347F451-F9D3-4317-806C-8DB4E8D7EC1B}" dt="2025-09-26T09:46:37.122" v="7" actId="14100"/>
        <pc:sldMkLst>
          <pc:docMk/>
          <pc:sldMk cId="4202901059" sldId="273"/>
        </pc:sldMkLst>
        <pc:spChg chg="add del">
          <ac:chgData name="David Butler" userId="1d4169bac4fa5473" providerId="LiveId" clId="{A347F451-F9D3-4317-806C-8DB4E8D7EC1B}" dt="2025-09-26T09:46:33.619" v="4" actId="26606"/>
          <ac:spMkLst>
            <pc:docMk/>
            <pc:sldMk cId="4202901059" sldId="273"/>
            <ac:spMk id="8" creationId="{42A4FC2C-047E-45A5-965D-8E1E3BF09BC6}"/>
          </ac:spMkLst>
        </pc:spChg>
        <pc:picChg chg="add mod">
          <ac:chgData name="David Butler" userId="1d4169bac4fa5473" providerId="LiveId" clId="{A347F451-F9D3-4317-806C-8DB4E8D7EC1B}" dt="2025-09-26T09:46:37.122" v="7" actId="14100"/>
          <ac:picMkLst>
            <pc:docMk/>
            <pc:sldMk cId="4202901059" sldId="273"/>
            <ac:picMk id="3" creationId="{09E35327-065B-6276-9AC0-D69658A4AE03}"/>
          </ac:picMkLst>
        </pc:picChg>
        <pc:picChg chg="del mod modCrop">
          <ac:chgData name="David Butler" userId="1d4169bac4fa5473" providerId="LiveId" clId="{A347F451-F9D3-4317-806C-8DB4E8D7EC1B}" dt="2025-09-26T09:46:11.833" v="1" actId="478"/>
          <ac:picMkLst>
            <pc:docMk/>
            <pc:sldMk cId="4202901059" sldId="273"/>
            <ac:picMk id="4" creationId="{9DBE7BDF-7F42-0E29-8FA6-14BBB58172BA}"/>
          </ac:picMkLst>
        </pc:picChg>
      </pc:sldChg>
    </pc:docChg>
  </pc:docChgLst>
  <pc:docChgLst>
    <pc:chgData name="David Butler" userId="1d4169bac4fa5473" providerId="LiveId" clId="{A6C81B64-86A9-4D1C-B755-E6B9B32C07C6}"/>
    <pc:docChg chg="undo custSel addSld delSld modSld sldOrd">
      <pc:chgData name="David Butler" userId="1d4169bac4fa5473" providerId="LiveId" clId="{A6C81B64-86A9-4D1C-B755-E6B9B32C07C6}" dt="2023-12-21T15:46:18.171" v="46" actId="47"/>
      <pc:docMkLst>
        <pc:docMk/>
      </pc:docMkLst>
      <pc:sldChg chg="del">
        <pc:chgData name="David Butler" userId="1d4169bac4fa5473" providerId="LiveId" clId="{A6C81B64-86A9-4D1C-B755-E6B9B32C07C6}" dt="2023-12-21T15:41:11.025" v="0" actId="47"/>
        <pc:sldMkLst>
          <pc:docMk/>
          <pc:sldMk cId="0" sldId="256"/>
        </pc:sldMkLst>
      </pc:sldChg>
      <pc:sldChg chg="addSp delSp modSp del mod">
        <pc:chgData name="David Butler" userId="1d4169bac4fa5473" providerId="LiveId" clId="{A6C81B64-86A9-4D1C-B755-E6B9B32C07C6}" dt="2023-12-21T15:41:24.374" v="3" actId="47"/>
        <pc:sldMkLst>
          <pc:docMk/>
          <pc:sldMk cId="0" sldId="257"/>
        </pc:sldMkLst>
      </pc:sldChg>
      <pc:sldChg chg="add del">
        <pc:chgData name="David Butler" userId="1d4169bac4fa5473" providerId="LiveId" clId="{A6C81B64-86A9-4D1C-B755-E6B9B32C07C6}" dt="2023-12-21T15:41:35.704" v="9" actId="47"/>
        <pc:sldMkLst>
          <pc:docMk/>
          <pc:sldMk cId="0" sldId="265"/>
        </pc:sldMkLst>
      </pc:sldChg>
      <pc:sldChg chg="del">
        <pc:chgData name="David Butler" userId="1d4169bac4fa5473" providerId="LiveId" clId="{A6C81B64-86A9-4D1C-B755-E6B9B32C07C6}" dt="2023-12-21T15:42:51.431" v="17" actId="47"/>
        <pc:sldMkLst>
          <pc:docMk/>
          <pc:sldMk cId="154389669" sldId="268"/>
        </pc:sldMkLst>
      </pc:sldChg>
      <pc:sldChg chg="del">
        <pc:chgData name="David Butler" userId="1d4169bac4fa5473" providerId="LiveId" clId="{A6C81B64-86A9-4D1C-B755-E6B9B32C07C6}" dt="2023-12-21T15:41:36.703" v="10" actId="47"/>
        <pc:sldMkLst>
          <pc:docMk/>
          <pc:sldMk cId="6299309" sldId="270"/>
        </pc:sldMkLst>
      </pc:sldChg>
      <pc:sldChg chg="del">
        <pc:chgData name="David Butler" userId="1d4169bac4fa5473" providerId="LiveId" clId="{A6C81B64-86A9-4D1C-B755-E6B9B32C07C6}" dt="2023-12-21T15:41:27.392" v="4" actId="47"/>
        <pc:sldMkLst>
          <pc:docMk/>
          <pc:sldMk cId="3837254971" sldId="271"/>
        </pc:sldMkLst>
      </pc:sldChg>
      <pc:sldChg chg="add del">
        <pc:chgData name="David Butler" userId="1d4169bac4fa5473" providerId="LiveId" clId="{A6C81B64-86A9-4D1C-B755-E6B9B32C07C6}" dt="2023-12-21T15:46:18.171" v="46" actId="47"/>
        <pc:sldMkLst>
          <pc:docMk/>
          <pc:sldMk cId="2503806899" sldId="272"/>
        </pc:sldMkLst>
      </pc:sldChg>
      <pc:sldChg chg="addSp delSp modSp new mod">
        <pc:chgData name="David Butler" userId="1d4169bac4fa5473" providerId="LiveId" clId="{A6C81B64-86A9-4D1C-B755-E6B9B32C07C6}" dt="2023-12-21T15:42:48.867" v="16" actId="14100"/>
        <pc:sldMkLst>
          <pc:docMk/>
          <pc:sldMk cId="4202901059" sldId="273"/>
        </pc:sldMkLst>
      </pc:sldChg>
      <pc:sldChg chg="addSp modSp new mod">
        <pc:chgData name="David Butler" userId="1d4169bac4fa5473" providerId="LiveId" clId="{A6C81B64-86A9-4D1C-B755-E6B9B32C07C6}" dt="2023-12-21T15:43:21.166" v="26" actId="14100"/>
        <pc:sldMkLst>
          <pc:docMk/>
          <pc:sldMk cId="2697909839" sldId="274"/>
        </pc:sldMkLst>
      </pc:sldChg>
      <pc:sldChg chg="addSp delSp modSp new mod">
        <pc:chgData name="David Butler" userId="1d4169bac4fa5473" providerId="LiveId" clId="{A6C81B64-86A9-4D1C-B755-E6B9B32C07C6}" dt="2023-12-21T15:44:20.362" v="33" actId="14100"/>
        <pc:sldMkLst>
          <pc:docMk/>
          <pc:sldMk cId="3802458973" sldId="275"/>
        </pc:sldMkLst>
      </pc:sldChg>
      <pc:sldChg chg="addSp modSp new mod">
        <pc:chgData name="David Butler" userId="1d4169bac4fa5473" providerId="LiveId" clId="{A6C81B64-86A9-4D1C-B755-E6B9B32C07C6}" dt="2023-12-21T15:44:38.624" v="36" actId="14100"/>
        <pc:sldMkLst>
          <pc:docMk/>
          <pc:sldMk cId="118845417" sldId="276"/>
        </pc:sldMkLst>
      </pc:sldChg>
      <pc:sldChg chg="addSp modSp new mod">
        <pc:chgData name="David Butler" userId="1d4169bac4fa5473" providerId="LiveId" clId="{A6C81B64-86A9-4D1C-B755-E6B9B32C07C6}" dt="2023-12-21T15:44:57.777" v="39" actId="14100"/>
        <pc:sldMkLst>
          <pc:docMk/>
          <pc:sldMk cId="3453469265" sldId="277"/>
        </pc:sldMkLst>
      </pc:sldChg>
      <pc:sldChg chg="addSp modSp new mod ord">
        <pc:chgData name="David Butler" userId="1d4169bac4fa5473" providerId="LiveId" clId="{A6C81B64-86A9-4D1C-B755-E6B9B32C07C6}" dt="2023-12-21T15:45:17.839" v="44" actId="14100"/>
        <pc:sldMkLst>
          <pc:docMk/>
          <pc:sldMk cId="4092881191" sldId="278"/>
        </pc:sldMkLst>
      </pc:sldChg>
      <pc:sldChg chg="new del">
        <pc:chgData name="David Butler" userId="1d4169bac4fa5473" providerId="LiveId" clId="{A6C81B64-86A9-4D1C-B755-E6B9B32C07C6}" dt="2023-12-21T15:46:16.032" v="45" actId="47"/>
        <pc:sldMkLst>
          <pc:docMk/>
          <pc:sldMk cId="2341824235" sldId="279"/>
        </pc:sldMkLst>
      </pc:sldChg>
    </pc:docChg>
  </pc:docChgLst>
  <pc:docChgLst>
    <pc:chgData name="David Butler" userId="5e725e48-0273-4087-b2eb-09e2acbbccf3" providerId="ADAL" clId="{1A013D3D-83DC-4063-9D34-DB1872C0B58D}"/>
    <pc:docChg chg="custSel modSld">
      <pc:chgData name="David Butler" userId="5e725e48-0273-4087-b2eb-09e2acbbccf3" providerId="ADAL" clId="{1A013D3D-83DC-4063-9D34-DB1872C0B58D}" dt="2023-09-19T13:35:28.196" v="20" actId="27636"/>
      <pc:docMkLst>
        <pc:docMk/>
      </pc:docMkLst>
      <pc:sldChg chg="addSp">
        <pc:chgData name="David Butler" userId="5e725e48-0273-4087-b2eb-09e2acbbccf3" providerId="ADAL" clId="{1A013D3D-83DC-4063-9D34-DB1872C0B58D}" dt="2023-09-19T13:34:29.220" v="0"/>
        <pc:sldMkLst>
          <pc:docMk/>
          <pc:sldMk cId="0" sldId="257"/>
        </pc:sldMkLst>
      </pc:sldChg>
      <pc:sldChg chg="addSp">
        <pc:chgData name="David Butler" userId="5e725e48-0273-4087-b2eb-09e2acbbccf3" providerId="ADAL" clId="{1A013D3D-83DC-4063-9D34-DB1872C0B58D}" dt="2023-09-19T13:34:29.220" v="0"/>
        <pc:sldMkLst>
          <pc:docMk/>
          <pc:sldMk cId="154389669" sldId="268"/>
        </pc:sldMkLst>
      </pc:sldChg>
      <pc:sldChg chg="addSp modSp mod">
        <pc:chgData name="David Butler" userId="5e725e48-0273-4087-b2eb-09e2acbbccf3" providerId="ADAL" clId="{1A013D3D-83DC-4063-9D34-DB1872C0B58D}" dt="2023-09-19T13:35:28.196" v="20" actId="27636"/>
        <pc:sldMkLst>
          <pc:docMk/>
          <pc:sldMk cId="6299309" sldId="270"/>
        </pc:sldMkLst>
      </pc:sldChg>
      <pc:sldChg chg="addSp">
        <pc:chgData name="David Butler" userId="5e725e48-0273-4087-b2eb-09e2acbbccf3" providerId="ADAL" clId="{1A013D3D-83DC-4063-9D34-DB1872C0B58D}" dt="2023-09-19T13:34:29.220" v="0"/>
        <pc:sldMkLst>
          <pc:docMk/>
          <pc:sldMk cId="2503806899" sldId="272"/>
        </pc:sldMkLst>
      </pc:sldChg>
    </pc:docChg>
  </pc:docChgLst>
  <pc:docChgLst>
    <pc:chgData name="David Butler" userId="1d4169bac4fa5473" providerId="LiveId" clId="{AE3A181C-6E60-4C13-8ED0-F71EA92BB39B}"/>
    <pc:docChg chg="custSel modSld">
      <pc:chgData name="David Butler" userId="1d4169bac4fa5473" providerId="LiveId" clId="{AE3A181C-6E60-4C13-8ED0-F71EA92BB39B}" dt="2023-12-21T15:31:13.507" v="13" actId="478"/>
      <pc:docMkLst>
        <pc:docMk/>
      </pc:docMkLst>
      <pc:sldChg chg="delSp mod">
        <pc:chgData name="David Butler" userId="1d4169bac4fa5473" providerId="LiveId" clId="{AE3A181C-6E60-4C13-8ED0-F71EA92BB39B}" dt="2023-12-21T15:31:13.507" v="13" actId="478"/>
        <pc:sldMkLst>
          <pc:docMk/>
          <pc:sldMk cId="0" sldId="265"/>
        </pc:sldMkLst>
      </pc:sldChg>
      <pc:sldChg chg="delSp modSp mod">
        <pc:chgData name="David Butler" userId="1d4169bac4fa5473" providerId="LiveId" clId="{AE3A181C-6E60-4C13-8ED0-F71EA92BB39B}" dt="2023-12-21T15:30:40.143" v="1" actId="478"/>
        <pc:sldMkLst>
          <pc:docMk/>
          <pc:sldMk cId="154389669" sldId="268"/>
        </pc:sldMkLst>
      </pc:sldChg>
      <pc:sldChg chg="delSp modSp mod">
        <pc:chgData name="David Butler" userId="1d4169bac4fa5473" providerId="LiveId" clId="{AE3A181C-6E60-4C13-8ED0-F71EA92BB39B}" dt="2023-12-21T15:31:01.907" v="10" actId="20577"/>
        <pc:sldMkLst>
          <pc:docMk/>
          <pc:sldMk cId="6299309" sldId="270"/>
        </pc:sldMkLst>
      </pc:sldChg>
      <pc:sldChg chg="delSp modSp mod">
        <pc:chgData name="David Butler" userId="1d4169bac4fa5473" providerId="LiveId" clId="{AE3A181C-6E60-4C13-8ED0-F71EA92BB39B}" dt="2023-12-21T15:31:07.442" v="12" actId="478"/>
        <pc:sldMkLst>
          <pc:docMk/>
          <pc:sldMk cId="2503806899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9/26/2025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E35327-065B-6276-9AC0-D69658A4A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6" y="188640"/>
            <a:ext cx="8923348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01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FC1C04-4FF3-1535-7884-DDFF38317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908720"/>
            <a:ext cx="7659218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909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0F1C45-BFCB-E8D8-DECB-E73EDE91F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76672"/>
            <a:ext cx="7735718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458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C96D31-DF3D-5840-F543-0C0D72D77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5" y="980728"/>
            <a:ext cx="8048635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45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C94283-9A2C-8B09-123F-BBE7FDC7C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764704"/>
            <a:ext cx="7637947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69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0B3F8F-3E88-ECF7-8A1C-854711F90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548680"/>
            <a:ext cx="6561729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81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4C098A-9CF7-4106-9C97-4110ABA7D2C3}">
  <ds:schemaRefs>
    <ds:schemaRef ds:uri="http://purl.org/dc/terms/"/>
    <ds:schemaRef ds:uri="7789c14a-a99d-49e3-b17f-cc0aeb526209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d7f4318-fbaa-42fb-befc-90ab84d26bd1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2025-09-26T09:46:38Z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