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10" r:id="rId4"/>
    <p:sldId id="311" r:id="rId5"/>
    <p:sldId id="309" r:id="rId6"/>
    <p:sldId id="312" r:id="rId7"/>
    <p:sldId id="313" r:id="rId8"/>
    <p:sldId id="273" r:id="rId9"/>
    <p:sldId id="298" r:id="rId10"/>
    <p:sldId id="301" r:id="rId11"/>
    <p:sldId id="307" r:id="rId12"/>
    <p:sldId id="308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39BB4F-C572-4594-89B5-72E295FEBBBA}" v="2" dt="2025-08-06T14:31:40.845"/>
    <p1510:client id="{356C4750-11AB-48E4-9087-7B8E7924FFB6}" v="7" dt="2025-08-06T12:51:24.858"/>
    <p1510:client id="{4814AEAD-FA5D-4941-9901-4C7D2B0B3C54}" v="2" dt="2025-08-06T14:16:05.4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B99EB357-E9EF-4F00-BA0E-6EBF310DFFD5}"/>
    <pc:docChg chg="custSel delSld modSld">
      <pc:chgData name="David Butler" userId="1d4169bac4fa5473" providerId="LiveId" clId="{B99EB357-E9EF-4F00-BA0E-6EBF310DFFD5}" dt="2025-08-06T14:09:00.074" v="171" actId="20577"/>
      <pc:docMkLst>
        <pc:docMk/>
      </pc:docMkLst>
      <pc:sldChg chg="modSp mod">
        <pc:chgData name="David Butler" userId="1d4169bac4fa5473" providerId="LiveId" clId="{B99EB357-E9EF-4F00-BA0E-6EBF310DFFD5}" dt="2025-08-06T14:08:11.376" v="147" actId="14100"/>
        <pc:sldMkLst>
          <pc:docMk/>
          <pc:sldMk cId="2880101976" sldId="273"/>
        </pc:sldMkLst>
        <pc:spChg chg="mod">
          <ac:chgData name="David Butler" userId="1d4169bac4fa5473" providerId="LiveId" clId="{B99EB357-E9EF-4F00-BA0E-6EBF310DFFD5}" dt="2025-08-06T14:08:11.376" v="14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B99EB357-E9EF-4F00-BA0E-6EBF310DFFD5}" dt="2025-08-06T14:02:47.772" v="0" actId="47"/>
        <pc:sldMkLst>
          <pc:docMk/>
          <pc:sldMk cId="433527640" sldId="284"/>
        </pc:sldMkLst>
      </pc:sldChg>
      <pc:sldChg chg="modSp mod">
        <pc:chgData name="David Butler" userId="1d4169bac4fa5473" providerId="LiveId" clId="{B99EB357-E9EF-4F00-BA0E-6EBF310DFFD5}" dt="2025-08-06T14:03:29.839" v="12" actId="20577"/>
        <pc:sldMkLst>
          <pc:docMk/>
          <pc:sldMk cId="2013782049" sldId="288"/>
        </pc:sldMkLst>
        <pc:spChg chg="mod">
          <ac:chgData name="David Butler" userId="1d4169bac4fa5473" providerId="LiveId" clId="{B99EB357-E9EF-4F00-BA0E-6EBF310DFFD5}" dt="2025-08-06T14:03:29.839" v="12" actId="20577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B99EB357-E9EF-4F00-BA0E-6EBF310DFFD5}" dt="2025-08-06T14:03:25.048" v="6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B99EB357-E9EF-4F00-BA0E-6EBF310DFFD5}" dt="2025-08-06T14:03:22.632" v="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B99EB357-E9EF-4F00-BA0E-6EBF310DFFD5}" dt="2025-08-06T14:03:27.408" v="9" actId="20577"/>
          <ac:spMkLst>
            <pc:docMk/>
            <pc:sldMk cId="2013782049" sldId="288"/>
            <ac:spMk id="9" creationId="{3F31409A-6B84-09CA-0B69-8E7D2F16486D}"/>
          </ac:spMkLst>
        </pc:spChg>
      </pc:sldChg>
      <pc:sldChg chg="modSp mod">
        <pc:chgData name="David Butler" userId="1d4169bac4fa5473" providerId="LiveId" clId="{B99EB357-E9EF-4F00-BA0E-6EBF310DFFD5}" dt="2025-08-06T14:04:03.327" v="31" actId="20577"/>
        <pc:sldMkLst>
          <pc:docMk/>
          <pc:sldMk cId="2181998638" sldId="297"/>
        </pc:sldMkLst>
        <pc:spChg chg="mod">
          <ac:chgData name="David Butler" userId="1d4169bac4fa5473" providerId="LiveId" clId="{B99EB357-E9EF-4F00-BA0E-6EBF310DFFD5}" dt="2025-08-06T14:03:41.699" v="19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B99EB357-E9EF-4F00-BA0E-6EBF310DFFD5}" dt="2025-08-06T14:03:40.895" v="18" actId="14100"/>
          <ac:spMkLst>
            <pc:docMk/>
            <pc:sldMk cId="2181998638" sldId="297"/>
            <ac:spMk id="4" creationId="{9D31DAE5-A1D4-E15B-48C9-AC37A730D11E}"/>
          </ac:spMkLst>
        </pc:spChg>
        <pc:spChg chg="mod">
          <ac:chgData name="David Butler" userId="1d4169bac4fa5473" providerId="LiveId" clId="{B99EB357-E9EF-4F00-BA0E-6EBF310DFFD5}" dt="2025-08-06T14:03:48.722" v="24" actId="14100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B99EB357-E9EF-4F00-BA0E-6EBF310DFFD5}" dt="2025-08-06T14:03:36.089" v="14" actId="14100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B99EB357-E9EF-4F00-BA0E-6EBF310DFFD5}" dt="2025-08-06T14:03:45.098" v="21" actId="14100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B99EB357-E9EF-4F00-BA0E-6EBF310DFFD5}" dt="2025-08-06T14:03:49.852" v="25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B99EB357-E9EF-4F00-BA0E-6EBF310DFFD5}" dt="2025-08-06T14:03:45.953" v="22" actId="20577"/>
          <ac:spMkLst>
            <pc:docMk/>
            <pc:sldMk cId="2181998638" sldId="297"/>
            <ac:spMk id="10" creationId="{81821A08-1E8F-3C4D-F641-E2A548C06C86}"/>
          </ac:spMkLst>
        </pc:spChg>
        <pc:spChg chg="mod">
          <ac:chgData name="David Butler" userId="1d4169bac4fa5473" providerId="LiveId" clId="{B99EB357-E9EF-4F00-BA0E-6EBF310DFFD5}" dt="2025-08-06T14:03:37.998" v="16" actId="20577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B99EB357-E9EF-4F00-BA0E-6EBF310DFFD5}" dt="2025-08-06T14:04:03.327" v="31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B99EB357-E9EF-4F00-BA0E-6EBF310DFFD5}" dt="2025-08-06T14:08:15.384" v="149" actId="14100"/>
        <pc:sldMkLst>
          <pc:docMk/>
          <pc:sldMk cId="2919552327" sldId="298"/>
        </pc:sldMkLst>
        <pc:spChg chg="mod">
          <ac:chgData name="David Butler" userId="1d4169bac4fa5473" providerId="LiveId" clId="{B99EB357-E9EF-4F00-BA0E-6EBF310DFFD5}" dt="2025-08-06T14:08:15.384" v="149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B99EB357-E9EF-4F00-BA0E-6EBF310DFFD5}" dt="2025-08-06T14:08:19.257" v="151" actId="14100"/>
        <pc:sldMkLst>
          <pc:docMk/>
          <pc:sldMk cId="4238344678" sldId="299"/>
        </pc:sldMkLst>
        <pc:spChg chg="mod">
          <ac:chgData name="David Butler" userId="1d4169bac4fa5473" providerId="LiveId" clId="{B99EB357-E9EF-4F00-BA0E-6EBF310DFFD5}" dt="2025-08-06T14:08:19.257" v="151" actId="14100"/>
          <ac:spMkLst>
            <pc:docMk/>
            <pc:sldMk cId="4238344678" sldId="299"/>
            <ac:spMk id="2" creationId="{7FE1E517-28B4-6035-DB9E-D85A99BD218C}"/>
          </ac:spMkLst>
        </pc:spChg>
      </pc:sldChg>
      <pc:sldChg chg="modSp mod">
        <pc:chgData name="David Butler" userId="1d4169bac4fa5473" providerId="LiveId" clId="{B99EB357-E9EF-4F00-BA0E-6EBF310DFFD5}" dt="2025-08-06T14:08:24.264" v="153" actId="14100"/>
        <pc:sldMkLst>
          <pc:docMk/>
          <pc:sldMk cId="75685546" sldId="300"/>
        </pc:sldMkLst>
        <pc:spChg chg="mod">
          <ac:chgData name="David Butler" userId="1d4169bac4fa5473" providerId="LiveId" clId="{B99EB357-E9EF-4F00-BA0E-6EBF310DFFD5}" dt="2025-08-06T14:08:24.264" v="153" actId="14100"/>
          <ac:spMkLst>
            <pc:docMk/>
            <pc:sldMk cId="75685546" sldId="300"/>
            <ac:spMk id="2" creationId="{4D5C52C1-9D3D-8335-B8C6-8A24FD23340A}"/>
          </ac:spMkLst>
        </pc:spChg>
      </pc:sldChg>
      <pc:sldChg chg="modSp mod">
        <pc:chgData name="David Butler" userId="1d4169bac4fa5473" providerId="LiveId" clId="{B99EB357-E9EF-4F00-BA0E-6EBF310DFFD5}" dt="2025-08-06T14:08:31.308" v="155" actId="14100"/>
        <pc:sldMkLst>
          <pc:docMk/>
          <pc:sldMk cId="3547574791" sldId="301"/>
        </pc:sldMkLst>
        <pc:spChg chg="mod">
          <ac:chgData name="David Butler" userId="1d4169bac4fa5473" providerId="LiveId" clId="{B99EB357-E9EF-4F00-BA0E-6EBF310DFFD5}" dt="2025-08-06T14:08:31.308" v="155" actId="14100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B99EB357-E9EF-4F00-BA0E-6EBF310DFFD5}" dt="2025-08-06T14:08:39.645" v="159" actId="14100"/>
        <pc:sldMkLst>
          <pc:docMk/>
          <pc:sldMk cId="673276484" sldId="302"/>
        </pc:sldMkLst>
        <pc:spChg chg="mod">
          <ac:chgData name="David Butler" userId="1d4169bac4fa5473" providerId="LiveId" clId="{B99EB357-E9EF-4F00-BA0E-6EBF310DFFD5}" dt="2025-08-06T14:08:39.645" v="159" actId="14100"/>
          <ac:spMkLst>
            <pc:docMk/>
            <pc:sldMk cId="673276484" sldId="302"/>
            <ac:spMk id="2" creationId="{E93C6E3E-A789-3BB5-6DA0-73BA0EF4A980}"/>
          </ac:spMkLst>
        </pc:spChg>
      </pc:sldChg>
      <pc:sldChg chg="modSp mod">
        <pc:chgData name="David Butler" userId="1d4169bac4fa5473" providerId="LiveId" clId="{B99EB357-E9EF-4F00-BA0E-6EBF310DFFD5}" dt="2025-08-06T14:08:43.630" v="161" actId="14100"/>
        <pc:sldMkLst>
          <pc:docMk/>
          <pc:sldMk cId="1070431877" sldId="303"/>
        </pc:sldMkLst>
        <pc:spChg chg="mod">
          <ac:chgData name="David Butler" userId="1d4169bac4fa5473" providerId="LiveId" clId="{B99EB357-E9EF-4F00-BA0E-6EBF310DFFD5}" dt="2025-08-06T14:08:43.630" v="161" actId="14100"/>
          <ac:spMkLst>
            <pc:docMk/>
            <pc:sldMk cId="1070431877" sldId="303"/>
            <ac:spMk id="2" creationId="{6452E8C5-2A4A-02C1-9584-38F1D8E512B0}"/>
          </ac:spMkLst>
        </pc:spChg>
      </pc:sldChg>
      <pc:sldChg chg="modSp mod">
        <pc:chgData name="David Butler" userId="1d4169bac4fa5473" providerId="LiveId" clId="{B99EB357-E9EF-4F00-BA0E-6EBF310DFFD5}" dt="2025-08-06T14:08:54.471" v="169" actId="20577"/>
        <pc:sldMkLst>
          <pc:docMk/>
          <pc:sldMk cId="2628924318" sldId="304"/>
        </pc:sldMkLst>
        <pc:spChg chg="mod">
          <ac:chgData name="David Butler" userId="1d4169bac4fa5473" providerId="LiveId" clId="{B99EB357-E9EF-4F00-BA0E-6EBF310DFFD5}" dt="2025-08-06T14:08:54.471" v="169" actId="20577"/>
          <ac:spMkLst>
            <pc:docMk/>
            <pc:sldMk cId="2628924318" sldId="304"/>
            <ac:spMk id="2" creationId="{96C2CBD3-8D9B-21CF-A834-A8F4F0FDA3F3}"/>
          </ac:spMkLst>
        </pc:spChg>
      </pc:sldChg>
      <pc:sldChg chg="modSp mod">
        <pc:chgData name="David Butler" userId="1d4169bac4fa5473" providerId="LiveId" clId="{B99EB357-E9EF-4F00-BA0E-6EBF310DFFD5}" dt="2025-08-06T14:09:00.074" v="171" actId="20577"/>
        <pc:sldMkLst>
          <pc:docMk/>
          <pc:sldMk cId="1603829792" sldId="305"/>
        </pc:sldMkLst>
        <pc:spChg chg="mod">
          <ac:chgData name="David Butler" userId="1d4169bac4fa5473" providerId="LiveId" clId="{B99EB357-E9EF-4F00-BA0E-6EBF310DFFD5}" dt="2025-08-06T14:09:00.074" v="17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mod">
        <pc:chgData name="David Butler" userId="1d4169bac4fa5473" providerId="LiveId" clId="{B99EB357-E9EF-4F00-BA0E-6EBF310DFFD5}" dt="2025-08-06T14:08:57.600" v="170" actId="20577"/>
        <pc:sldMkLst>
          <pc:docMk/>
          <pc:sldMk cId="3442293303" sldId="306"/>
        </pc:sldMkLst>
        <pc:spChg chg="mod">
          <ac:chgData name="David Butler" userId="1d4169bac4fa5473" providerId="LiveId" clId="{B99EB357-E9EF-4F00-BA0E-6EBF310DFFD5}" dt="2025-08-06T14:08:57.600" v="170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mod">
        <pc:chgData name="David Butler" userId="1d4169bac4fa5473" providerId="LiveId" clId="{B99EB357-E9EF-4F00-BA0E-6EBF310DFFD5}" dt="2025-08-06T14:08:35.044" v="157" actId="14100"/>
        <pc:sldMkLst>
          <pc:docMk/>
          <pc:sldMk cId="3504397623" sldId="307"/>
        </pc:sldMkLst>
        <pc:spChg chg="mod">
          <ac:chgData name="David Butler" userId="1d4169bac4fa5473" providerId="LiveId" clId="{B99EB357-E9EF-4F00-BA0E-6EBF310DFFD5}" dt="2025-08-06T14:08:35.044" v="157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B99EB357-E9EF-4F00-BA0E-6EBF310DFFD5}" dt="2025-08-06T14:08:51.035" v="165" actId="14100"/>
        <pc:sldMkLst>
          <pc:docMk/>
          <pc:sldMk cId="3363079004" sldId="308"/>
        </pc:sldMkLst>
        <pc:spChg chg="mod">
          <ac:chgData name="David Butler" userId="1d4169bac4fa5473" providerId="LiveId" clId="{B99EB357-E9EF-4F00-BA0E-6EBF310DFFD5}" dt="2025-08-06T14:08:51.035" v="165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mod">
        <pc:chgData name="David Butler" userId="1d4169bac4fa5473" providerId="LiveId" clId="{B99EB357-E9EF-4F00-BA0E-6EBF310DFFD5}" dt="2025-08-06T14:04:55.422" v="50" actId="478"/>
        <pc:sldMkLst>
          <pc:docMk/>
          <pc:sldMk cId="3191117452" sldId="309"/>
        </pc:sldMkLst>
        <pc:spChg chg="mod">
          <ac:chgData name="David Butler" userId="1d4169bac4fa5473" providerId="LiveId" clId="{B99EB357-E9EF-4F00-BA0E-6EBF310DFFD5}" dt="2025-08-06T14:04:33.011" v="45" actId="20577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B99EB357-E9EF-4F00-BA0E-6EBF310DFFD5}" dt="2025-08-06T14:04:22.599" v="38" actId="1076"/>
          <ac:spMkLst>
            <pc:docMk/>
            <pc:sldMk cId="3191117452" sldId="309"/>
            <ac:spMk id="3" creationId="{F79A4E98-1D7B-B7DA-7662-BB0EB72747C1}"/>
          </ac:spMkLst>
        </pc:spChg>
        <pc:spChg chg="mod">
          <ac:chgData name="David Butler" userId="1d4169bac4fa5473" providerId="LiveId" clId="{B99EB357-E9EF-4F00-BA0E-6EBF310DFFD5}" dt="2025-08-06T14:04:17.522" v="3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B99EB357-E9EF-4F00-BA0E-6EBF310DFFD5}" dt="2025-08-06T14:04:30.267" v="43" actId="14100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B99EB357-E9EF-4F00-BA0E-6EBF310DFFD5}" dt="2025-08-06T14:04:25.545" v="40" actId="14100"/>
          <ac:spMkLst>
            <pc:docMk/>
            <pc:sldMk cId="3191117452" sldId="309"/>
            <ac:spMk id="6" creationId="{1F6BF5CD-13BE-1368-7F34-50CE6B720AD5}"/>
          </ac:spMkLst>
        </pc:spChg>
        <pc:spChg chg="mod">
          <ac:chgData name="David Butler" userId="1d4169bac4fa5473" providerId="LiveId" clId="{B99EB357-E9EF-4F00-BA0E-6EBF310DFFD5}" dt="2025-08-06T14:04:45.069" v="49" actId="14100"/>
          <ac:spMkLst>
            <pc:docMk/>
            <pc:sldMk cId="3191117452" sldId="309"/>
            <ac:spMk id="8" creationId="{6D1DE890-8676-3626-4195-BAFB6EC45160}"/>
          </ac:spMkLst>
        </pc:spChg>
        <pc:spChg chg="del mod">
          <ac:chgData name="David Butler" userId="1d4169bac4fa5473" providerId="LiveId" clId="{B99EB357-E9EF-4F00-BA0E-6EBF310DFFD5}" dt="2025-08-06T14:04:55.422" v="50" actId="478"/>
          <ac:spMkLst>
            <pc:docMk/>
            <pc:sldMk cId="3191117452" sldId="309"/>
            <ac:spMk id="9" creationId="{214B7093-EE6C-9FF7-EC94-421364739EFA}"/>
          </ac:spMkLst>
        </pc:spChg>
        <pc:spChg chg="mod">
          <ac:chgData name="David Butler" userId="1d4169bac4fa5473" providerId="LiveId" clId="{B99EB357-E9EF-4F00-BA0E-6EBF310DFFD5}" dt="2025-08-06T14:04:31.960" v="44" actId="20577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B99EB357-E9EF-4F00-BA0E-6EBF310DFFD5}" dt="2025-08-06T14:04:36.357" v="47" actId="20577"/>
          <ac:spMkLst>
            <pc:docMk/>
            <pc:sldMk cId="3191117452" sldId="309"/>
            <ac:spMk id="11" creationId="{40A7EDBC-35ED-18F5-CF1C-88BC6000CDE4}"/>
          </ac:spMkLst>
        </pc:spChg>
      </pc:sldChg>
      <pc:sldChg chg="modSp mod">
        <pc:chgData name="David Butler" userId="1d4169bac4fa5473" providerId="LiveId" clId="{B99EB357-E9EF-4F00-BA0E-6EBF310DFFD5}" dt="2025-08-06T14:05:33.944" v="74" actId="20577"/>
        <pc:sldMkLst>
          <pc:docMk/>
          <pc:sldMk cId="3885655894" sldId="310"/>
        </pc:sldMkLst>
        <pc:spChg chg="mod">
          <ac:chgData name="David Butler" userId="1d4169bac4fa5473" providerId="LiveId" clId="{B99EB357-E9EF-4F00-BA0E-6EBF310DFFD5}" dt="2025-08-06T14:05:07.190" v="57" actId="14100"/>
          <ac:spMkLst>
            <pc:docMk/>
            <pc:sldMk cId="3885655894" sldId="310"/>
            <ac:spMk id="3" creationId="{CB65CA51-9520-CBE3-A617-313096E8235D}"/>
          </ac:spMkLst>
        </pc:spChg>
        <pc:spChg chg="mod">
          <ac:chgData name="David Butler" userId="1d4169bac4fa5473" providerId="LiveId" clId="{B99EB357-E9EF-4F00-BA0E-6EBF310DFFD5}" dt="2025-08-06T14:05:10.282" v="59" actId="14100"/>
          <ac:spMkLst>
            <pc:docMk/>
            <pc:sldMk cId="3885655894" sldId="310"/>
            <ac:spMk id="4" creationId="{11894859-0060-31FF-A3D9-645275BB781C}"/>
          </ac:spMkLst>
        </pc:spChg>
        <pc:spChg chg="mod">
          <ac:chgData name="David Butler" userId="1d4169bac4fa5473" providerId="LiveId" clId="{B99EB357-E9EF-4F00-BA0E-6EBF310DFFD5}" dt="2025-08-06T14:05:21.597" v="66" actId="1076"/>
          <ac:spMkLst>
            <pc:docMk/>
            <pc:sldMk cId="3885655894" sldId="310"/>
            <ac:spMk id="5" creationId="{97280945-A7EA-750E-340C-4F23705D25A0}"/>
          </ac:spMkLst>
        </pc:spChg>
        <pc:spChg chg="mod">
          <ac:chgData name="David Butler" userId="1d4169bac4fa5473" providerId="LiveId" clId="{B99EB357-E9EF-4F00-BA0E-6EBF310DFFD5}" dt="2025-08-06T14:05:04.533" v="55" actId="1076"/>
          <ac:spMkLst>
            <pc:docMk/>
            <pc:sldMk cId="3885655894" sldId="310"/>
            <ac:spMk id="7" creationId="{C2873C71-B78C-3F96-5DD9-5AB510D1C9C2}"/>
          </ac:spMkLst>
        </pc:spChg>
        <pc:spChg chg="mod">
          <ac:chgData name="David Butler" userId="1d4169bac4fa5473" providerId="LiveId" clId="{B99EB357-E9EF-4F00-BA0E-6EBF310DFFD5}" dt="2025-08-06T14:05:32.700" v="73" actId="1076"/>
          <ac:spMkLst>
            <pc:docMk/>
            <pc:sldMk cId="3885655894" sldId="310"/>
            <ac:spMk id="8" creationId="{5EA3AC54-E1F8-8D5A-D67E-A846B143EBC0}"/>
          </ac:spMkLst>
        </pc:spChg>
        <pc:spChg chg="mod">
          <ac:chgData name="David Butler" userId="1d4169bac4fa5473" providerId="LiveId" clId="{B99EB357-E9EF-4F00-BA0E-6EBF310DFFD5}" dt="2025-08-06T14:05:33.944" v="74" actId="20577"/>
          <ac:spMkLst>
            <pc:docMk/>
            <pc:sldMk cId="3885655894" sldId="310"/>
            <ac:spMk id="9" creationId="{4BE38787-6178-C2C3-6DDA-81A34A5414F1}"/>
          </ac:spMkLst>
        </pc:spChg>
        <pc:spChg chg="mod">
          <ac:chgData name="David Butler" userId="1d4169bac4fa5473" providerId="LiveId" clId="{B99EB357-E9EF-4F00-BA0E-6EBF310DFFD5}" dt="2025-08-06T14:05:16.468" v="63" actId="20577"/>
          <ac:spMkLst>
            <pc:docMk/>
            <pc:sldMk cId="3885655894" sldId="310"/>
            <ac:spMk id="10" creationId="{45189F12-3C56-540E-F643-4D793503763C}"/>
          </ac:spMkLst>
        </pc:spChg>
        <pc:spChg chg="mod">
          <ac:chgData name="David Butler" userId="1d4169bac4fa5473" providerId="LiveId" clId="{B99EB357-E9EF-4F00-BA0E-6EBF310DFFD5}" dt="2025-08-06T14:05:13.887" v="61" actId="1076"/>
          <ac:spMkLst>
            <pc:docMk/>
            <pc:sldMk cId="3885655894" sldId="310"/>
            <ac:spMk id="11" creationId="{461DD956-F1BC-E52B-DC87-40BA125C2609}"/>
          </ac:spMkLst>
        </pc:spChg>
      </pc:sldChg>
      <pc:sldChg chg="modSp mod">
        <pc:chgData name="David Butler" userId="1d4169bac4fa5473" providerId="LiveId" clId="{B99EB357-E9EF-4F00-BA0E-6EBF310DFFD5}" dt="2025-08-06T14:08:05.514" v="145" actId="14100"/>
        <pc:sldMkLst>
          <pc:docMk/>
          <pc:sldMk cId="496776122" sldId="311"/>
        </pc:sldMkLst>
        <pc:spChg chg="mod">
          <ac:chgData name="David Butler" userId="1d4169bac4fa5473" providerId="LiveId" clId="{B99EB357-E9EF-4F00-BA0E-6EBF310DFFD5}" dt="2025-08-06T14:07:22.568" v="121" actId="20577"/>
          <ac:spMkLst>
            <pc:docMk/>
            <pc:sldMk cId="496776122" sldId="311"/>
            <ac:spMk id="2" creationId="{C4CA79F0-E917-FBA2-411B-25EBBD99BDC7}"/>
          </ac:spMkLst>
        </pc:spChg>
        <pc:spChg chg="mod">
          <ac:chgData name="David Butler" userId="1d4169bac4fa5473" providerId="LiveId" clId="{B99EB357-E9EF-4F00-BA0E-6EBF310DFFD5}" dt="2025-08-06T14:07:43.467" v="130" actId="1076"/>
          <ac:spMkLst>
            <pc:docMk/>
            <pc:sldMk cId="496776122" sldId="311"/>
            <ac:spMk id="3" creationId="{31CD4E71-D3FA-BA84-F974-7CFCF8E94DC6}"/>
          </ac:spMkLst>
        </pc:spChg>
        <pc:spChg chg="mod">
          <ac:chgData name="David Butler" userId="1d4169bac4fa5473" providerId="LiveId" clId="{B99EB357-E9EF-4F00-BA0E-6EBF310DFFD5}" dt="2025-08-06T14:07:37.336" v="127" actId="1076"/>
          <ac:spMkLst>
            <pc:docMk/>
            <pc:sldMk cId="496776122" sldId="311"/>
            <ac:spMk id="4" creationId="{85387057-5923-F52E-E866-71442AE528AC}"/>
          </ac:spMkLst>
        </pc:spChg>
        <pc:spChg chg="mod">
          <ac:chgData name="David Butler" userId="1d4169bac4fa5473" providerId="LiveId" clId="{B99EB357-E9EF-4F00-BA0E-6EBF310DFFD5}" dt="2025-08-06T14:07:53.269" v="136" actId="20577"/>
          <ac:spMkLst>
            <pc:docMk/>
            <pc:sldMk cId="496776122" sldId="311"/>
            <ac:spMk id="6" creationId="{752DB045-8C93-B133-62D7-399FF2A6DC3F}"/>
          </ac:spMkLst>
        </pc:spChg>
        <pc:spChg chg="mod">
          <ac:chgData name="David Butler" userId="1d4169bac4fa5473" providerId="LiveId" clId="{B99EB357-E9EF-4F00-BA0E-6EBF310DFFD5}" dt="2025-08-06T14:07:20.574" v="119" actId="14100"/>
          <ac:spMkLst>
            <pc:docMk/>
            <pc:sldMk cId="496776122" sldId="311"/>
            <ac:spMk id="7" creationId="{9331AA03-A122-E306-A5A6-AC886A539CD6}"/>
          </ac:spMkLst>
        </pc:spChg>
        <pc:spChg chg="mod">
          <ac:chgData name="David Butler" userId="1d4169bac4fa5473" providerId="LiveId" clId="{B99EB357-E9EF-4F00-BA0E-6EBF310DFFD5}" dt="2025-08-06T14:08:05.514" v="145" actId="14100"/>
          <ac:spMkLst>
            <pc:docMk/>
            <pc:sldMk cId="496776122" sldId="311"/>
            <ac:spMk id="8" creationId="{A41F5774-BC29-8708-553E-F89F31EAD26F}"/>
          </ac:spMkLst>
        </pc:spChg>
        <pc:spChg chg="mod">
          <ac:chgData name="David Butler" userId="1d4169bac4fa5473" providerId="LiveId" clId="{B99EB357-E9EF-4F00-BA0E-6EBF310DFFD5}" dt="2025-08-06T14:07:56.767" v="138" actId="1076"/>
          <ac:spMkLst>
            <pc:docMk/>
            <pc:sldMk cId="496776122" sldId="311"/>
            <ac:spMk id="9" creationId="{7BD683FB-2319-0F55-9E9E-4A04A08F78B6}"/>
          </ac:spMkLst>
        </pc:spChg>
        <pc:spChg chg="mod">
          <ac:chgData name="David Butler" userId="1d4169bac4fa5473" providerId="LiveId" clId="{B99EB357-E9EF-4F00-BA0E-6EBF310DFFD5}" dt="2025-08-06T14:07:41.603" v="129" actId="1076"/>
          <ac:spMkLst>
            <pc:docMk/>
            <pc:sldMk cId="496776122" sldId="311"/>
            <ac:spMk id="10" creationId="{9983B88F-1D1A-F3CB-DCDC-133AABB05269}"/>
          </ac:spMkLst>
        </pc:spChg>
        <pc:spChg chg="mod">
          <ac:chgData name="David Butler" userId="1d4169bac4fa5473" providerId="LiveId" clId="{B99EB357-E9EF-4F00-BA0E-6EBF310DFFD5}" dt="2025-08-06T14:07:21.561" v="120" actId="20577"/>
          <ac:spMkLst>
            <pc:docMk/>
            <pc:sldMk cId="496776122" sldId="311"/>
            <ac:spMk id="11" creationId="{55F270C3-4D93-A1B2-5479-E18C2387265B}"/>
          </ac:spMkLst>
        </pc:spChg>
      </pc:sldChg>
      <pc:sldChg chg="modSp mod">
        <pc:chgData name="David Butler" userId="1d4169bac4fa5473" providerId="LiveId" clId="{B99EB357-E9EF-4F00-BA0E-6EBF310DFFD5}" dt="2025-08-06T14:06:31.783" v="99" actId="1076"/>
        <pc:sldMkLst>
          <pc:docMk/>
          <pc:sldMk cId="523413858" sldId="312"/>
        </pc:sldMkLst>
        <pc:spChg chg="mod">
          <ac:chgData name="David Butler" userId="1d4169bac4fa5473" providerId="LiveId" clId="{B99EB357-E9EF-4F00-BA0E-6EBF310DFFD5}" dt="2025-08-06T14:06:31.783" v="9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B99EB357-E9EF-4F00-BA0E-6EBF310DFFD5}" dt="2025-08-06T14:06:19.345" v="94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B99EB357-E9EF-4F00-BA0E-6EBF310DFFD5}" dt="2025-08-06T14:06:21.838" v="96" actId="14100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B99EB357-E9EF-4F00-BA0E-6EBF310DFFD5}" dt="2025-08-06T14:06:29.325" v="98" actId="1076"/>
          <ac:spMkLst>
            <pc:docMk/>
            <pc:sldMk cId="523413858" sldId="312"/>
            <ac:spMk id="5" creationId="{5420F928-DF70-C024-D1EF-0CCE2A9036CA}"/>
          </ac:spMkLst>
        </pc:spChg>
        <pc:spChg chg="mod">
          <ac:chgData name="David Butler" userId="1d4169bac4fa5473" providerId="LiveId" clId="{B99EB357-E9EF-4F00-BA0E-6EBF310DFFD5}" dt="2025-08-06T14:06:27.556" v="97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B99EB357-E9EF-4F00-BA0E-6EBF310DFFD5}" dt="2025-08-06T14:05:53.816" v="79" actId="1076"/>
          <ac:spMkLst>
            <pc:docMk/>
            <pc:sldMk cId="523413858" sldId="312"/>
            <ac:spMk id="7" creationId="{19D98576-55B4-257C-BFF6-76258C867418}"/>
          </ac:spMkLst>
        </pc:spChg>
        <pc:spChg chg="mod">
          <ac:chgData name="David Butler" userId="1d4169bac4fa5473" providerId="LiveId" clId="{B99EB357-E9EF-4F00-BA0E-6EBF310DFFD5}" dt="2025-08-06T14:06:04.212" v="84" actId="1076"/>
          <ac:spMkLst>
            <pc:docMk/>
            <pc:sldMk cId="523413858" sldId="312"/>
            <ac:spMk id="10" creationId="{CD11EC0B-47C9-D6F9-DE1A-C180F71C590C}"/>
          </ac:spMkLst>
        </pc:spChg>
        <pc:spChg chg="mod">
          <ac:chgData name="David Butler" userId="1d4169bac4fa5473" providerId="LiveId" clId="{B99EB357-E9EF-4F00-BA0E-6EBF310DFFD5}" dt="2025-08-06T14:05:46.631" v="75" actId="20577"/>
          <ac:spMkLst>
            <pc:docMk/>
            <pc:sldMk cId="523413858" sldId="312"/>
            <ac:spMk id="11" creationId="{6B57DEAA-9FA8-6BC6-428F-2F5E637F47FD}"/>
          </ac:spMkLst>
        </pc:spChg>
      </pc:sldChg>
      <pc:sldChg chg="modSp mod">
        <pc:chgData name="David Butler" userId="1d4169bac4fa5473" providerId="LiveId" clId="{B99EB357-E9EF-4F00-BA0E-6EBF310DFFD5}" dt="2025-08-06T14:07:07.511" v="117" actId="1076"/>
        <pc:sldMkLst>
          <pc:docMk/>
          <pc:sldMk cId="932730678" sldId="313"/>
        </pc:sldMkLst>
        <pc:spChg chg="mod">
          <ac:chgData name="David Butler" userId="1d4169bac4fa5473" providerId="LiveId" clId="{B99EB357-E9EF-4F00-BA0E-6EBF310DFFD5}" dt="2025-08-06T14:06:54.769" v="108" actId="20577"/>
          <ac:spMkLst>
            <pc:docMk/>
            <pc:sldMk cId="932730678" sldId="313"/>
            <ac:spMk id="2" creationId="{D798E46E-C8E1-3413-7D30-A7B50CE13D6A}"/>
          </ac:spMkLst>
        </pc:spChg>
        <pc:spChg chg="mod">
          <ac:chgData name="David Butler" userId="1d4169bac4fa5473" providerId="LiveId" clId="{B99EB357-E9EF-4F00-BA0E-6EBF310DFFD5}" dt="2025-08-06T14:06:48.951" v="104" actId="1076"/>
          <ac:spMkLst>
            <pc:docMk/>
            <pc:sldMk cId="932730678" sldId="313"/>
            <ac:spMk id="3" creationId="{99AEC2A7-55D5-C854-5EC5-B56ACC0E4390}"/>
          </ac:spMkLst>
        </pc:spChg>
        <pc:spChg chg="mod">
          <ac:chgData name="David Butler" userId="1d4169bac4fa5473" providerId="LiveId" clId="{B99EB357-E9EF-4F00-BA0E-6EBF310DFFD5}" dt="2025-08-06T14:07:07.511" v="117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B99EB357-E9EF-4F00-BA0E-6EBF310DFFD5}" dt="2025-08-06T14:06:53.683" v="107" actId="14100"/>
          <ac:spMkLst>
            <pc:docMk/>
            <pc:sldMk cId="932730678" sldId="313"/>
            <ac:spMk id="6" creationId="{D3A3983A-2BD6-6C7A-B1B0-E78142BD014B}"/>
          </ac:spMkLst>
        </pc:spChg>
        <pc:spChg chg="mod">
          <ac:chgData name="David Butler" userId="1d4169bac4fa5473" providerId="LiveId" clId="{B99EB357-E9EF-4F00-BA0E-6EBF310DFFD5}" dt="2025-08-06T14:06:43.348" v="101" actId="14100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B99EB357-E9EF-4F00-BA0E-6EBF310DFFD5}" dt="2025-08-06T14:06:58.210" v="111" actId="20577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B99EB357-E9EF-4F00-BA0E-6EBF310DFFD5}" dt="2025-08-06T14:07:01.168" v="113" actId="20577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B99EB357-E9EF-4F00-BA0E-6EBF310DFFD5}" dt="2025-08-06T14:07:00.121" v="112" actId="20577"/>
          <ac:spMkLst>
            <pc:docMk/>
            <pc:sldMk cId="932730678" sldId="313"/>
            <ac:spMk id="11" creationId="{B1458BA9-7CED-3BD4-AEAD-FF03CDA1C185}"/>
          </ac:spMkLst>
        </pc:spChg>
      </pc:sldChg>
    </pc:docChg>
  </pc:docChgLst>
  <pc:docChgLst>
    <pc:chgData name="David Butler" userId="1d4169bac4fa5473" providerId="LiveId" clId="{0D39BB4F-C572-4594-89B5-72E295FEBBBA}"/>
    <pc:docChg chg="custSel addSld delSld modSld sldOrd">
      <pc:chgData name="David Butler" userId="1d4169bac4fa5473" providerId="LiveId" clId="{0D39BB4F-C572-4594-89B5-72E295FEBBBA}" dt="2025-08-06T14:34:53.752" v="175" actId="20577"/>
      <pc:docMkLst>
        <pc:docMk/>
      </pc:docMkLst>
      <pc:sldChg chg="modSp mod">
        <pc:chgData name="David Butler" userId="1d4169bac4fa5473" providerId="LiveId" clId="{0D39BB4F-C572-4594-89B5-72E295FEBBBA}" dt="2025-08-06T14:33:42.826" v="137" actId="14100"/>
        <pc:sldMkLst>
          <pc:docMk/>
          <pc:sldMk cId="2880101976" sldId="273"/>
        </pc:sldMkLst>
        <pc:spChg chg="mod">
          <ac:chgData name="David Butler" userId="1d4169bac4fa5473" providerId="LiveId" clId="{0D39BB4F-C572-4594-89B5-72E295FEBBBA}" dt="2025-08-06T14:33:42.826" v="13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0D39BB4F-C572-4594-89B5-72E295FEBBBA}" dt="2025-08-06T14:30:42.405" v="63" actId="20577"/>
        <pc:sldMkLst>
          <pc:docMk/>
          <pc:sldMk cId="2013782049" sldId="288"/>
        </pc:sldMkLst>
        <pc:spChg chg="mod">
          <ac:chgData name="David Butler" userId="1d4169bac4fa5473" providerId="LiveId" clId="{0D39BB4F-C572-4594-89B5-72E295FEBBBA}" dt="2025-08-06T14:30:42.405" v="63" actId="20577"/>
          <ac:spMkLst>
            <pc:docMk/>
            <pc:sldMk cId="2013782049" sldId="288"/>
            <ac:spMk id="3" creationId="{DC6DA831-21B9-C86E-F789-377DECB8EB02}"/>
          </ac:spMkLst>
        </pc:spChg>
        <pc:spChg chg="mod">
          <ac:chgData name="David Butler" userId="1d4169bac4fa5473" providerId="LiveId" clId="{0D39BB4F-C572-4594-89B5-72E295FEBBBA}" dt="2025-08-06T14:30:21.293" v="31" actId="20577"/>
          <ac:spMkLst>
            <pc:docMk/>
            <pc:sldMk cId="2013782049" sldId="288"/>
            <ac:spMk id="5" creationId="{772D8873-4467-9275-C8B5-B875B7D9FCAC}"/>
          </ac:spMkLst>
        </pc:spChg>
      </pc:sldChg>
      <pc:sldChg chg="addSp modSp mod">
        <pc:chgData name="David Butler" userId="1d4169bac4fa5473" providerId="LiveId" clId="{0D39BB4F-C572-4594-89B5-72E295FEBBBA}" dt="2025-08-06T14:31:50.989" v="94" actId="1076"/>
        <pc:sldMkLst>
          <pc:docMk/>
          <pc:sldMk cId="2181998638" sldId="297"/>
        </pc:sldMkLst>
        <pc:spChg chg="mod">
          <ac:chgData name="David Butler" userId="1d4169bac4fa5473" providerId="LiveId" clId="{0D39BB4F-C572-4594-89B5-72E295FEBBBA}" dt="2025-08-06T14:30:56.675" v="72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0D39BB4F-C572-4594-89B5-72E295FEBBBA}" dt="2025-08-06T14:31:03.543" v="76" actId="20577"/>
          <ac:spMkLst>
            <pc:docMk/>
            <pc:sldMk cId="2181998638" sldId="297"/>
            <ac:spMk id="3" creationId="{2EA94AFC-122E-3AEE-EF82-D8C958FB4067}"/>
          </ac:spMkLst>
        </pc:spChg>
        <pc:spChg chg="add mod">
          <ac:chgData name="David Butler" userId="1d4169bac4fa5473" providerId="LiveId" clId="{0D39BB4F-C572-4594-89B5-72E295FEBBBA}" dt="2025-08-06T14:31:36.557" v="88" actId="20577"/>
          <ac:spMkLst>
            <pc:docMk/>
            <pc:sldMk cId="2181998638" sldId="297"/>
            <ac:spMk id="4" creationId="{B358153D-3925-0FFE-53A1-BDD6E6B01ADA}"/>
          </ac:spMkLst>
        </pc:spChg>
        <pc:spChg chg="add mod">
          <ac:chgData name="David Butler" userId="1d4169bac4fa5473" providerId="LiveId" clId="{0D39BB4F-C572-4594-89B5-72E295FEBBBA}" dt="2025-08-06T14:31:46.503" v="93" actId="20577"/>
          <ac:spMkLst>
            <pc:docMk/>
            <pc:sldMk cId="2181998638" sldId="297"/>
            <ac:spMk id="5" creationId="{A64EC744-D98E-5A5A-1AB0-56B9F2413F16}"/>
          </ac:spMkLst>
        </pc:spChg>
        <pc:spChg chg="mod">
          <ac:chgData name="David Butler" userId="1d4169bac4fa5473" providerId="LiveId" clId="{0D39BB4F-C572-4594-89B5-72E295FEBBBA}" dt="2025-08-06T14:31:50.989" v="94" actId="1076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0D39BB4F-C572-4594-89B5-72E295FEBBBA}" dt="2025-08-06T14:30:47.802" v="65" actId="20577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0D39BB4F-C572-4594-89B5-72E295FEBBBA}" dt="2025-08-06T14:30:59.132" v="74" actId="20577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0D39BB4F-C572-4594-89B5-72E295FEBBBA}" dt="2025-08-06T14:30:50.318" v="67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0D39BB4F-C572-4594-89B5-72E295FEBBBA}" dt="2025-08-06T14:31:40.170" v="89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0D39BB4F-C572-4594-89B5-72E295FEBBBA}" dt="2025-08-06T14:31:09.646" v="80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0D39BB4F-C572-4594-89B5-72E295FEBBBA}" dt="2025-08-06T14:33:46.502" v="138" actId="14100"/>
        <pc:sldMkLst>
          <pc:docMk/>
          <pc:sldMk cId="2919552327" sldId="298"/>
        </pc:sldMkLst>
        <pc:spChg chg="mod">
          <ac:chgData name="David Butler" userId="1d4169bac4fa5473" providerId="LiveId" clId="{0D39BB4F-C572-4594-89B5-72E295FEBBBA}" dt="2025-08-06T14:33:46.502" v="138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del">
        <pc:chgData name="David Butler" userId="1d4169bac4fa5473" providerId="LiveId" clId="{0D39BB4F-C572-4594-89B5-72E295FEBBBA}" dt="2025-08-06T14:33:49.803" v="139" actId="47"/>
        <pc:sldMkLst>
          <pc:docMk/>
          <pc:sldMk cId="4238344678" sldId="299"/>
        </pc:sldMkLst>
      </pc:sldChg>
      <pc:sldChg chg="del">
        <pc:chgData name="David Butler" userId="1d4169bac4fa5473" providerId="LiveId" clId="{0D39BB4F-C572-4594-89B5-72E295FEBBBA}" dt="2025-08-06T14:33:50.515" v="140" actId="47"/>
        <pc:sldMkLst>
          <pc:docMk/>
          <pc:sldMk cId="75685546" sldId="300"/>
        </pc:sldMkLst>
      </pc:sldChg>
      <pc:sldChg chg="modSp mod">
        <pc:chgData name="David Butler" userId="1d4169bac4fa5473" providerId="LiveId" clId="{0D39BB4F-C572-4594-89B5-72E295FEBBBA}" dt="2025-08-06T14:34:24.690" v="159" actId="1076"/>
        <pc:sldMkLst>
          <pc:docMk/>
          <pc:sldMk cId="3547574791" sldId="301"/>
        </pc:sldMkLst>
        <pc:spChg chg="mod">
          <ac:chgData name="David Butler" userId="1d4169bac4fa5473" providerId="LiveId" clId="{0D39BB4F-C572-4594-89B5-72E295FEBBBA}" dt="2025-08-06T14:34:24.690" v="159" actId="1076"/>
          <ac:spMkLst>
            <pc:docMk/>
            <pc:sldMk cId="3547574791" sldId="301"/>
            <ac:spMk id="2" creationId="{6E2F2B85-76DF-EB4E-C878-DAA8295585ED}"/>
          </ac:spMkLst>
        </pc:spChg>
      </pc:sldChg>
      <pc:sldChg chg="del">
        <pc:chgData name="David Butler" userId="1d4169bac4fa5473" providerId="LiveId" clId="{0D39BB4F-C572-4594-89B5-72E295FEBBBA}" dt="2025-08-06T14:33:59.965" v="146" actId="47"/>
        <pc:sldMkLst>
          <pc:docMk/>
          <pc:sldMk cId="673276484" sldId="302"/>
        </pc:sldMkLst>
      </pc:sldChg>
      <pc:sldChg chg="del">
        <pc:chgData name="David Butler" userId="1d4169bac4fa5473" providerId="LiveId" clId="{0D39BB4F-C572-4594-89B5-72E295FEBBBA}" dt="2025-08-06T14:34:00.727" v="147" actId="47"/>
        <pc:sldMkLst>
          <pc:docMk/>
          <pc:sldMk cId="1070431877" sldId="303"/>
        </pc:sldMkLst>
      </pc:sldChg>
      <pc:sldChg chg="modSp mod">
        <pc:chgData name="David Butler" userId="1d4169bac4fa5473" providerId="LiveId" clId="{0D39BB4F-C572-4594-89B5-72E295FEBBBA}" dt="2025-08-06T14:33:57.589" v="145" actId="20577"/>
        <pc:sldMkLst>
          <pc:docMk/>
          <pc:sldMk cId="3504397623" sldId="307"/>
        </pc:sldMkLst>
        <pc:spChg chg="mod">
          <ac:chgData name="David Butler" userId="1d4169bac4fa5473" providerId="LiveId" clId="{0D39BB4F-C572-4594-89B5-72E295FEBBBA}" dt="2025-08-06T14:33:57.589" v="145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0D39BB4F-C572-4594-89B5-72E295FEBBBA}" dt="2025-08-06T14:34:29.812" v="160" actId="403"/>
        <pc:sldMkLst>
          <pc:docMk/>
          <pc:sldMk cId="3363079004" sldId="308"/>
        </pc:sldMkLst>
        <pc:spChg chg="mod">
          <ac:chgData name="David Butler" userId="1d4169bac4fa5473" providerId="LiveId" clId="{0D39BB4F-C572-4594-89B5-72E295FEBBBA}" dt="2025-08-06T14:34:29.812" v="160" actId="403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0D39BB4F-C572-4594-89B5-72E295FEBBBA}" dt="2025-08-06T14:31:56.110" v="95" actId="47"/>
        <pc:sldMkLst>
          <pc:docMk/>
          <pc:sldMk cId="3424951612" sldId="309"/>
        </pc:sldMkLst>
      </pc:sldChg>
      <pc:sldChg chg="delSp modSp add mod ord">
        <pc:chgData name="David Butler" userId="1d4169bac4fa5473" providerId="LiveId" clId="{0D39BB4F-C572-4594-89B5-72E295FEBBBA}" dt="2025-08-06T14:32:40.083" v="117" actId="1076"/>
        <pc:sldMkLst>
          <pc:docMk/>
          <pc:sldMk cId="4180982119" sldId="309"/>
        </pc:sldMkLst>
        <pc:spChg chg="mod">
          <ac:chgData name="David Butler" userId="1d4169bac4fa5473" providerId="LiveId" clId="{0D39BB4F-C572-4594-89B5-72E295FEBBBA}" dt="2025-08-06T14:32:36.126" v="115" actId="1076"/>
          <ac:spMkLst>
            <pc:docMk/>
            <pc:sldMk cId="4180982119" sldId="309"/>
            <ac:spMk id="2" creationId="{2B871F4F-1A57-88E7-17A6-E20F6D6896F6}"/>
          </ac:spMkLst>
        </pc:spChg>
        <pc:spChg chg="mod">
          <ac:chgData name="David Butler" userId="1d4169bac4fa5473" providerId="LiveId" clId="{0D39BB4F-C572-4594-89B5-72E295FEBBBA}" dt="2025-08-06T14:32:37.967" v="116" actId="1076"/>
          <ac:spMkLst>
            <pc:docMk/>
            <pc:sldMk cId="4180982119" sldId="309"/>
            <ac:spMk id="4" creationId="{5A1E6818-85F8-24EB-3AA8-5C8C48C963EF}"/>
          </ac:spMkLst>
        </pc:spChg>
        <pc:spChg chg="mod">
          <ac:chgData name="David Butler" userId="1d4169bac4fa5473" providerId="LiveId" clId="{0D39BB4F-C572-4594-89B5-72E295FEBBBA}" dt="2025-08-06T14:32:40.083" v="117" actId="1076"/>
          <ac:spMkLst>
            <pc:docMk/>
            <pc:sldMk cId="4180982119" sldId="309"/>
            <ac:spMk id="5" creationId="{110FDBA8-69A5-39F1-FA12-0983958EC1A1}"/>
          </ac:spMkLst>
        </pc:spChg>
        <pc:spChg chg="del mod">
          <ac:chgData name="David Butler" userId="1d4169bac4fa5473" providerId="LiveId" clId="{0D39BB4F-C572-4594-89B5-72E295FEBBBA}" dt="2025-08-06T14:32:27.584" v="112" actId="478"/>
          <ac:spMkLst>
            <pc:docMk/>
            <pc:sldMk cId="4180982119" sldId="309"/>
            <ac:spMk id="7" creationId="{238709B6-7ED5-47CC-DB53-577E2FDA146F}"/>
          </ac:spMkLst>
        </pc:spChg>
        <pc:spChg chg="mod">
          <ac:chgData name="David Butler" userId="1d4169bac4fa5473" providerId="LiveId" clId="{0D39BB4F-C572-4594-89B5-72E295FEBBBA}" dt="2025-08-06T14:32:32.492" v="114" actId="1076"/>
          <ac:spMkLst>
            <pc:docMk/>
            <pc:sldMk cId="4180982119" sldId="309"/>
            <ac:spMk id="8" creationId="{2C11F985-F8AB-274B-AB7C-FF90B0C3B141}"/>
          </ac:spMkLst>
        </pc:spChg>
        <pc:spChg chg="del">
          <ac:chgData name="David Butler" userId="1d4169bac4fa5473" providerId="LiveId" clId="{0D39BB4F-C572-4594-89B5-72E295FEBBBA}" dt="2025-08-06T14:32:29.346" v="113" actId="478"/>
          <ac:spMkLst>
            <pc:docMk/>
            <pc:sldMk cId="4180982119" sldId="309"/>
            <ac:spMk id="9" creationId="{9DE54EA3-70A2-CC22-1E30-D941D8FDD767}"/>
          </ac:spMkLst>
        </pc:spChg>
      </pc:sldChg>
      <pc:sldChg chg="add">
        <pc:chgData name="David Butler" userId="1d4169bac4fa5473" providerId="LiveId" clId="{0D39BB4F-C572-4594-89B5-72E295FEBBBA}" dt="2025-08-06T14:31:59.451" v="100" actId="2890"/>
        <pc:sldMkLst>
          <pc:docMk/>
          <pc:sldMk cId="2511219215" sldId="310"/>
        </pc:sldMkLst>
      </pc:sldChg>
      <pc:sldChg chg="del">
        <pc:chgData name="David Butler" userId="1d4169bac4fa5473" providerId="LiveId" clId="{0D39BB4F-C572-4594-89B5-72E295FEBBBA}" dt="2025-08-06T14:31:56.554" v="96" actId="47"/>
        <pc:sldMkLst>
          <pc:docMk/>
          <pc:sldMk cId="4050193390" sldId="310"/>
        </pc:sldMkLst>
      </pc:sldChg>
      <pc:sldChg chg="delSp modSp add mod">
        <pc:chgData name="David Butler" userId="1d4169bac4fa5473" providerId="LiveId" clId="{0D39BB4F-C572-4594-89B5-72E295FEBBBA}" dt="2025-08-06T14:33:07.336" v="126" actId="1076"/>
        <pc:sldMkLst>
          <pc:docMk/>
          <pc:sldMk cId="2185302381" sldId="311"/>
        </pc:sldMkLst>
        <pc:spChg chg="mod">
          <ac:chgData name="David Butler" userId="1d4169bac4fa5473" providerId="LiveId" clId="{0D39BB4F-C572-4594-89B5-72E295FEBBBA}" dt="2025-08-06T14:32:59.509" v="123" actId="1076"/>
          <ac:spMkLst>
            <pc:docMk/>
            <pc:sldMk cId="2185302381" sldId="311"/>
            <ac:spMk id="2" creationId="{774C263C-0A5B-99C6-9047-BCBF86BA8137}"/>
          </ac:spMkLst>
        </pc:spChg>
        <pc:spChg chg="del">
          <ac:chgData name="David Butler" userId="1d4169bac4fa5473" providerId="LiveId" clId="{0D39BB4F-C572-4594-89B5-72E295FEBBBA}" dt="2025-08-06T14:32:47.183" v="119" actId="478"/>
          <ac:spMkLst>
            <pc:docMk/>
            <pc:sldMk cId="2185302381" sldId="311"/>
            <ac:spMk id="4" creationId="{53E0C88C-E5CD-3DED-58C2-EA94ADC0DA1A}"/>
          </ac:spMkLst>
        </pc:spChg>
        <pc:spChg chg="mod">
          <ac:chgData name="David Butler" userId="1d4169bac4fa5473" providerId="LiveId" clId="{0D39BB4F-C572-4594-89B5-72E295FEBBBA}" dt="2025-08-06T14:32:53.823" v="121" actId="1076"/>
          <ac:spMkLst>
            <pc:docMk/>
            <pc:sldMk cId="2185302381" sldId="311"/>
            <ac:spMk id="5" creationId="{87458AF9-A334-B943-F3AE-A257C275549F}"/>
          </ac:spMkLst>
        </pc:spChg>
        <pc:spChg chg="mod">
          <ac:chgData name="David Butler" userId="1d4169bac4fa5473" providerId="LiveId" clId="{0D39BB4F-C572-4594-89B5-72E295FEBBBA}" dt="2025-08-06T14:33:07.336" v="126" actId="1076"/>
          <ac:spMkLst>
            <pc:docMk/>
            <pc:sldMk cId="2185302381" sldId="311"/>
            <ac:spMk id="6" creationId="{3AD2F359-6E17-AAAA-7BCC-C732CF87CB58}"/>
          </ac:spMkLst>
        </pc:spChg>
        <pc:spChg chg="mod">
          <ac:chgData name="David Butler" userId="1d4169bac4fa5473" providerId="LiveId" clId="{0D39BB4F-C572-4594-89B5-72E295FEBBBA}" dt="2025-08-06T14:33:02.370" v="124" actId="1076"/>
          <ac:spMkLst>
            <pc:docMk/>
            <pc:sldMk cId="2185302381" sldId="311"/>
            <ac:spMk id="7" creationId="{2DC6C08F-0B86-2ABA-0160-93C56E117D03}"/>
          </ac:spMkLst>
        </pc:spChg>
        <pc:spChg chg="del">
          <ac:chgData name="David Butler" userId="1d4169bac4fa5473" providerId="LiveId" clId="{0D39BB4F-C572-4594-89B5-72E295FEBBBA}" dt="2025-08-06T14:32:45.586" v="118" actId="478"/>
          <ac:spMkLst>
            <pc:docMk/>
            <pc:sldMk cId="2185302381" sldId="311"/>
            <ac:spMk id="8" creationId="{9E9A68D8-775D-69CE-EF9D-26E64D091F81}"/>
          </ac:spMkLst>
        </pc:spChg>
        <pc:spChg chg="mod">
          <ac:chgData name="David Butler" userId="1d4169bac4fa5473" providerId="LiveId" clId="{0D39BB4F-C572-4594-89B5-72E295FEBBBA}" dt="2025-08-06T14:33:04.972" v="125" actId="1076"/>
          <ac:spMkLst>
            <pc:docMk/>
            <pc:sldMk cId="2185302381" sldId="311"/>
            <ac:spMk id="12" creationId="{FCCF2B3E-DBD2-5856-6490-2EFC475AE4A7}"/>
          </ac:spMkLst>
        </pc:spChg>
      </pc:sldChg>
      <pc:sldChg chg="del">
        <pc:chgData name="David Butler" userId="1d4169bac4fa5473" providerId="LiveId" clId="{0D39BB4F-C572-4594-89B5-72E295FEBBBA}" dt="2025-08-06T14:31:56.847" v="97" actId="47"/>
        <pc:sldMkLst>
          <pc:docMk/>
          <pc:sldMk cId="3267252149" sldId="311"/>
        </pc:sldMkLst>
      </pc:sldChg>
      <pc:sldChg chg="delSp modSp add mod">
        <pc:chgData name="David Butler" userId="1d4169bac4fa5473" providerId="LiveId" clId="{0D39BB4F-C572-4594-89B5-72E295FEBBBA}" dt="2025-08-06T14:33:22.926" v="130" actId="1076"/>
        <pc:sldMkLst>
          <pc:docMk/>
          <pc:sldMk cId="3493748104" sldId="312"/>
        </pc:sldMkLst>
        <pc:spChg chg="mod">
          <ac:chgData name="David Butler" userId="1d4169bac4fa5473" providerId="LiveId" clId="{0D39BB4F-C572-4594-89B5-72E295FEBBBA}" dt="2025-08-06T14:33:22.926" v="130" actId="1076"/>
          <ac:spMkLst>
            <pc:docMk/>
            <pc:sldMk cId="3493748104" sldId="312"/>
            <ac:spMk id="3" creationId="{C48C23D7-6CED-9108-C9E1-4FA614F2E3E3}"/>
          </ac:spMkLst>
        </pc:spChg>
        <pc:spChg chg="del">
          <ac:chgData name="David Butler" userId="1d4169bac4fa5473" providerId="LiveId" clId="{0D39BB4F-C572-4594-89B5-72E295FEBBBA}" dt="2025-08-06T14:33:17.875" v="127" actId="478"/>
          <ac:spMkLst>
            <pc:docMk/>
            <pc:sldMk cId="3493748104" sldId="312"/>
            <ac:spMk id="5" creationId="{A469DB25-BB58-47E5-594C-329DCD358233}"/>
          </ac:spMkLst>
        </pc:spChg>
        <pc:spChg chg="mod">
          <ac:chgData name="David Butler" userId="1d4169bac4fa5473" providerId="LiveId" clId="{0D39BB4F-C572-4594-89B5-72E295FEBBBA}" dt="2025-08-06T14:33:21.064" v="129" actId="1076"/>
          <ac:spMkLst>
            <pc:docMk/>
            <pc:sldMk cId="3493748104" sldId="312"/>
            <ac:spMk id="6" creationId="{B360F217-0E3A-E846-02D8-1F45FAF4EC74}"/>
          </ac:spMkLst>
        </pc:spChg>
        <pc:spChg chg="del">
          <ac:chgData name="David Butler" userId="1d4169bac4fa5473" providerId="LiveId" clId="{0D39BB4F-C572-4594-89B5-72E295FEBBBA}" dt="2025-08-06T14:33:19.335" v="128" actId="478"/>
          <ac:spMkLst>
            <pc:docMk/>
            <pc:sldMk cId="3493748104" sldId="312"/>
            <ac:spMk id="12" creationId="{01418E2B-842A-84B8-2E09-0F8674485C42}"/>
          </ac:spMkLst>
        </pc:spChg>
      </pc:sldChg>
      <pc:sldChg chg="delSp modSp add mod">
        <pc:chgData name="David Butler" userId="1d4169bac4fa5473" providerId="LiveId" clId="{0D39BB4F-C572-4594-89B5-72E295FEBBBA}" dt="2025-08-06T14:32:16.317" v="108" actId="1076"/>
        <pc:sldMkLst>
          <pc:docMk/>
          <pc:sldMk cId="1972659679" sldId="313"/>
        </pc:sldMkLst>
        <pc:spChg chg="mod">
          <ac:chgData name="David Butler" userId="1d4169bac4fa5473" providerId="LiveId" clId="{0D39BB4F-C572-4594-89B5-72E295FEBBBA}" dt="2025-08-06T14:32:16.317" v="108" actId="1076"/>
          <ac:spMkLst>
            <pc:docMk/>
            <pc:sldMk cId="1972659679" sldId="313"/>
            <ac:spMk id="3" creationId="{BE42A2B7-2050-4459-3B14-7355F64D988A}"/>
          </ac:spMkLst>
        </pc:spChg>
        <pc:spChg chg="mod">
          <ac:chgData name="David Butler" userId="1d4169bac4fa5473" providerId="LiveId" clId="{0D39BB4F-C572-4594-89B5-72E295FEBBBA}" dt="2025-08-06T14:32:09.595" v="106" actId="1076"/>
          <ac:spMkLst>
            <pc:docMk/>
            <pc:sldMk cId="1972659679" sldId="313"/>
            <ac:spMk id="4" creationId="{9CFC47C9-9D67-29EC-9393-03F23E43EEEA}"/>
          </ac:spMkLst>
        </pc:spChg>
        <pc:spChg chg="del">
          <ac:chgData name="David Butler" userId="1d4169bac4fa5473" providerId="LiveId" clId="{0D39BB4F-C572-4594-89B5-72E295FEBBBA}" dt="2025-08-06T14:32:07.755" v="105" actId="478"/>
          <ac:spMkLst>
            <pc:docMk/>
            <pc:sldMk cId="1972659679" sldId="313"/>
            <ac:spMk id="6" creationId="{CDEA7A47-0D58-3B60-859B-2E165CB00BF5}"/>
          </ac:spMkLst>
        </pc:spChg>
        <pc:spChg chg="del">
          <ac:chgData name="David Butler" userId="1d4169bac4fa5473" providerId="LiveId" clId="{0D39BB4F-C572-4594-89B5-72E295FEBBBA}" dt="2025-08-06T14:32:04.999" v="104" actId="478"/>
          <ac:spMkLst>
            <pc:docMk/>
            <pc:sldMk cId="1972659679" sldId="313"/>
            <ac:spMk id="9" creationId="{4B1BEF22-3F20-78C2-316F-6C362C5EC7CA}"/>
          </ac:spMkLst>
        </pc:spChg>
      </pc:sldChg>
      <pc:sldChg chg="del">
        <pc:chgData name="David Butler" userId="1d4169bac4fa5473" providerId="LiveId" clId="{0D39BB4F-C572-4594-89B5-72E295FEBBBA}" dt="2025-08-06T14:31:57.146" v="98" actId="47"/>
        <pc:sldMkLst>
          <pc:docMk/>
          <pc:sldMk cId="3615306805" sldId="313"/>
        </pc:sldMkLst>
      </pc:sldChg>
      <pc:sldChg chg="modSp add mod">
        <pc:chgData name="David Butler" userId="1d4169bac4fa5473" providerId="LiveId" clId="{0D39BB4F-C572-4594-89B5-72E295FEBBBA}" dt="2025-08-06T14:34:36.926" v="164" actId="20577"/>
        <pc:sldMkLst>
          <pc:docMk/>
          <pc:sldMk cId="2795285203" sldId="314"/>
        </pc:sldMkLst>
        <pc:spChg chg="mod">
          <ac:chgData name="David Butler" userId="1d4169bac4fa5473" providerId="LiveId" clId="{0D39BB4F-C572-4594-89B5-72E295FEBBBA}" dt="2025-08-06T14:34:36.926" v="164" actId="20577"/>
          <ac:spMkLst>
            <pc:docMk/>
            <pc:sldMk cId="2795285203" sldId="314"/>
            <ac:spMk id="2" creationId="{1071381E-6165-E309-6F8E-BCC4AFFCEC7B}"/>
          </ac:spMkLst>
        </pc:spChg>
      </pc:sldChg>
      <pc:sldChg chg="modSp add mod">
        <pc:chgData name="David Butler" userId="1d4169bac4fa5473" providerId="LiveId" clId="{0D39BB4F-C572-4594-89B5-72E295FEBBBA}" dt="2025-08-06T14:34:39.942" v="166" actId="20577"/>
        <pc:sldMkLst>
          <pc:docMk/>
          <pc:sldMk cId="1977580077" sldId="315"/>
        </pc:sldMkLst>
        <pc:spChg chg="mod">
          <ac:chgData name="David Butler" userId="1d4169bac4fa5473" providerId="LiveId" clId="{0D39BB4F-C572-4594-89B5-72E295FEBBBA}" dt="2025-08-06T14:34:39.942" v="166" actId="20577"/>
          <ac:spMkLst>
            <pc:docMk/>
            <pc:sldMk cId="1977580077" sldId="315"/>
            <ac:spMk id="2" creationId="{72DC831E-D669-4043-4712-3E9826B948C9}"/>
          </ac:spMkLst>
        </pc:spChg>
      </pc:sldChg>
      <pc:sldChg chg="modSp add mod">
        <pc:chgData name="David Butler" userId="1d4169bac4fa5473" providerId="LiveId" clId="{0D39BB4F-C572-4594-89B5-72E295FEBBBA}" dt="2025-08-06T14:34:44.895" v="169" actId="20577"/>
        <pc:sldMkLst>
          <pc:docMk/>
          <pc:sldMk cId="964662437" sldId="316"/>
        </pc:sldMkLst>
        <pc:spChg chg="mod">
          <ac:chgData name="David Butler" userId="1d4169bac4fa5473" providerId="LiveId" clId="{0D39BB4F-C572-4594-89B5-72E295FEBBBA}" dt="2025-08-06T14:34:44.895" v="169" actId="20577"/>
          <ac:spMkLst>
            <pc:docMk/>
            <pc:sldMk cId="964662437" sldId="316"/>
            <ac:spMk id="2" creationId="{5D498447-B5A9-CA53-2E8E-12EFD12D1392}"/>
          </ac:spMkLst>
        </pc:spChg>
      </pc:sldChg>
      <pc:sldChg chg="modSp add mod">
        <pc:chgData name="David Butler" userId="1d4169bac4fa5473" providerId="LiveId" clId="{0D39BB4F-C572-4594-89B5-72E295FEBBBA}" dt="2025-08-06T14:34:49.761" v="172" actId="20577"/>
        <pc:sldMkLst>
          <pc:docMk/>
          <pc:sldMk cId="343697637" sldId="317"/>
        </pc:sldMkLst>
        <pc:spChg chg="mod">
          <ac:chgData name="David Butler" userId="1d4169bac4fa5473" providerId="LiveId" clId="{0D39BB4F-C572-4594-89B5-72E295FEBBBA}" dt="2025-08-06T14:34:49.761" v="172" actId="20577"/>
          <ac:spMkLst>
            <pc:docMk/>
            <pc:sldMk cId="343697637" sldId="317"/>
            <ac:spMk id="2" creationId="{6F4326D9-09EC-D648-FFFA-7B8FF7FE3BCB}"/>
          </ac:spMkLst>
        </pc:spChg>
      </pc:sldChg>
      <pc:sldChg chg="modSp add mod">
        <pc:chgData name="David Butler" userId="1d4169bac4fa5473" providerId="LiveId" clId="{0D39BB4F-C572-4594-89B5-72E295FEBBBA}" dt="2025-08-06T14:34:53.752" v="175" actId="20577"/>
        <pc:sldMkLst>
          <pc:docMk/>
          <pc:sldMk cId="4284992504" sldId="318"/>
        </pc:sldMkLst>
        <pc:spChg chg="mod">
          <ac:chgData name="David Butler" userId="1d4169bac4fa5473" providerId="LiveId" clId="{0D39BB4F-C572-4594-89B5-72E295FEBBBA}" dt="2025-08-06T14:34:53.752" v="175" actId="20577"/>
          <ac:spMkLst>
            <pc:docMk/>
            <pc:sldMk cId="4284992504" sldId="318"/>
            <ac:spMk id="2" creationId="{A4E7506C-D572-316A-EF22-2C9DD4303CAB}"/>
          </ac:spMkLst>
        </pc:spChg>
      </pc:sldChg>
    </pc:docChg>
  </pc:docChgLst>
  <pc:docChgLst>
    <pc:chgData name="David Butler" userId="1d4169bac4fa5473" providerId="LiveId" clId="{4814AEAD-FA5D-4941-9901-4C7D2B0B3C54}"/>
    <pc:docChg chg="undo custSel addSld delSld modSld">
      <pc:chgData name="David Butler" userId="1d4169bac4fa5473" providerId="LiveId" clId="{4814AEAD-FA5D-4941-9901-4C7D2B0B3C54}" dt="2025-08-06T14:25:23.359" v="412" actId="47"/>
      <pc:docMkLst>
        <pc:docMk/>
      </pc:docMkLst>
      <pc:sldChg chg="modSp mod">
        <pc:chgData name="David Butler" userId="1d4169bac4fa5473" providerId="LiveId" clId="{4814AEAD-FA5D-4941-9901-4C7D2B0B3C54}" dt="2025-08-06T14:16:41.939" v="207" actId="14100"/>
        <pc:sldMkLst>
          <pc:docMk/>
          <pc:sldMk cId="2880101976" sldId="273"/>
        </pc:sldMkLst>
        <pc:spChg chg="mod">
          <ac:chgData name="David Butler" userId="1d4169bac4fa5473" providerId="LiveId" clId="{4814AEAD-FA5D-4941-9901-4C7D2B0B3C54}" dt="2025-08-06T14:16:41.939" v="20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addSp delSp modSp mod">
        <pc:chgData name="David Butler" userId="1d4169bac4fa5473" providerId="LiveId" clId="{4814AEAD-FA5D-4941-9901-4C7D2B0B3C54}" dt="2025-08-06T14:13:41.026" v="116" actId="1076"/>
        <pc:sldMkLst>
          <pc:docMk/>
          <pc:sldMk cId="2013782049" sldId="288"/>
        </pc:sldMkLst>
        <pc:spChg chg="del mod">
          <ac:chgData name="David Butler" userId="1d4169bac4fa5473" providerId="LiveId" clId="{4814AEAD-FA5D-4941-9901-4C7D2B0B3C54}" dt="2025-08-06T14:12:38.986" v="67" actId="478"/>
          <ac:spMkLst>
            <pc:docMk/>
            <pc:sldMk cId="2013782049" sldId="288"/>
            <ac:spMk id="2" creationId="{5262B61F-6FAC-CF32-2FDE-830697135AF6}"/>
          </ac:spMkLst>
        </pc:spChg>
        <pc:spChg chg="add mod">
          <ac:chgData name="David Butler" userId="1d4169bac4fa5473" providerId="LiveId" clId="{4814AEAD-FA5D-4941-9901-4C7D2B0B3C54}" dt="2025-08-06T14:13:41.026" v="116" actId="1076"/>
          <ac:spMkLst>
            <pc:docMk/>
            <pc:sldMk cId="2013782049" sldId="288"/>
            <ac:spMk id="3" creationId="{DC6DA831-21B9-C86E-F789-377DECB8EB02}"/>
          </ac:spMkLst>
        </pc:spChg>
        <pc:spChg chg="del mod">
          <ac:chgData name="David Butler" userId="1d4169bac4fa5473" providerId="LiveId" clId="{4814AEAD-FA5D-4941-9901-4C7D2B0B3C54}" dt="2025-08-06T14:12:35.134" v="65" actId="478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4814AEAD-FA5D-4941-9901-4C7D2B0B3C54}" dt="2025-08-06T14:12:30.456" v="63" actId="207"/>
          <ac:spMkLst>
            <pc:docMk/>
            <pc:sldMk cId="2013782049" sldId="288"/>
            <ac:spMk id="5" creationId="{772D8873-4467-9275-C8B5-B875B7D9FCAC}"/>
          </ac:spMkLst>
        </pc:spChg>
        <pc:spChg chg="del mod">
          <ac:chgData name="David Butler" userId="1d4169bac4fa5473" providerId="LiveId" clId="{4814AEAD-FA5D-4941-9901-4C7D2B0B3C54}" dt="2025-08-06T14:12:37.238" v="66" actId="478"/>
          <ac:spMkLst>
            <pc:docMk/>
            <pc:sldMk cId="2013782049" sldId="288"/>
            <ac:spMk id="9" creationId="{3F31409A-6B84-09CA-0B69-8E7D2F16486D}"/>
          </ac:spMkLst>
        </pc:spChg>
      </pc:sldChg>
      <pc:sldChg chg="addSp delSp modSp mod">
        <pc:chgData name="David Butler" userId="1d4169bac4fa5473" providerId="LiveId" clId="{4814AEAD-FA5D-4941-9901-4C7D2B0B3C54}" dt="2025-08-06T14:23:01.305" v="373" actId="1076"/>
        <pc:sldMkLst>
          <pc:docMk/>
          <pc:sldMk cId="2181998638" sldId="297"/>
        </pc:sldMkLst>
        <pc:spChg chg="mod">
          <ac:chgData name="David Butler" userId="1d4169bac4fa5473" providerId="LiveId" clId="{4814AEAD-FA5D-4941-9901-4C7D2B0B3C54}" dt="2025-08-06T14:14:48.802" v="150" actId="14100"/>
          <ac:spMkLst>
            <pc:docMk/>
            <pc:sldMk cId="2181998638" sldId="297"/>
            <ac:spMk id="2" creationId="{9233871F-C356-E325-4EF3-914FA26A694B}"/>
          </ac:spMkLst>
        </pc:spChg>
        <pc:spChg chg="add mod">
          <ac:chgData name="David Butler" userId="1d4169bac4fa5473" providerId="LiveId" clId="{4814AEAD-FA5D-4941-9901-4C7D2B0B3C54}" dt="2025-08-06T14:16:17.451" v="193" actId="1076"/>
          <ac:spMkLst>
            <pc:docMk/>
            <pc:sldMk cId="2181998638" sldId="297"/>
            <ac:spMk id="3" creationId="{2EA94AFC-122E-3AEE-EF82-D8C958FB4067}"/>
          </ac:spMkLst>
        </pc:spChg>
        <pc:spChg chg="del mod">
          <ac:chgData name="David Butler" userId="1d4169bac4fa5473" providerId="LiveId" clId="{4814AEAD-FA5D-4941-9901-4C7D2B0B3C54}" dt="2025-08-06T14:22:48.290" v="368" actId="478"/>
          <ac:spMkLst>
            <pc:docMk/>
            <pc:sldMk cId="2181998638" sldId="297"/>
            <ac:spMk id="4" creationId="{9D31DAE5-A1D4-E15B-48C9-AC37A730D11E}"/>
          </ac:spMkLst>
        </pc:spChg>
        <pc:spChg chg="mod">
          <ac:chgData name="David Butler" userId="1d4169bac4fa5473" providerId="LiveId" clId="{4814AEAD-FA5D-4941-9901-4C7D2B0B3C54}" dt="2025-08-06T14:23:01.305" v="373" actId="1076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4814AEAD-FA5D-4941-9901-4C7D2B0B3C54}" dt="2025-08-06T14:14:33.064" v="142" actId="404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4814AEAD-FA5D-4941-9901-4C7D2B0B3C54}" dt="2025-08-06T14:22:57.957" v="372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4814AEAD-FA5D-4941-9901-4C7D2B0B3C54}" dt="2025-08-06T14:22:55.617" v="371" actId="1076"/>
          <ac:spMkLst>
            <pc:docMk/>
            <pc:sldMk cId="2181998638" sldId="297"/>
            <ac:spMk id="9" creationId="{6E96D28B-D28F-6FAC-1AC7-70CB58333A15}"/>
          </ac:spMkLst>
        </pc:spChg>
        <pc:spChg chg="del mod">
          <ac:chgData name="David Butler" userId="1d4169bac4fa5473" providerId="LiveId" clId="{4814AEAD-FA5D-4941-9901-4C7D2B0B3C54}" dt="2025-08-06T14:22:50.374" v="369" actId="478"/>
          <ac:spMkLst>
            <pc:docMk/>
            <pc:sldMk cId="2181998638" sldId="297"/>
            <ac:spMk id="10" creationId="{81821A08-1E8F-3C4D-F641-E2A548C06C86}"/>
          </ac:spMkLst>
        </pc:spChg>
        <pc:spChg chg="mod">
          <ac:chgData name="David Butler" userId="1d4169bac4fa5473" providerId="LiveId" clId="{4814AEAD-FA5D-4941-9901-4C7D2B0B3C54}" dt="2025-08-06T14:14:57.944" v="156" actId="1076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4814AEAD-FA5D-4941-9901-4C7D2B0B3C54}" dt="2025-08-06T14:16:21.580" v="195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4814AEAD-FA5D-4941-9901-4C7D2B0B3C54}" dt="2025-08-06T14:16:48.483" v="212" actId="14100"/>
        <pc:sldMkLst>
          <pc:docMk/>
          <pc:sldMk cId="2919552327" sldId="298"/>
        </pc:sldMkLst>
        <pc:spChg chg="mod">
          <ac:chgData name="David Butler" userId="1d4169bac4fa5473" providerId="LiveId" clId="{4814AEAD-FA5D-4941-9901-4C7D2B0B3C54}" dt="2025-08-06T14:16:48.483" v="212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4814AEAD-FA5D-4941-9901-4C7D2B0B3C54}" dt="2025-08-06T14:17:36.659" v="252" actId="14100"/>
        <pc:sldMkLst>
          <pc:docMk/>
          <pc:sldMk cId="4238344678" sldId="299"/>
        </pc:sldMkLst>
        <pc:spChg chg="mod">
          <ac:chgData name="David Butler" userId="1d4169bac4fa5473" providerId="LiveId" clId="{4814AEAD-FA5D-4941-9901-4C7D2B0B3C54}" dt="2025-08-06T14:17:36.659" v="252" actId="14100"/>
          <ac:spMkLst>
            <pc:docMk/>
            <pc:sldMk cId="4238344678" sldId="299"/>
            <ac:spMk id="2" creationId="{7FE1E517-28B4-6035-DB9E-D85A99BD218C}"/>
          </ac:spMkLst>
        </pc:spChg>
      </pc:sldChg>
      <pc:sldChg chg="modSp mod">
        <pc:chgData name="David Butler" userId="1d4169bac4fa5473" providerId="LiveId" clId="{4814AEAD-FA5D-4941-9901-4C7D2B0B3C54}" dt="2025-08-06T14:17:26.833" v="250" actId="1076"/>
        <pc:sldMkLst>
          <pc:docMk/>
          <pc:sldMk cId="75685546" sldId="300"/>
        </pc:sldMkLst>
        <pc:spChg chg="mod">
          <ac:chgData name="David Butler" userId="1d4169bac4fa5473" providerId="LiveId" clId="{4814AEAD-FA5D-4941-9901-4C7D2B0B3C54}" dt="2025-08-06T14:17:26.833" v="250" actId="1076"/>
          <ac:spMkLst>
            <pc:docMk/>
            <pc:sldMk cId="75685546" sldId="300"/>
            <ac:spMk id="2" creationId="{4D5C52C1-9D3D-8335-B8C6-8A24FD23340A}"/>
          </ac:spMkLst>
        </pc:spChg>
      </pc:sldChg>
      <pc:sldChg chg="modSp mod">
        <pc:chgData name="David Butler" userId="1d4169bac4fa5473" providerId="LiveId" clId="{4814AEAD-FA5D-4941-9901-4C7D2B0B3C54}" dt="2025-08-06T14:19:10.342" v="316" actId="1076"/>
        <pc:sldMkLst>
          <pc:docMk/>
          <pc:sldMk cId="3547574791" sldId="301"/>
        </pc:sldMkLst>
        <pc:spChg chg="mod">
          <ac:chgData name="David Butler" userId="1d4169bac4fa5473" providerId="LiveId" clId="{4814AEAD-FA5D-4941-9901-4C7D2B0B3C54}" dt="2025-08-06T14:19:10.342" v="316" actId="1076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4814AEAD-FA5D-4941-9901-4C7D2B0B3C54}" dt="2025-08-06T14:18:53.811" v="310" actId="1076"/>
        <pc:sldMkLst>
          <pc:docMk/>
          <pc:sldMk cId="673276484" sldId="302"/>
        </pc:sldMkLst>
        <pc:spChg chg="mod">
          <ac:chgData name="David Butler" userId="1d4169bac4fa5473" providerId="LiveId" clId="{4814AEAD-FA5D-4941-9901-4C7D2B0B3C54}" dt="2025-08-06T14:18:53.811" v="310" actId="1076"/>
          <ac:spMkLst>
            <pc:docMk/>
            <pc:sldMk cId="673276484" sldId="302"/>
            <ac:spMk id="2" creationId="{E93C6E3E-A789-3BB5-6DA0-73BA0EF4A980}"/>
          </ac:spMkLst>
        </pc:spChg>
      </pc:sldChg>
      <pc:sldChg chg="modSp mod">
        <pc:chgData name="David Butler" userId="1d4169bac4fa5473" providerId="LiveId" clId="{4814AEAD-FA5D-4941-9901-4C7D2B0B3C54}" dt="2025-08-06T14:20:02.572" v="339" actId="1076"/>
        <pc:sldMkLst>
          <pc:docMk/>
          <pc:sldMk cId="1070431877" sldId="303"/>
        </pc:sldMkLst>
        <pc:spChg chg="mod">
          <ac:chgData name="David Butler" userId="1d4169bac4fa5473" providerId="LiveId" clId="{4814AEAD-FA5D-4941-9901-4C7D2B0B3C54}" dt="2025-08-06T14:20:02.572" v="339" actId="1076"/>
          <ac:spMkLst>
            <pc:docMk/>
            <pc:sldMk cId="1070431877" sldId="303"/>
            <ac:spMk id="2" creationId="{6452E8C5-2A4A-02C1-9584-38F1D8E512B0}"/>
          </ac:spMkLst>
        </pc:spChg>
      </pc:sldChg>
      <pc:sldChg chg="del">
        <pc:chgData name="David Butler" userId="1d4169bac4fa5473" providerId="LiveId" clId="{4814AEAD-FA5D-4941-9901-4C7D2B0B3C54}" dt="2025-08-06T14:20:47.710" v="360" actId="47"/>
        <pc:sldMkLst>
          <pc:docMk/>
          <pc:sldMk cId="2628924318" sldId="304"/>
        </pc:sldMkLst>
      </pc:sldChg>
      <pc:sldChg chg="del">
        <pc:chgData name="David Butler" userId="1d4169bac4fa5473" providerId="LiveId" clId="{4814AEAD-FA5D-4941-9901-4C7D2B0B3C54}" dt="2025-08-06T14:20:50.170" v="362" actId="47"/>
        <pc:sldMkLst>
          <pc:docMk/>
          <pc:sldMk cId="1603829792" sldId="305"/>
        </pc:sldMkLst>
      </pc:sldChg>
      <pc:sldChg chg="del">
        <pc:chgData name="David Butler" userId="1d4169bac4fa5473" providerId="LiveId" clId="{4814AEAD-FA5D-4941-9901-4C7D2B0B3C54}" dt="2025-08-06T14:20:49.603" v="361" actId="47"/>
        <pc:sldMkLst>
          <pc:docMk/>
          <pc:sldMk cId="3442293303" sldId="306"/>
        </pc:sldMkLst>
      </pc:sldChg>
      <pc:sldChg chg="modSp mod">
        <pc:chgData name="David Butler" userId="1d4169bac4fa5473" providerId="LiveId" clId="{4814AEAD-FA5D-4941-9901-4C7D2B0B3C54}" dt="2025-08-06T14:18:14.823" v="283" actId="14100"/>
        <pc:sldMkLst>
          <pc:docMk/>
          <pc:sldMk cId="3504397623" sldId="307"/>
        </pc:sldMkLst>
        <pc:spChg chg="mod">
          <ac:chgData name="David Butler" userId="1d4169bac4fa5473" providerId="LiveId" clId="{4814AEAD-FA5D-4941-9901-4C7D2B0B3C54}" dt="2025-08-06T14:18:14.823" v="283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4814AEAD-FA5D-4941-9901-4C7D2B0B3C54}" dt="2025-08-06T14:20:44.157" v="359" actId="1076"/>
        <pc:sldMkLst>
          <pc:docMk/>
          <pc:sldMk cId="3363079004" sldId="308"/>
        </pc:sldMkLst>
        <pc:spChg chg="mod">
          <ac:chgData name="David Butler" userId="1d4169bac4fa5473" providerId="LiveId" clId="{4814AEAD-FA5D-4941-9901-4C7D2B0B3C54}" dt="2025-08-06T14:20:44.157" v="359" actId="1076"/>
          <ac:spMkLst>
            <pc:docMk/>
            <pc:sldMk cId="3363079004" sldId="308"/>
            <ac:spMk id="2" creationId="{7ED4CD2A-A62C-1CCB-69B9-0463BDD8AE81}"/>
          </ac:spMkLst>
        </pc:spChg>
      </pc:sldChg>
      <pc:sldChg chg="del">
        <pc:chgData name="David Butler" userId="1d4169bac4fa5473" providerId="LiveId" clId="{4814AEAD-FA5D-4941-9901-4C7D2B0B3C54}" dt="2025-08-06T14:16:30.899" v="196" actId="47"/>
        <pc:sldMkLst>
          <pc:docMk/>
          <pc:sldMk cId="3191117452" sldId="309"/>
        </pc:sldMkLst>
      </pc:sldChg>
      <pc:sldChg chg="delSp modSp add mod">
        <pc:chgData name="David Butler" userId="1d4169bac4fa5473" providerId="LiveId" clId="{4814AEAD-FA5D-4941-9901-4C7D2B0B3C54}" dt="2025-08-06T14:24:12.265" v="392" actId="1076"/>
        <pc:sldMkLst>
          <pc:docMk/>
          <pc:sldMk cId="3424951612" sldId="309"/>
        </pc:sldMkLst>
        <pc:spChg chg="mod">
          <ac:chgData name="David Butler" userId="1d4169bac4fa5473" providerId="LiveId" clId="{4814AEAD-FA5D-4941-9901-4C7D2B0B3C54}" dt="2025-08-06T14:24:03.221" v="389" actId="1076"/>
          <ac:spMkLst>
            <pc:docMk/>
            <pc:sldMk cId="3424951612" sldId="309"/>
            <ac:spMk id="2" creationId="{DDEBFF15-BFF3-81BC-5C88-69968FF703A3}"/>
          </ac:spMkLst>
        </pc:spChg>
        <pc:spChg chg="mod">
          <ac:chgData name="David Butler" userId="1d4169bac4fa5473" providerId="LiveId" clId="{4814AEAD-FA5D-4941-9901-4C7D2B0B3C54}" dt="2025-08-06T14:23:57.361" v="387" actId="1076"/>
          <ac:spMkLst>
            <pc:docMk/>
            <pc:sldMk cId="3424951612" sldId="309"/>
            <ac:spMk id="3" creationId="{7FFD8E11-C4AE-35ED-7AC6-59B39D1218C4}"/>
          </ac:spMkLst>
        </pc:spChg>
        <pc:spChg chg="mod">
          <ac:chgData name="David Butler" userId="1d4169bac4fa5473" providerId="LiveId" clId="{4814AEAD-FA5D-4941-9901-4C7D2B0B3C54}" dt="2025-08-06T14:24:12.265" v="392" actId="1076"/>
          <ac:spMkLst>
            <pc:docMk/>
            <pc:sldMk cId="3424951612" sldId="309"/>
            <ac:spMk id="4" creationId="{490127DB-80C1-9EFC-946E-7118336929BA}"/>
          </ac:spMkLst>
        </pc:spChg>
        <pc:spChg chg="del">
          <ac:chgData name="David Butler" userId="1d4169bac4fa5473" providerId="LiveId" clId="{4814AEAD-FA5D-4941-9901-4C7D2B0B3C54}" dt="2025-08-06T14:23:53.581" v="386" actId="478"/>
          <ac:spMkLst>
            <pc:docMk/>
            <pc:sldMk cId="3424951612" sldId="309"/>
            <ac:spMk id="6" creationId="{91333828-0724-F6C2-986C-61E92F5BA1E1}"/>
          </ac:spMkLst>
        </pc:spChg>
        <pc:spChg chg="del">
          <ac:chgData name="David Butler" userId="1d4169bac4fa5473" providerId="LiveId" clId="{4814AEAD-FA5D-4941-9901-4C7D2B0B3C54}" dt="2025-08-06T14:23:47.676" v="385" actId="478"/>
          <ac:spMkLst>
            <pc:docMk/>
            <pc:sldMk cId="3424951612" sldId="309"/>
            <ac:spMk id="7" creationId="{B7C2B9EB-4113-4C71-BE0C-FA08BED55F8F}"/>
          </ac:spMkLst>
        </pc:spChg>
        <pc:spChg chg="mod">
          <ac:chgData name="David Butler" userId="1d4169bac4fa5473" providerId="LiveId" clId="{4814AEAD-FA5D-4941-9901-4C7D2B0B3C54}" dt="2025-08-06T14:24:00.185" v="388" actId="1076"/>
          <ac:spMkLst>
            <pc:docMk/>
            <pc:sldMk cId="3424951612" sldId="309"/>
            <ac:spMk id="8" creationId="{19060461-D5BF-5502-4B1C-2A7B8EF0B018}"/>
          </ac:spMkLst>
        </pc:spChg>
        <pc:spChg chg="mod">
          <ac:chgData name="David Butler" userId="1d4169bac4fa5473" providerId="LiveId" clId="{4814AEAD-FA5D-4941-9901-4C7D2B0B3C54}" dt="2025-08-06T14:24:06.861" v="390" actId="1076"/>
          <ac:spMkLst>
            <pc:docMk/>
            <pc:sldMk cId="3424951612" sldId="309"/>
            <ac:spMk id="9" creationId="{DB91C85D-3D45-0214-B75A-3830025930A6}"/>
          </ac:spMkLst>
        </pc:spChg>
        <pc:spChg chg="mod">
          <ac:chgData name="David Butler" userId="1d4169bac4fa5473" providerId="LiveId" clId="{4814AEAD-FA5D-4941-9901-4C7D2B0B3C54}" dt="2025-08-06T14:24:10.235" v="391" actId="1076"/>
          <ac:spMkLst>
            <pc:docMk/>
            <pc:sldMk cId="3424951612" sldId="309"/>
            <ac:spMk id="11" creationId="{C56E12E9-FE5F-023A-635D-62D4C8A71473}"/>
          </ac:spMkLst>
        </pc:spChg>
      </pc:sldChg>
      <pc:sldChg chg="del">
        <pc:chgData name="David Butler" userId="1d4169bac4fa5473" providerId="LiveId" clId="{4814AEAD-FA5D-4941-9901-4C7D2B0B3C54}" dt="2025-08-06T14:16:31.541" v="197" actId="47"/>
        <pc:sldMkLst>
          <pc:docMk/>
          <pc:sldMk cId="3885655894" sldId="310"/>
        </pc:sldMkLst>
      </pc:sldChg>
      <pc:sldChg chg="delSp modSp add mod">
        <pc:chgData name="David Butler" userId="1d4169bac4fa5473" providerId="LiveId" clId="{4814AEAD-FA5D-4941-9901-4C7D2B0B3C54}" dt="2025-08-06T14:24:43.364" v="400" actId="1076"/>
        <pc:sldMkLst>
          <pc:docMk/>
          <pc:sldMk cId="4050193390" sldId="310"/>
        </pc:sldMkLst>
        <pc:spChg chg="mod">
          <ac:chgData name="David Butler" userId="1d4169bac4fa5473" providerId="LiveId" clId="{4814AEAD-FA5D-4941-9901-4C7D2B0B3C54}" dt="2025-08-06T14:24:27.743" v="396" actId="1076"/>
          <ac:spMkLst>
            <pc:docMk/>
            <pc:sldMk cId="4050193390" sldId="310"/>
            <ac:spMk id="2" creationId="{B9AA7B2C-A280-9C55-9C11-B5377FCB487C}"/>
          </ac:spMkLst>
        </pc:spChg>
        <pc:spChg chg="mod">
          <ac:chgData name="David Butler" userId="1d4169bac4fa5473" providerId="LiveId" clId="{4814AEAD-FA5D-4941-9901-4C7D2B0B3C54}" dt="2025-08-06T14:24:23.301" v="395" actId="1076"/>
          <ac:spMkLst>
            <pc:docMk/>
            <pc:sldMk cId="4050193390" sldId="310"/>
            <ac:spMk id="4" creationId="{1B033B4D-4962-D862-A2E8-085299C749EB}"/>
          </ac:spMkLst>
        </pc:spChg>
        <pc:spChg chg="mod">
          <ac:chgData name="David Butler" userId="1d4169bac4fa5473" providerId="LiveId" clId="{4814AEAD-FA5D-4941-9901-4C7D2B0B3C54}" dt="2025-08-06T14:24:30.745" v="397" actId="1076"/>
          <ac:spMkLst>
            <pc:docMk/>
            <pc:sldMk cId="4050193390" sldId="310"/>
            <ac:spMk id="6" creationId="{16786D56-5A06-D7E9-5644-CEBC6D82D5BE}"/>
          </ac:spMkLst>
        </pc:spChg>
        <pc:spChg chg="mod">
          <ac:chgData name="David Butler" userId="1d4169bac4fa5473" providerId="LiveId" clId="{4814AEAD-FA5D-4941-9901-4C7D2B0B3C54}" dt="2025-08-06T14:24:38.290" v="399" actId="1076"/>
          <ac:spMkLst>
            <pc:docMk/>
            <pc:sldMk cId="4050193390" sldId="310"/>
            <ac:spMk id="7" creationId="{208EC13A-0DE9-F5FC-6027-658E940A45B8}"/>
          </ac:spMkLst>
        </pc:spChg>
        <pc:spChg chg="mod">
          <ac:chgData name="David Butler" userId="1d4169bac4fa5473" providerId="LiveId" clId="{4814AEAD-FA5D-4941-9901-4C7D2B0B3C54}" dt="2025-08-06T14:24:35.257" v="398" actId="1076"/>
          <ac:spMkLst>
            <pc:docMk/>
            <pc:sldMk cId="4050193390" sldId="310"/>
            <ac:spMk id="8" creationId="{79DA6C64-E253-DBF3-7E01-0347DE17BCFD}"/>
          </ac:spMkLst>
        </pc:spChg>
        <pc:spChg chg="mod">
          <ac:chgData name="David Butler" userId="1d4169bac4fa5473" providerId="LiveId" clId="{4814AEAD-FA5D-4941-9901-4C7D2B0B3C54}" dt="2025-08-06T14:24:43.364" v="400" actId="1076"/>
          <ac:spMkLst>
            <pc:docMk/>
            <pc:sldMk cId="4050193390" sldId="310"/>
            <ac:spMk id="9" creationId="{610445E0-E810-79A0-6657-8226F6F20AE8}"/>
          </ac:spMkLst>
        </pc:spChg>
        <pc:spChg chg="del">
          <ac:chgData name="David Butler" userId="1d4169bac4fa5473" providerId="LiveId" clId="{4814AEAD-FA5D-4941-9901-4C7D2B0B3C54}" dt="2025-08-06T14:24:18.653" v="393" actId="478"/>
          <ac:spMkLst>
            <pc:docMk/>
            <pc:sldMk cId="4050193390" sldId="310"/>
            <ac:spMk id="10" creationId="{11A9D4E4-80FA-548D-BE4E-EC0CE678DBD4}"/>
          </ac:spMkLst>
        </pc:spChg>
        <pc:spChg chg="del">
          <ac:chgData name="David Butler" userId="1d4169bac4fa5473" providerId="LiveId" clId="{4814AEAD-FA5D-4941-9901-4C7D2B0B3C54}" dt="2025-08-06T14:24:20.832" v="394" actId="478"/>
          <ac:spMkLst>
            <pc:docMk/>
            <pc:sldMk cId="4050193390" sldId="310"/>
            <ac:spMk id="11" creationId="{10292420-DD70-2318-0F25-95771A671A51}"/>
          </ac:spMkLst>
        </pc:spChg>
      </pc:sldChg>
      <pc:sldChg chg="del">
        <pc:chgData name="David Butler" userId="1d4169bac4fa5473" providerId="LiveId" clId="{4814AEAD-FA5D-4941-9901-4C7D2B0B3C54}" dt="2025-08-06T14:16:33.036" v="200" actId="47"/>
        <pc:sldMkLst>
          <pc:docMk/>
          <pc:sldMk cId="496776122" sldId="311"/>
        </pc:sldMkLst>
      </pc:sldChg>
      <pc:sldChg chg="delSp modSp add mod">
        <pc:chgData name="David Butler" userId="1d4169bac4fa5473" providerId="LiveId" clId="{4814AEAD-FA5D-4941-9901-4C7D2B0B3C54}" dt="2025-08-06T14:25:17.168" v="411" actId="1076"/>
        <pc:sldMkLst>
          <pc:docMk/>
          <pc:sldMk cId="3267252149" sldId="311"/>
        </pc:sldMkLst>
        <pc:spChg chg="mod">
          <ac:chgData name="David Butler" userId="1d4169bac4fa5473" providerId="LiveId" clId="{4814AEAD-FA5D-4941-9901-4C7D2B0B3C54}" dt="2025-08-06T14:25:17.168" v="411" actId="1076"/>
          <ac:spMkLst>
            <pc:docMk/>
            <pc:sldMk cId="3267252149" sldId="311"/>
            <ac:spMk id="2" creationId="{96DAC402-BE56-2441-265A-2114007B9E8F}"/>
          </ac:spMkLst>
        </pc:spChg>
        <pc:spChg chg="del">
          <ac:chgData name="David Butler" userId="1d4169bac4fa5473" providerId="LiveId" clId="{4814AEAD-FA5D-4941-9901-4C7D2B0B3C54}" dt="2025-08-06T14:24:51.887" v="402" actId="478"/>
          <ac:spMkLst>
            <pc:docMk/>
            <pc:sldMk cId="3267252149" sldId="311"/>
            <ac:spMk id="3" creationId="{BFF26905-55A9-73F5-BADA-9377FD4AC793}"/>
          </ac:spMkLst>
        </pc:spChg>
        <pc:spChg chg="mod">
          <ac:chgData name="David Butler" userId="1d4169bac4fa5473" providerId="LiveId" clId="{4814AEAD-FA5D-4941-9901-4C7D2B0B3C54}" dt="2025-08-06T14:25:09.924" v="408" actId="1076"/>
          <ac:spMkLst>
            <pc:docMk/>
            <pc:sldMk cId="3267252149" sldId="311"/>
            <ac:spMk id="4" creationId="{04A51048-4E3A-D637-2ADA-414D94106ECC}"/>
          </ac:spMkLst>
        </pc:spChg>
        <pc:spChg chg="mod">
          <ac:chgData name="David Butler" userId="1d4169bac4fa5473" providerId="LiveId" clId="{4814AEAD-FA5D-4941-9901-4C7D2B0B3C54}" dt="2025-08-06T14:24:54.423" v="403" actId="1076"/>
          <ac:spMkLst>
            <pc:docMk/>
            <pc:sldMk cId="3267252149" sldId="311"/>
            <ac:spMk id="6" creationId="{4244EFC9-7D1B-13DC-19CD-5F0C4934A014}"/>
          </ac:spMkLst>
        </pc:spChg>
        <pc:spChg chg="mod">
          <ac:chgData name="David Butler" userId="1d4169bac4fa5473" providerId="LiveId" clId="{4814AEAD-FA5D-4941-9901-4C7D2B0B3C54}" dt="2025-08-06T14:25:07.422" v="407" actId="1076"/>
          <ac:spMkLst>
            <pc:docMk/>
            <pc:sldMk cId="3267252149" sldId="311"/>
            <ac:spMk id="7" creationId="{45DDABDA-DC8F-D1E4-4541-28F064285E7C}"/>
          </ac:spMkLst>
        </pc:spChg>
        <pc:spChg chg="del">
          <ac:chgData name="David Butler" userId="1d4169bac4fa5473" providerId="LiveId" clId="{4814AEAD-FA5D-4941-9901-4C7D2B0B3C54}" dt="2025-08-06T14:24:48.776" v="401" actId="478"/>
          <ac:spMkLst>
            <pc:docMk/>
            <pc:sldMk cId="3267252149" sldId="311"/>
            <ac:spMk id="8" creationId="{FE15D8D8-B474-67C2-19ED-CC5CA37C8BFB}"/>
          </ac:spMkLst>
        </pc:spChg>
        <pc:spChg chg="mod">
          <ac:chgData name="David Butler" userId="1d4169bac4fa5473" providerId="LiveId" clId="{4814AEAD-FA5D-4941-9901-4C7D2B0B3C54}" dt="2025-08-06T14:25:03.938" v="406" actId="1076"/>
          <ac:spMkLst>
            <pc:docMk/>
            <pc:sldMk cId="3267252149" sldId="311"/>
            <ac:spMk id="9" creationId="{D36ABDF5-969A-1508-B972-38DC1530343F}"/>
          </ac:spMkLst>
        </pc:spChg>
        <pc:spChg chg="mod">
          <ac:chgData name="David Butler" userId="1d4169bac4fa5473" providerId="LiveId" clId="{4814AEAD-FA5D-4941-9901-4C7D2B0B3C54}" dt="2025-08-06T14:25:14.816" v="410" actId="1076"/>
          <ac:spMkLst>
            <pc:docMk/>
            <pc:sldMk cId="3267252149" sldId="311"/>
            <ac:spMk id="10" creationId="{0D8ED3D3-4514-BDFD-3152-067DFE7EC2D9}"/>
          </ac:spMkLst>
        </pc:spChg>
        <pc:spChg chg="mod">
          <ac:chgData name="David Butler" userId="1d4169bac4fa5473" providerId="LiveId" clId="{4814AEAD-FA5D-4941-9901-4C7D2B0B3C54}" dt="2025-08-06T14:25:12.487" v="409" actId="1076"/>
          <ac:spMkLst>
            <pc:docMk/>
            <pc:sldMk cId="3267252149" sldId="311"/>
            <ac:spMk id="11" creationId="{2D0E9588-10F4-5ADD-1B97-443EA4BCD36F}"/>
          </ac:spMkLst>
        </pc:spChg>
      </pc:sldChg>
      <pc:sldChg chg="del">
        <pc:chgData name="David Butler" userId="1d4169bac4fa5473" providerId="LiveId" clId="{4814AEAD-FA5D-4941-9901-4C7D2B0B3C54}" dt="2025-08-06T14:16:31.978" v="198" actId="47"/>
        <pc:sldMkLst>
          <pc:docMk/>
          <pc:sldMk cId="523413858" sldId="312"/>
        </pc:sldMkLst>
      </pc:sldChg>
      <pc:sldChg chg="add del">
        <pc:chgData name="David Butler" userId="1d4169bac4fa5473" providerId="LiveId" clId="{4814AEAD-FA5D-4941-9901-4C7D2B0B3C54}" dt="2025-08-06T14:25:23.359" v="412" actId="47"/>
        <pc:sldMkLst>
          <pc:docMk/>
          <pc:sldMk cId="4170313225" sldId="312"/>
        </pc:sldMkLst>
      </pc:sldChg>
      <pc:sldChg chg="del">
        <pc:chgData name="David Butler" userId="1d4169bac4fa5473" providerId="LiveId" clId="{4814AEAD-FA5D-4941-9901-4C7D2B0B3C54}" dt="2025-08-06T14:16:32.412" v="199" actId="47"/>
        <pc:sldMkLst>
          <pc:docMk/>
          <pc:sldMk cId="932730678" sldId="313"/>
        </pc:sldMkLst>
      </pc:sldChg>
      <pc:sldChg chg="delSp modSp add mod">
        <pc:chgData name="David Butler" userId="1d4169bac4fa5473" providerId="LiveId" clId="{4814AEAD-FA5D-4941-9901-4C7D2B0B3C54}" dt="2025-08-06T14:23:38.202" v="384" actId="1076"/>
        <pc:sldMkLst>
          <pc:docMk/>
          <pc:sldMk cId="3615306805" sldId="313"/>
        </pc:sldMkLst>
        <pc:spChg chg="mod">
          <ac:chgData name="David Butler" userId="1d4169bac4fa5473" providerId="LiveId" clId="{4814AEAD-FA5D-4941-9901-4C7D2B0B3C54}" dt="2025-08-06T14:23:29.421" v="380" actId="1076"/>
          <ac:spMkLst>
            <pc:docMk/>
            <pc:sldMk cId="3615306805" sldId="313"/>
            <ac:spMk id="2" creationId="{5FB5EBA2-C3BF-C225-BFD3-A3B3C78E592B}"/>
          </ac:spMkLst>
        </pc:spChg>
        <pc:spChg chg="mod">
          <ac:chgData name="David Butler" userId="1d4169bac4fa5473" providerId="LiveId" clId="{4814AEAD-FA5D-4941-9901-4C7D2B0B3C54}" dt="2025-08-06T14:23:35.976" v="383" actId="1076"/>
          <ac:spMkLst>
            <pc:docMk/>
            <pc:sldMk cId="3615306805" sldId="313"/>
            <ac:spMk id="4" creationId="{751BDB4D-5B59-70F0-5DB9-32EBA3A07D2C}"/>
          </ac:spMkLst>
        </pc:spChg>
        <pc:spChg chg="mod">
          <ac:chgData name="David Butler" userId="1d4169bac4fa5473" providerId="LiveId" clId="{4814AEAD-FA5D-4941-9901-4C7D2B0B3C54}" dt="2025-08-06T14:23:24.363" v="378" actId="1076"/>
          <ac:spMkLst>
            <pc:docMk/>
            <pc:sldMk cId="3615306805" sldId="313"/>
            <ac:spMk id="6" creationId="{A07AA958-53D5-6681-CB69-FE78F27BFA41}"/>
          </ac:spMkLst>
        </pc:spChg>
        <pc:spChg chg="mod">
          <ac:chgData name="David Butler" userId="1d4169bac4fa5473" providerId="LiveId" clId="{4814AEAD-FA5D-4941-9901-4C7D2B0B3C54}" dt="2025-08-06T14:23:26.908" v="379" actId="1076"/>
          <ac:spMkLst>
            <pc:docMk/>
            <pc:sldMk cId="3615306805" sldId="313"/>
            <ac:spMk id="7" creationId="{7F04AA5D-49D3-669D-A3E6-158DEBA90DED}"/>
          </ac:spMkLst>
        </pc:spChg>
        <pc:spChg chg="mod">
          <ac:chgData name="David Butler" userId="1d4169bac4fa5473" providerId="LiveId" clId="{4814AEAD-FA5D-4941-9901-4C7D2B0B3C54}" dt="2025-08-06T14:23:38.202" v="384" actId="1076"/>
          <ac:spMkLst>
            <pc:docMk/>
            <pc:sldMk cId="3615306805" sldId="313"/>
            <ac:spMk id="8" creationId="{79470790-83A2-C7AD-DE5C-F4DDAAF94B9B}"/>
          </ac:spMkLst>
        </pc:spChg>
        <pc:spChg chg="del mod">
          <ac:chgData name="David Butler" userId="1d4169bac4fa5473" providerId="LiveId" clId="{4814AEAD-FA5D-4941-9901-4C7D2B0B3C54}" dt="2025-08-06T14:23:13.117" v="375" actId="478"/>
          <ac:spMkLst>
            <pc:docMk/>
            <pc:sldMk cId="3615306805" sldId="313"/>
            <ac:spMk id="9" creationId="{53C3B26B-A43A-3FED-C0F3-186D642866BC}"/>
          </ac:spMkLst>
        </pc:spChg>
        <pc:spChg chg="mod">
          <ac:chgData name="David Butler" userId="1d4169bac4fa5473" providerId="LiveId" clId="{4814AEAD-FA5D-4941-9901-4C7D2B0B3C54}" dt="2025-08-06T14:23:21.246" v="377" actId="1076"/>
          <ac:spMkLst>
            <pc:docMk/>
            <pc:sldMk cId="3615306805" sldId="313"/>
            <ac:spMk id="10" creationId="{AAA57DF4-4823-FFC6-D4CA-F6D0AEFAE51D}"/>
          </ac:spMkLst>
        </pc:spChg>
        <pc:spChg chg="mod">
          <ac:chgData name="David Butler" userId="1d4169bac4fa5473" providerId="LiveId" clId="{4814AEAD-FA5D-4941-9901-4C7D2B0B3C54}" dt="2025-08-06T14:23:31.429" v="381" actId="1076"/>
          <ac:spMkLst>
            <pc:docMk/>
            <pc:sldMk cId="3615306805" sldId="313"/>
            <ac:spMk id="11" creationId="{C778CE0E-8688-BA1A-71EE-217AE21463CD}"/>
          </ac:spMkLst>
        </pc:spChg>
        <pc:spChg chg="del">
          <ac:chgData name="David Butler" userId="1d4169bac4fa5473" providerId="LiveId" clId="{4814AEAD-FA5D-4941-9901-4C7D2B0B3C54}" dt="2025-08-06T14:23:18.408" v="376" actId="478"/>
          <ac:spMkLst>
            <pc:docMk/>
            <pc:sldMk cId="3615306805" sldId="313"/>
            <ac:spMk id="12" creationId="{0FBF8392-B0E2-3D6B-6F6B-3B9A8747B1FE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2:56:28.587" v="253" actId="1076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54.714" v="4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356C4750-11AB-48E4-9087-7B8E7924FFB6}" dt="2025-08-06T12:48:34.653" v="44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356C4750-11AB-48E4-9087-7B8E7924FFB6}" dt="2025-08-06T12:48:00.412" v="35" actId="478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356C4750-11AB-48E4-9087-7B8E7924FFB6}" dt="2025-08-06T12:47:58.146" v="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356C4750-11AB-48E4-9087-7B8E7924FFB6}" dt="2025-08-06T12:48:51.755" v="48" actId="1076"/>
          <ac:spMkLst>
            <pc:docMk/>
            <pc:sldMk cId="2013782049" sldId="288"/>
            <ac:spMk id="9" creationId="{3F31409A-6B84-09CA-0B69-8E7D2F16486D}"/>
          </ac:spMkLst>
        </pc:spChg>
        <pc:spChg chg="del">
          <ac:chgData name="David Butler" userId="1d4169bac4fa5473" providerId="LiveId" clId="{356C4750-11AB-48E4-9087-7B8E7924FFB6}" dt="2025-08-06T12:47:53.861" v="33" actId="478"/>
          <ac:spMkLst>
            <pc:docMk/>
            <pc:sldMk cId="2013782049" sldId="288"/>
            <ac:spMk id="10" creationId="{8C8A64E4-0756-FE72-CF52-7CE001B75A75}"/>
          </ac:spMkLst>
        </pc:spChg>
        <pc:spChg chg="del">
          <ac:chgData name="David Butler" userId="1d4169bac4fa5473" providerId="LiveId" clId="{356C4750-11AB-48E4-9087-7B8E7924FFB6}" dt="2025-08-06T12:48:02.778" v="3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del mod">
          <ac:chgData name="David Butler" userId="1d4169bac4fa5473" providerId="LiveId" clId="{356C4750-11AB-48E4-9087-7B8E7924FFB6}" dt="2025-08-06T12:54:10.352" v="209" actId="478"/>
          <ac:spMkLst>
            <pc:docMk/>
            <pc:sldMk cId="2181998638" sldId="297"/>
            <ac:spMk id="3" creationId="{81BF75D0-9DAC-D1EC-2447-BCDF29394679}"/>
          </ac:spMkLst>
        </pc:spChg>
        <pc:spChg chg="mod">
          <ac:chgData name="David Butler" userId="1d4169bac4fa5473" providerId="LiveId" clId="{356C4750-11AB-48E4-9087-7B8E7924FFB6}" dt="2025-08-06T12:52:23.729" v="145" actId="207"/>
          <ac:spMkLst>
            <pc:docMk/>
            <pc:sldMk cId="2181998638" sldId="297"/>
            <ac:spMk id="4" creationId="{9D31DAE5-A1D4-E15B-48C9-AC37A730D11E}"/>
          </ac:spMkLst>
        </pc:spChg>
        <pc:spChg chg="del mod">
          <ac:chgData name="David Butler" userId="1d4169bac4fa5473" providerId="LiveId" clId="{356C4750-11AB-48E4-9087-7B8E7924FFB6}" dt="2025-08-06T12:54:12.997" v="210" actId="478"/>
          <ac:spMkLst>
            <pc:docMk/>
            <pc:sldMk cId="2181998638" sldId="297"/>
            <ac:spMk id="5" creationId="{42BB24C9-4A08-1C5C-E6D5-F7C4E9F1D515}"/>
          </ac:spMkLst>
        </pc:spChg>
        <pc:spChg chg="add mod">
          <ac:chgData name="David Butler" userId="1d4169bac4fa5473" providerId="LiveId" clId="{356C4750-11AB-48E4-9087-7B8E7924FFB6}" dt="2025-08-06T12:52:34.089" v="148" actId="1076"/>
          <ac:spMkLst>
            <pc:docMk/>
            <pc:sldMk cId="2181998638" sldId="297"/>
            <ac:spMk id="6" creationId="{B3896F98-D577-BE29-2EC2-84E72AB4E01F}"/>
          </ac:spMkLst>
        </pc:spChg>
        <pc:spChg chg="add mod">
          <ac:chgData name="David Butler" userId="1d4169bac4fa5473" providerId="LiveId" clId="{356C4750-11AB-48E4-9087-7B8E7924FFB6}" dt="2025-08-06T12:51:48.144" v="140" actId="207"/>
          <ac:spMkLst>
            <pc:docMk/>
            <pc:sldMk cId="2181998638" sldId="297"/>
            <ac:spMk id="7" creationId="{1D4868FD-867D-5449-C5DB-9A28FF9713E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356C4750-11AB-48E4-9087-7B8E7924FFB6}" dt="2025-08-06T12:52:14.411" v="144" actId="207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356C4750-11AB-48E4-9087-7B8E7924FFB6}" dt="2025-08-06T12:54:17.421" v="212" actId="1076"/>
          <ac:spMkLst>
            <pc:docMk/>
            <pc:sldMk cId="2181998638" sldId="297"/>
            <ac:spMk id="10" creationId="{81821A08-1E8F-3C4D-F641-E2A548C06C86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  <pc:spChg chg="add mod">
          <ac:chgData name="David Butler" userId="1d4169bac4fa5473" providerId="LiveId" clId="{356C4750-11AB-48E4-9087-7B8E7924FFB6}" dt="2025-08-06T12:52:30.958" v="147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  <pc:spChg chg="mod">
          <ac:chgData name="David Butler" userId="1d4169bac4fa5473" providerId="LiveId" clId="{356C4750-11AB-48E4-9087-7B8E7924FFB6}" dt="2025-08-06T12:53:01.393" v="174" actId="20577"/>
          <ac:spMkLst>
            <pc:docMk/>
            <pc:sldMk cId="2919552327" sldId="298"/>
            <ac:spMk id="2" creationId="{0C9375B9-5C18-795D-DD2D-3E0027970B69}"/>
          </ac:spMkLst>
        </pc:spChg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  <pc:spChg chg="mod">
          <ac:chgData name="David Butler" userId="1d4169bac4fa5473" providerId="LiveId" clId="{356C4750-11AB-48E4-9087-7B8E7924FFB6}" dt="2025-08-06T12:53:04.923" v="176" actId="20577"/>
          <ac:spMkLst>
            <pc:docMk/>
            <pc:sldMk cId="4238344678" sldId="299"/>
            <ac:spMk id="2" creationId="{7FE1E517-28B4-6035-DB9E-D85A99BD218C}"/>
          </ac:spMkLst>
        </pc:spChg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  <pc:spChg chg="mod">
          <ac:chgData name="David Butler" userId="1d4169bac4fa5473" providerId="LiveId" clId="{356C4750-11AB-48E4-9087-7B8E7924FFB6}" dt="2025-08-06T12:53:08.519" v="178" actId="20577"/>
          <ac:spMkLst>
            <pc:docMk/>
            <pc:sldMk cId="75685546" sldId="300"/>
            <ac:spMk id="2" creationId="{4D5C52C1-9D3D-8335-B8C6-8A24FD23340A}"/>
          </ac:spMkLst>
        </pc:spChg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  <pc:spChg chg="mod">
          <ac:chgData name="David Butler" userId="1d4169bac4fa5473" providerId="LiveId" clId="{356C4750-11AB-48E4-9087-7B8E7924FFB6}" dt="2025-08-06T12:53:11.619" v="180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  <pc:spChg chg="mod">
          <ac:chgData name="David Butler" userId="1d4169bac4fa5473" providerId="LiveId" clId="{356C4750-11AB-48E4-9087-7B8E7924FFB6}" dt="2025-08-06T12:53:14.796" v="182" actId="20577"/>
          <ac:spMkLst>
            <pc:docMk/>
            <pc:sldMk cId="673276484" sldId="302"/>
            <ac:spMk id="2" creationId="{E93C6E3E-A789-3BB5-6DA0-73BA0EF4A980}"/>
          </ac:spMkLst>
        </pc:spChg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  <pc:spChg chg="mod">
          <ac:chgData name="David Butler" userId="1d4169bac4fa5473" providerId="LiveId" clId="{356C4750-11AB-48E4-9087-7B8E7924FFB6}" dt="2025-08-06T12:53:18.081" v="184" actId="20577"/>
          <ac:spMkLst>
            <pc:docMk/>
            <pc:sldMk cId="1070431877" sldId="303"/>
            <ac:spMk id="2" creationId="{6452E8C5-2A4A-02C1-9584-38F1D8E512B0}"/>
          </ac:spMkLst>
        </pc:spChg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  <pc:spChg chg="mod">
          <ac:chgData name="David Butler" userId="1d4169bac4fa5473" providerId="LiveId" clId="{356C4750-11AB-48E4-9087-7B8E7924FFB6}" dt="2025-08-06T12:53:36.265" v="193" actId="14100"/>
          <ac:spMkLst>
            <pc:docMk/>
            <pc:sldMk cId="2628924318" sldId="304"/>
            <ac:spMk id="2" creationId="{96C2CBD3-8D9B-21CF-A834-A8F4F0FDA3F3}"/>
          </ac:spMkLst>
        </pc:spChg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  <pc:spChg chg="mod">
          <ac:chgData name="David Butler" userId="1d4169bac4fa5473" providerId="LiveId" clId="{356C4750-11AB-48E4-9087-7B8E7924FFB6}" dt="2025-08-06T12:53:30.938" v="19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  <pc:spChg chg="mod">
          <ac:chgData name="David Butler" userId="1d4169bac4fa5473" providerId="LiveId" clId="{356C4750-11AB-48E4-9087-7B8E7924FFB6}" dt="2025-08-06T12:53:42.316" v="197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  <pc:spChg chg="mod">
          <ac:chgData name="David Butler" userId="1d4169bac4fa5473" providerId="LiveId" clId="{356C4750-11AB-48E4-9087-7B8E7924FFB6}" dt="2025-08-06T12:53:46.304" v="200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  <pc:spChg chg="mod">
          <ac:chgData name="David Butler" userId="1d4169bac4fa5473" providerId="LiveId" clId="{356C4750-11AB-48E4-9087-7B8E7924FFB6}" dt="2025-08-06T12:53:55.113" v="204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  <pc:spChg chg="mod">
          <ac:chgData name="David Butler" userId="1d4169bac4fa5473" providerId="LiveId" clId="{356C4750-11AB-48E4-9087-7B8E7924FFB6}" dt="2025-08-06T12:54:48.571" v="222" actId="1076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356C4750-11AB-48E4-9087-7B8E7924FFB6}" dt="2025-08-06T12:54:24.163" v="21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356C4750-11AB-48E4-9087-7B8E7924FFB6}" dt="2025-08-06T12:54:46.191" v="221" actId="1076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356C4750-11AB-48E4-9087-7B8E7924FFB6}" dt="2025-08-06T12:54:29.308" v="216" actId="1076"/>
          <ac:spMkLst>
            <pc:docMk/>
            <pc:sldMk cId="3191117452" sldId="309"/>
            <ac:spMk id="6" creationId="{1F6BF5CD-13BE-1368-7F34-50CE6B720AD5}"/>
          </ac:spMkLst>
        </pc:spChg>
        <pc:spChg chg="del">
          <ac:chgData name="David Butler" userId="1d4169bac4fa5473" providerId="LiveId" clId="{356C4750-11AB-48E4-9087-7B8E7924FFB6}" dt="2025-08-06T12:54:22.041" v="213" actId="478"/>
          <ac:spMkLst>
            <pc:docMk/>
            <pc:sldMk cId="3191117452" sldId="309"/>
            <ac:spMk id="7" creationId="{8ECD73EA-68C9-8F5B-8E7A-67D7D99AB8E3}"/>
          </ac:spMkLst>
        </pc:spChg>
        <pc:spChg chg="mod">
          <ac:chgData name="David Butler" userId="1d4169bac4fa5473" providerId="LiveId" clId="{356C4750-11AB-48E4-9087-7B8E7924FFB6}" dt="2025-08-06T12:54:38.586" v="219" actId="1076"/>
          <ac:spMkLst>
            <pc:docMk/>
            <pc:sldMk cId="3191117452" sldId="309"/>
            <ac:spMk id="8" creationId="{6D1DE890-8676-3626-4195-BAFB6EC45160}"/>
          </ac:spMkLst>
        </pc:spChg>
        <pc:spChg chg="mod">
          <ac:chgData name="David Butler" userId="1d4169bac4fa5473" providerId="LiveId" clId="{356C4750-11AB-48E4-9087-7B8E7924FFB6}" dt="2025-08-06T12:54:41.361" v="220" actId="1076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356C4750-11AB-48E4-9087-7B8E7924FFB6}" dt="2025-08-06T12:54:32.190" v="217" actId="1076"/>
          <ac:spMkLst>
            <pc:docMk/>
            <pc:sldMk cId="3191117452" sldId="309"/>
            <ac:spMk id="11" creationId="{40A7EDBC-35ED-18F5-CF1C-88BC6000CDE4}"/>
          </ac:spMkLst>
        </pc:spChg>
        <pc:spChg chg="mod">
          <ac:chgData name="David Butler" userId="1d4169bac4fa5473" providerId="LiveId" clId="{356C4750-11AB-48E4-9087-7B8E7924FFB6}" dt="2025-08-06T12:54:35.402" v="218" actId="1076"/>
          <ac:spMkLst>
            <pc:docMk/>
            <pc:sldMk cId="3191117452" sldId="309"/>
            <ac:spMk id="12" creationId="{E9A3D4CA-9AA2-420D-D4D2-450E129902D8}"/>
          </ac:spMkLst>
        </pc:spChg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  <pc:spChg chg="del">
          <ac:chgData name="David Butler" userId="1d4169bac4fa5473" providerId="LiveId" clId="{356C4750-11AB-48E4-9087-7B8E7924FFB6}" dt="2025-08-06T12:54:53.955" v="223" actId="478"/>
          <ac:spMkLst>
            <pc:docMk/>
            <pc:sldMk cId="3885655894" sldId="310"/>
            <ac:spMk id="2" creationId="{82687E5C-1A52-6165-A62E-9EC381F4D252}"/>
          </ac:spMkLst>
        </pc:spChg>
        <pc:spChg chg="del">
          <ac:chgData name="David Butler" userId="1d4169bac4fa5473" providerId="LiveId" clId="{356C4750-11AB-48E4-9087-7B8E7924FFB6}" dt="2025-08-06T12:54:58.431" v="224" actId="478"/>
          <ac:spMkLst>
            <pc:docMk/>
            <pc:sldMk cId="3885655894" sldId="310"/>
            <ac:spMk id="6" creationId="{A80FCC75-9FEC-DFC7-A64E-10B1303A17F4}"/>
          </ac:spMkLst>
        </pc:spChg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  <pc:spChg chg="del">
          <ac:chgData name="David Butler" userId="1d4169bac4fa5473" providerId="LiveId" clId="{356C4750-11AB-48E4-9087-7B8E7924FFB6}" dt="2025-08-06T12:55:12.208" v="229" actId="478"/>
          <ac:spMkLst>
            <pc:docMk/>
            <pc:sldMk cId="496776122" sldId="311"/>
            <ac:spMk id="5" creationId="{AB068AC1-FE60-439C-F2A9-CC31932B33C1}"/>
          </ac:spMkLst>
        </pc:spChg>
        <pc:spChg chg="del mod">
          <ac:chgData name="David Butler" userId="1d4169bac4fa5473" providerId="LiveId" clId="{356C4750-11AB-48E4-9087-7B8E7924FFB6}" dt="2025-08-06T12:55:09.403" v="228" actId="478"/>
          <ac:spMkLst>
            <pc:docMk/>
            <pc:sldMk cId="496776122" sldId="311"/>
            <ac:spMk id="12" creationId="{0363FA49-B43E-8941-2547-C12051BD46EC}"/>
          </ac:spMkLst>
        </pc:spChg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  <pc:spChg chg="mod">
          <ac:chgData name="David Butler" userId="1d4169bac4fa5473" providerId="LiveId" clId="{356C4750-11AB-48E4-9087-7B8E7924FFB6}" dt="2025-08-06T12:55:41.495" v="23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356C4750-11AB-48E4-9087-7B8E7924FFB6}" dt="2025-08-06T12:55:36.594" v="237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356C4750-11AB-48E4-9087-7B8E7924FFB6}" dt="2025-08-06T12:55:43.734" v="240" actId="1076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356C4750-11AB-48E4-9087-7B8E7924FFB6}" dt="2025-08-06T12:55:46.091" v="241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356C4750-11AB-48E4-9087-7B8E7924FFB6}" dt="2025-08-06T12:55:53.254" v="243" actId="1076"/>
          <ac:spMkLst>
            <pc:docMk/>
            <pc:sldMk cId="523413858" sldId="312"/>
            <ac:spMk id="7" creationId="{19D98576-55B4-257C-BFF6-76258C867418}"/>
          </ac:spMkLst>
        </pc:spChg>
        <pc:spChg chg="del">
          <ac:chgData name="David Butler" userId="1d4169bac4fa5473" providerId="LiveId" clId="{356C4750-11AB-48E4-9087-7B8E7924FFB6}" dt="2025-08-06T12:55:33.718" v="236" actId="478"/>
          <ac:spMkLst>
            <pc:docMk/>
            <pc:sldMk cId="523413858" sldId="312"/>
            <ac:spMk id="8" creationId="{1D752E15-775B-D864-0137-465B4B34B52A}"/>
          </ac:spMkLst>
        </pc:spChg>
        <pc:spChg chg="del">
          <ac:chgData name="David Butler" userId="1d4169bac4fa5473" providerId="LiveId" clId="{356C4750-11AB-48E4-9087-7B8E7924FFB6}" dt="2025-08-06T12:55:30.082" v="235" actId="478"/>
          <ac:spMkLst>
            <pc:docMk/>
            <pc:sldMk cId="523413858" sldId="312"/>
            <ac:spMk id="9" creationId="{FDF0D85C-2E5B-F2D3-A4AA-175CB203C341}"/>
          </ac:spMkLst>
        </pc:spChg>
        <pc:spChg chg="mod">
          <ac:chgData name="David Butler" userId="1d4169bac4fa5473" providerId="LiveId" clId="{356C4750-11AB-48E4-9087-7B8E7924FFB6}" dt="2025-08-06T12:55:49.065" v="242" actId="1076"/>
          <ac:spMkLst>
            <pc:docMk/>
            <pc:sldMk cId="523413858" sldId="312"/>
            <ac:spMk id="11" creationId="{6B57DEAA-9FA8-6BC6-428F-2F5E637F47FD}"/>
          </ac:spMkLst>
        </pc:spChg>
        <pc:spChg chg="mod">
          <ac:chgData name="David Butler" userId="1d4169bac4fa5473" providerId="LiveId" clId="{356C4750-11AB-48E4-9087-7B8E7924FFB6}" dt="2025-08-06T12:55:39.286" v="238" actId="1076"/>
          <ac:spMkLst>
            <pc:docMk/>
            <pc:sldMk cId="523413858" sldId="312"/>
            <ac:spMk id="12" creationId="{223C95E1-143E-A6F1-D719-7B2EA0315870}"/>
          </ac:spMkLst>
        </pc:spChg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  <pc:spChg chg="mod">
          <ac:chgData name="David Butler" userId="1d4169bac4fa5473" providerId="LiveId" clId="{356C4750-11AB-48E4-9087-7B8E7924FFB6}" dt="2025-08-06T12:56:11.180" v="246" actId="1076"/>
          <ac:spMkLst>
            <pc:docMk/>
            <pc:sldMk cId="932730678" sldId="313"/>
            <ac:spMk id="3" creationId="{99AEC2A7-55D5-C854-5EC5-B56ACC0E4390}"/>
          </ac:spMkLst>
        </pc:spChg>
        <pc:spChg chg="del">
          <ac:chgData name="David Butler" userId="1d4169bac4fa5473" providerId="LiveId" clId="{356C4750-11AB-48E4-9087-7B8E7924FFB6}" dt="2025-08-06T12:56:00.889" v="244" actId="478"/>
          <ac:spMkLst>
            <pc:docMk/>
            <pc:sldMk cId="932730678" sldId="313"/>
            <ac:spMk id="4" creationId="{9B3F6893-B638-C06B-6587-DD5D202E4C59}"/>
          </ac:spMkLst>
        </pc:spChg>
        <pc:spChg chg="mod">
          <ac:chgData name="David Butler" userId="1d4169bac4fa5473" providerId="LiveId" clId="{356C4750-11AB-48E4-9087-7B8E7924FFB6}" dt="2025-08-06T12:56:26.096" v="252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356C4750-11AB-48E4-9087-7B8E7924FFB6}" dt="2025-08-06T12:56:23.625" v="251" actId="1076"/>
          <ac:spMkLst>
            <pc:docMk/>
            <pc:sldMk cId="932730678" sldId="313"/>
            <ac:spMk id="6" creationId="{D3A3983A-2BD6-6C7A-B1B0-E78142BD014B}"/>
          </ac:spMkLst>
        </pc:spChg>
        <pc:spChg chg="del">
          <ac:chgData name="David Butler" userId="1d4169bac4fa5473" providerId="LiveId" clId="{356C4750-11AB-48E4-9087-7B8E7924FFB6}" dt="2025-08-06T12:56:08.604" v="245" actId="478"/>
          <ac:spMkLst>
            <pc:docMk/>
            <pc:sldMk cId="932730678" sldId="313"/>
            <ac:spMk id="7" creationId="{5F127BAC-3C37-6B40-E8EF-BA15EF0A8F92}"/>
          </ac:spMkLst>
        </pc:spChg>
        <pc:spChg chg="mod">
          <ac:chgData name="David Butler" userId="1d4169bac4fa5473" providerId="LiveId" clId="{356C4750-11AB-48E4-9087-7B8E7924FFB6}" dt="2025-08-06T12:56:13.761" v="247" actId="1076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356C4750-11AB-48E4-9087-7B8E7924FFB6}" dt="2025-08-06T12:56:19.209" v="249" actId="1076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356C4750-11AB-48E4-9087-7B8E7924FFB6}" dt="2025-08-06T12:56:21.409" v="250" actId="1076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356C4750-11AB-48E4-9087-7B8E7924FFB6}" dt="2025-08-06T12:56:16.395" v="248" actId="1076"/>
          <ac:spMkLst>
            <pc:docMk/>
            <pc:sldMk cId="932730678" sldId="313"/>
            <ac:spMk id="11" creationId="{B1458BA9-7CED-3BD4-AEAD-FF03CDA1C185}"/>
          </ac:spMkLst>
        </pc:spChg>
        <pc:spChg chg="mod">
          <ac:chgData name="David Butler" userId="1d4169bac4fa5473" providerId="LiveId" clId="{356C4750-11AB-48E4-9087-7B8E7924FFB6}" dt="2025-08-06T12:56:28.587" v="253" actId="1076"/>
          <ac:spMkLst>
            <pc:docMk/>
            <pc:sldMk cId="932730678" sldId="313"/>
            <ac:spMk id="12" creationId="{FAF0901F-4D74-ABDA-3603-ECAA2918FC5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70224" y="-2774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15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29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48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100</a:t>
            </a:r>
          </a:p>
          <a:p>
            <a:pPr marL="1371600" indent="-1371600">
              <a:buAutoNum type="alphaLcPeriod"/>
            </a:pPr>
            <a:r>
              <a:rPr lang="en-GB" sz="8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 73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6DA831-21B9-C86E-F789-377DECB8EB02}"/>
              </a:ext>
            </a:extLst>
          </p:cNvPr>
          <p:cNvSpPr txBox="1"/>
          <p:nvPr/>
        </p:nvSpPr>
        <p:spPr>
          <a:xfrm>
            <a:off x="5733572" y="-133097"/>
            <a:ext cx="5009776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60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12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86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99</a:t>
            </a:r>
          </a:p>
          <a:p>
            <a:pPr marL="1371600" indent="-1371600">
              <a:buAutoNum type="alphaLcPeriod" startAt="6"/>
            </a:pPr>
            <a:r>
              <a:rPr lang="en-GB" sz="8800" b="1" dirty="0">
                <a:solidFill>
                  <a:srgbClr val="0070C0"/>
                </a:solidFill>
                <a:latin typeface="Century Gothic" panose="020B0502020202020204" pitchFamily="34" charset="0"/>
              </a:rPr>
              <a:t>  42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C01E-4D58-4AA0-EBEA-E8B4F248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F2B85-76DF-EB4E-C878-DAA8295585ED}"/>
              </a:ext>
            </a:extLst>
          </p:cNvPr>
          <p:cNvSpPr txBox="1"/>
          <p:nvPr/>
        </p:nvSpPr>
        <p:spPr>
          <a:xfrm>
            <a:off x="770964" y="1361574"/>
            <a:ext cx="10027722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700" dirty="0">
                <a:latin typeface="Century Gothic" panose="020B0502020202020204" pitchFamily="34" charset="0"/>
              </a:rPr>
              <a:t>88</a:t>
            </a:r>
            <a:endParaRPr lang="en-GB" sz="199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574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F701D-B861-2E7C-CC76-F514DFDF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77322-9636-A777-2628-FE936DCA4180}"/>
              </a:ext>
            </a:extLst>
          </p:cNvPr>
          <p:cNvSpPr txBox="1"/>
          <p:nvPr/>
        </p:nvSpPr>
        <p:spPr>
          <a:xfrm>
            <a:off x="1081741" y="814643"/>
            <a:ext cx="947190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35043976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E9876-CA77-1A66-EE8C-0A1C54FA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4CD2A-A62C-1CCB-69B9-0463BDD8AE81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55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0790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BD861-23FC-D361-0404-4A282B7DA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71381E-6165-E309-6F8E-BCC4AFFCEC7B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71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285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B80C-BD68-8479-ED74-4284E024E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DC831E-D669-4043-4712-3E9826B948C9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23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580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94E0E7-6A5E-A280-F2B0-D4F17CAEB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498447-B5A9-CA53-2E8E-12EFD12D1392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49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6624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B79F2-7FE1-3D11-1772-16E31960E8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4326D9-09EC-D648-FFFA-7B8FF7FE3BCB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62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976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A739B6-67B3-3DF6-4568-C2164A757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E7506C-D572-316A-EF22-2C9DD4303CAB}"/>
              </a:ext>
            </a:extLst>
          </p:cNvPr>
          <p:cNvSpPr txBox="1"/>
          <p:nvPr/>
        </p:nvSpPr>
        <p:spPr>
          <a:xfrm>
            <a:off x="3526118" y="1238973"/>
            <a:ext cx="672353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30</a:t>
            </a:r>
            <a:endParaRPr lang="en-GB" sz="166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4992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E96D28B-D28F-6FAC-1AC7-70CB58333A15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2771373" y="456068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96F98-D577-BE29-2EC2-84E72AB4E01F}"/>
              </a:ext>
            </a:extLst>
          </p:cNvPr>
          <p:cNvSpPr txBox="1"/>
          <p:nvPr/>
        </p:nvSpPr>
        <p:spPr>
          <a:xfrm>
            <a:off x="6867712" y="3429000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868FD-867D-5449-C5DB-9A28FF9713EF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E10A6D-B504-5BE4-67F5-11B171778A93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86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A94AFC-122E-3AEE-EF82-D8C958FB4067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358153D-3925-0FFE-53A1-BDD6E6B01ADA}"/>
              </a:ext>
            </a:extLst>
          </p:cNvPr>
          <p:cNvSpPr txBox="1"/>
          <p:nvPr/>
        </p:nvSpPr>
        <p:spPr>
          <a:xfrm>
            <a:off x="4271869" y="252166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42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4EC744-D98E-5A5A-1AB0-56B9F2413F16}"/>
              </a:ext>
            </a:extLst>
          </p:cNvPr>
          <p:cNvSpPr txBox="1"/>
          <p:nvPr/>
        </p:nvSpPr>
        <p:spPr>
          <a:xfrm>
            <a:off x="9096919" y="171953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C1A04-EEEB-9625-CCE8-2CCBD1C31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5CFC19F-990B-D122-CCC7-4F55F28C12B7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C1B910-EEF3-37B6-F3DC-636797F77AA9}"/>
              </a:ext>
            </a:extLst>
          </p:cNvPr>
          <p:cNvSpPr txBox="1"/>
          <p:nvPr/>
        </p:nvSpPr>
        <p:spPr>
          <a:xfrm>
            <a:off x="2771373" y="456068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48127ED-D262-60DE-DEB9-344669562CED}"/>
              </a:ext>
            </a:extLst>
          </p:cNvPr>
          <p:cNvSpPr txBox="1"/>
          <p:nvPr/>
        </p:nvSpPr>
        <p:spPr>
          <a:xfrm>
            <a:off x="6867712" y="3429000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1A82AC-AAAA-29EF-DE63-CAC6E45663B8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1D9BF60-C3CD-939E-5351-EAA77232E99B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00EC9B3-F633-C121-3784-B32BBF0FC5F6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AD4FAA-179F-D4E7-A813-37A8A7AEC067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86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B98B89-0B35-B87B-F20A-6D7456D02D01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C09368F-3BF8-1108-31BE-3E72F7786AC2}"/>
              </a:ext>
            </a:extLst>
          </p:cNvPr>
          <p:cNvSpPr txBox="1"/>
          <p:nvPr/>
        </p:nvSpPr>
        <p:spPr>
          <a:xfrm>
            <a:off x="4271869" y="252166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42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4B2098-41FD-D77A-9903-2172942EFFB8}"/>
              </a:ext>
            </a:extLst>
          </p:cNvPr>
          <p:cNvSpPr txBox="1"/>
          <p:nvPr/>
        </p:nvSpPr>
        <p:spPr>
          <a:xfrm>
            <a:off x="9096919" y="171953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219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9EB87-8062-74CB-061C-B7D1B2651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486FE44-BD09-AD7D-E630-76B12B11EFC8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4C263C-0A5B-99C6-9047-BCBF86BA8137}"/>
              </a:ext>
            </a:extLst>
          </p:cNvPr>
          <p:cNvSpPr txBox="1"/>
          <p:nvPr/>
        </p:nvSpPr>
        <p:spPr>
          <a:xfrm>
            <a:off x="-189328" y="-489062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AD2F359-6E17-AAAA-7BCC-C732CF87CB58}"/>
              </a:ext>
            </a:extLst>
          </p:cNvPr>
          <p:cNvSpPr txBox="1"/>
          <p:nvPr/>
        </p:nvSpPr>
        <p:spPr>
          <a:xfrm>
            <a:off x="7979335" y="4241800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C6C08F-0B86-2ABA-0160-93C56E117D03}"/>
              </a:ext>
            </a:extLst>
          </p:cNvPr>
          <p:cNvSpPr txBox="1"/>
          <p:nvPr/>
        </p:nvSpPr>
        <p:spPr>
          <a:xfrm>
            <a:off x="4137937" y="-3744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3EC3A8-4C5C-51D6-6729-502031B02E7A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CF2B3E-DBD2-5856-6490-2EFC475AE4A7}"/>
              </a:ext>
            </a:extLst>
          </p:cNvPr>
          <p:cNvSpPr txBox="1"/>
          <p:nvPr/>
        </p:nvSpPr>
        <p:spPr>
          <a:xfrm>
            <a:off x="5411902" y="1944585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86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9BB853-D571-1440-8130-4A25EB0BFA80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458AF9-A334-B943-F3AE-A257C275549F}"/>
              </a:ext>
            </a:extLst>
          </p:cNvPr>
          <p:cNvSpPr txBox="1"/>
          <p:nvPr/>
        </p:nvSpPr>
        <p:spPr>
          <a:xfrm>
            <a:off x="3488065" y="4737657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53023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78E74-C341-A3DA-CE4F-E1D03668DD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871F4F-1A57-88E7-17A6-E20F6D6896F6}"/>
              </a:ext>
            </a:extLst>
          </p:cNvPr>
          <p:cNvSpPr txBox="1"/>
          <p:nvPr/>
        </p:nvSpPr>
        <p:spPr>
          <a:xfrm>
            <a:off x="4088436" y="-153281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92C56B-A8E7-F38F-EA3A-C59E2912304E}"/>
              </a:ext>
            </a:extLst>
          </p:cNvPr>
          <p:cNvSpPr txBox="1"/>
          <p:nvPr/>
        </p:nvSpPr>
        <p:spPr>
          <a:xfrm>
            <a:off x="6867712" y="3429000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11F985-F8AB-274B-AB7C-FF90B0C3B141}"/>
              </a:ext>
            </a:extLst>
          </p:cNvPr>
          <p:cNvSpPr txBox="1"/>
          <p:nvPr/>
        </p:nvSpPr>
        <p:spPr>
          <a:xfrm>
            <a:off x="324144" y="81323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862B67-C5C3-2D0E-1DF4-12AB422D7C70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9CD3A5-6635-AD12-65E9-6A9A5B28A8E1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86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843792-7906-57CF-3FAA-13059B5D34C2}"/>
              </a:ext>
            </a:extLst>
          </p:cNvPr>
          <p:cNvSpPr txBox="1"/>
          <p:nvPr/>
        </p:nvSpPr>
        <p:spPr>
          <a:xfrm>
            <a:off x="8335342" y="0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1E6818-85F8-24EB-3AA8-5C8C48C963EF}"/>
              </a:ext>
            </a:extLst>
          </p:cNvPr>
          <p:cNvSpPr txBox="1"/>
          <p:nvPr/>
        </p:nvSpPr>
        <p:spPr>
          <a:xfrm>
            <a:off x="2904652" y="4254843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42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0FDBA8-69A5-39F1-FA12-0983958EC1A1}"/>
              </a:ext>
            </a:extLst>
          </p:cNvPr>
          <p:cNvSpPr txBox="1"/>
          <p:nvPr/>
        </p:nvSpPr>
        <p:spPr>
          <a:xfrm>
            <a:off x="4467090" y="1944585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0982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09727E-DF4B-35FA-93C8-59E9346D8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8CC420C-ECF5-0EB4-7E45-26C2C7D0EC89}"/>
              </a:ext>
            </a:extLst>
          </p:cNvPr>
          <p:cNvSpPr txBox="1"/>
          <p:nvPr/>
        </p:nvSpPr>
        <p:spPr>
          <a:xfrm>
            <a:off x="1320800" y="205024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29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9660A2-6C21-A31B-38E7-436B1BD3E046}"/>
              </a:ext>
            </a:extLst>
          </p:cNvPr>
          <p:cNvSpPr txBox="1"/>
          <p:nvPr/>
        </p:nvSpPr>
        <p:spPr>
          <a:xfrm>
            <a:off x="2771373" y="456068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60F217-0E3A-E846-02D8-1F45FAF4EC74}"/>
              </a:ext>
            </a:extLst>
          </p:cNvPr>
          <p:cNvSpPr txBox="1"/>
          <p:nvPr/>
        </p:nvSpPr>
        <p:spPr>
          <a:xfrm>
            <a:off x="8104841" y="4064929"/>
            <a:ext cx="344062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CB1EB5-A46F-DD79-9837-84A2356FF85D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44EF1F-8860-B588-53CE-5F0E7B0D6A94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6070B9-505B-2EA1-5256-37AEA9415E9D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48C23D7-6CED-9108-C9E1-4FA614F2E3E3}"/>
              </a:ext>
            </a:extLst>
          </p:cNvPr>
          <p:cNvSpPr txBox="1"/>
          <p:nvPr/>
        </p:nvSpPr>
        <p:spPr>
          <a:xfrm>
            <a:off x="7420942" y="1703294"/>
            <a:ext cx="417442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252A96-33AC-F122-702F-65B55C5878E6}"/>
              </a:ext>
            </a:extLst>
          </p:cNvPr>
          <p:cNvSpPr txBox="1"/>
          <p:nvPr/>
        </p:nvSpPr>
        <p:spPr>
          <a:xfrm>
            <a:off x="4271869" y="252166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42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93748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E5EC6-3320-DF1C-6761-AC7991DA56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D1FA91-2EEA-1BD5-D0CC-C8BE46D199C3}"/>
              </a:ext>
            </a:extLst>
          </p:cNvPr>
          <p:cNvSpPr txBox="1"/>
          <p:nvPr/>
        </p:nvSpPr>
        <p:spPr>
          <a:xfrm>
            <a:off x="2771373" y="4560686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100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F2198C-A284-58F0-6CDB-3AE550F5A5E5}"/>
              </a:ext>
            </a:extLst>
          </p:cNvPr>
          <p:cNvSpPr txBox="1"/>
          <p:nvPr/>
        </p:nvSpPr>
        <p:spPr>
          <a:xfrm>
            <a:off x="111818" y="-92627"/>
            <a:ext cx="39161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15</a:t>
            </a:r>
            <a:endParaRPr lang="en-GB" sz="13800" b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55C292-3158-1BAF-E1F3-31F807AC281D}"/>
              </a:ext>
            </a:extLst>
          </p:cNvPr>
          <p:cNvSpPr txBox="1"/>
          <p:nvPr/>
        </p:nvSpPr>
        <p:spPr>
          <a:xfrm>
            <a:off x="4352286" y="483165"/>
            <a:ext cx="403726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73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746BA96-C1AF-515C-AFCB-4A5A9746D849}"/>
              </a:ext>
            </a:extLst>
          </p:cNvPr>
          <p:cNvSpPr txBox="1"/>
          <p:nvPr/>
        </p:nvSpPr>
        <p:spPr>
          <a:xfrm>
            <a:off x="0" y="3806633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48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6A7535-F021-70B3-881C-6DFC01BDB8A7}"/>
              </a:ext>
            </a:extLst>
          </p:cNvPr>
          <p:cNvSpPr txBox="1"/>
          <p:nvPr/>
        </p:nvSpPr>
        <p:spPr>
          <a:xfrm>
            <a:off x="7547466" y="4995952"/>
            <a:ext cx="501065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15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86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E42A2B7-2050-4459-3B14-7355F64D988A}"/>
              </a:ext>
            </a:extLst>
          </p:cNvPr>
          <p:cNvSpPr txBox="1"/>
          <p:nvPr/>
        </p:nvSpPr>
        <p:spPr>
          <a:xfrm>
            <a:off x="2997302" y="2168242"/>
            <a:ext cx="2385625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60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FC47C9-9D67-29EC-9393-03F23E43EEEA}"/>
              </a:ext>
            </a:extLst>
          </p:cNvPr>
          <p:cNvSpPr txBox="1"/>
          <p:nvPr/>
        </p:nvSpPr>
        <p:spPr>
          <a:xfrm>
            <a:off x="5491069" y="2779961"/>
            <a:ext cx="375830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42</a:t>
            </a:r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CD54F5-CC40-E68A-64E2-F96620C1D71A}"/>
              </a:ext>
            </a:extLst>
          </p:cNvPr>
          <p:cNvSpPr txBox="1"/>
          <p:nvPr/>
        </p:nvSpPr>
        <p:spPr>
          <a:xfrm>
            <a:off x="9096919" y="1719539"/>
            <a:ext cx="337964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99</a:t>
            </a:r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2659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000950" y="814643"/>
            <a:ext cx="755270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2001C-77BB-EA1F-3AEB-D6B0E79FA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375B9-5C18-795D-DD2D-3E0027970B69}"/>
              </a:ext>
            </a:extLst>
          </p:cNvPr>
          <p:cNvSpPr txBox="1"/>
          <p:nvPr/>
        </p:nvSpPr>
        <p:spPr>
          <a:xfrm>
            <a:off x="3093003" y="814643"/>
            <a:ext cx="746064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79</a:t>
            </a:r>
          </a:p>
        </p:txBody>
      </p:sp>
    </p:spTree>
    <p:extLst>
      <p:ext uri="{BB962C8B-B14F-4D97-AF65-F5344CB8AC3E}">
        <p14:creationId xmlns:p14="http://schemas.microsoft.com/office/powerpoint/2010/main" val="2919552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86</Words>
  <Application>Microsoft Office PowerPoint</Application>
  <PresentationFormat>Widescreen</PresentationFormat>
  <Paragraphs>72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2025-08-06T14:35:03Z</dcterms:modified>
</cp:coreProperties>
</file>