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297" r:id="rId4"/>
    <p:sldId id="298" r:id="rId5"/>
    <p:sldId id="299" r:id="rId6"/>
    <p:sldId id="300" r:id="rId7"/>
    <p:sldId id="301" r:id="rId8"/>
    <p:sldId id="269" r:id="rId9"/>
    <p:sldId id="296" r:id="rId10"/>
    <p:sldId id="292" r:id="rId11"/>
    <p:sldId id="293" r:id="rId12"/>
    <p:sldId id="294" r:id="rId13"/>
    <p:sldId id="295" r:id="rId14"/>
    <p:sldId id="270" r:id="rId15"/>
    <p:sldId id="271" r:id="rId16"/>
    <p:sldId id="272" r:id="rId17"/>
    <p:sldId id="273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8AAF18-3D69-4FFA-A0E7-780B30A670C5}" v="2" dt="2025-08-09T08:18:24.1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  <pc:spChg chg="mod">
          <ac:chgData name="David Butler" userId="1d4169bac4fa5473" providerId="LiveId" clId="{A7037800-C62F-4299-A06A-B6C5737DA864}" dt="2025-08-06T13:10:46.014" v="372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07.808" v="180" actId="403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A7037800-C62F-4299-A06A-B6C5737DA864}" dt="2025-08-06T13:02:56.580" v="224" actId="20577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2:59:58.080" v="146" actId="14100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A7037800-C62F-4299-A06A-B6C5737DA864}" dt="2025-08-06T13:02:39.249" v="218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A7037800-C62F-4299-A06A-B6C5737DA864}" dt="2025-08-06T13:00:55.550" v="176" actId="403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  <pc:spChg chg="mod">
          <ac:chgData name="David Butler" userId="1d4169bac4fa5473" providerId="LiveId" clId="{C2CEABC2-D94E-4043-85F8-C20965953A5C}" dt="2025-08-04T08:20:18.978" v="448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D08AAF18-3D69-4FFA-A0E7-780B30A670C5}"/>
    <pc:docChg chg="undo custSel addSld delSld modSld">
      <pc:chgData name="David Butler" userId="1d4169bac4fa5473" providerId="LiveId" clId="{D08AAF18-3D69-4FFA-A0E7-780B30A670C5}" dt="2025-08-09T08:21:48.323" v="292" actId="1076"/>
      <pc:docMkLst>
        <pc:docMk/>
      </pc:docMkLst>
      <pc:sldChg chg="modSp mod">
        <pc:chgData name="David Butler" userId="1d4169bac4fa5473" providerId="LiveId" clId="{D08AAF18-3D69-4FFA-A0E7-780B30A670C5}" dt="2025-08-09T08:18:44.490" v="208" actId="20577"/>
        <pc:sldMkLst>
          <pc:docMk/>
          <pc:sldMk cId="382111458" sldId="269"/>
        </pc:sldMkLst>
        <pc:spChg chg="mod">
          <ac:chgData name="David Butler" userId="1d4169bac4fa5473" providerId="LiveId" clId="{D08AAF18-3D69-4FFA-A0E7-780B30A670C5}" dt="2025-08-09T08:18:44.490" v="208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D08AAF18-3D69-4FFA-A0E7-780B30A670C5}" dt="2025-08-09T08:19:25.704" v="232" actId="20577"/>
        <pc:sldMkLst>
          <pc:docMk/>
          <pc:sldMk cId="600683253" sldId="270"/>
        </pc:sldMkLst>
        <pc:spChg chg="mod">
          <ac:chgData name="David Butler" userId="1d4169bac4fa5473" providerId="LiveId" clId="{D08AAF18-3D69-4FFA-A0E7-780B30A670C5}" dt="2025-08-09T08:19:25.704" v="23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D08AAF18-3D69-4FFA-A0E7-780B30A670C5}" dt="2025-08-09T08:19:29.275" v="236" actId="20577"/>
        <pc:sldMkLst>
          <pc:docMk/>
          <pc:sldMk cId="1440179092" sldId="271"/>
        </pc:sldMkLst>
        <pc:spChg chg="mod">
          <ac:chgData name="David Butler" userId="1d4169bac4fa5473" providerId="LiveId" clId="{D08AAF18-3D69-4FFA-A0E7-780B30A670C5}" dt="2025-08-09T08:19:29.275" v="23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D08AAF18-3D69-4FFA-A0E7-780B30A670C5}" dt="2025-08-09T08:19:32.212" v="239" actId="20577"/>
        <pc:sldMkLst>
          <pc:docMk/>
          <pc:sldMk cId="2412835760" sldId="272"/>
        </pc:sldMkLst>
        <pc:spChg chg="mod">
          <ac:chgData name="David Butler" userId="1d4169bac4fa5473" providerId="LiveId" clId="{D08AAF18-3D69-4FFA-A0E7-780B30A670C5}" dt="2025-08-09T08:19:32.212" v="239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D08AAF18-3D69-4FFA-A0E7-780B30A670C5}" dt="2025-08-09T08:19:46.076" v="245" actId="1076"/>
        <pc:sldMkLst>
          <pc:docMk/>
          <pc:sldMk cId="2880101976" sldId="273"/>
        </pc:sldMkLst>
        <pc:spChg chg="mod">
          <ac:chgData name="David Butler" userId="1d4169bac4fa5473" providerId="LiveId" clId="{D08AAF18-3D69-4FFA-A0E7-780B30A670C5}" dt="2025-08-09T08:19:46.076" v="245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D08AAF18-3D69-4FFA-A0E7-780B30A670C5}" dt="2025-08-09T08:17:22.301" v="149" actId="20577"/>
        <pc:sldMkLst>
          <pc:docMk/>
          <pc:sldMk cId="433527640" sldId="284"/>
        </pc:sldMkLst>
        <pc:spChg chg="mod">
          <ac:chgData name="David Butler" userId="1d4169bac4fa5473" providerId="LiveId" clId="{D08AAF18-3D69-4FFA-A0E7-780B30A670C5}" dt="2025-08-09T08:16:10.730" v="86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D08AAF18-3D69-4FFA-A0E7-780B30A670C5}" dt="2025-08-09T08:17:22.301" v="149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D08AAF18-3D69-4FFA-A0E7-780B30A670C5}" dt="2025-08-09T08:20:10.157" v="254" actId="1076"/>
        <pc:sldMkLst>
          <pc:docMk/>
          <pc:sldMk cId="2013782049" sldId="288"/>
        </pc:sldMkLst>
        <pc:spChg chg="mod">
          <ac:chgData name="David Butler" userId="1d4169bac4fa5473" providerId="LiveId" clId="{D08AAF18-3D69-4FFA-A0E7-780B30A670C5}" dt="2025-08-09T08:18:04.005" v="182" actId="14100"/>
          <ac:spMkLst>
            <pc:docMk/>
            <pc:sldMk cId="2013782049" sldId="288"/>
            <ac:spMk id="2" creationId="{5262B61F-6FAC-CF32-2FDE-830697135AF6}"/>
          </ac:spMkLst>
        </pc:spChg>
        <pc:spChg chg="add mod">
          <ac:chgData name="David Butler" userId="1d4169bac4fa5473" providerId="LiveId" clId="{D08AAF18-3D69-4FFA-A0E7-780B30A670C5}" dt="2025-08-09T08:20:10.157" v="254" actId="1076"/>
          <ac:spMkLst>
            <pc:docMk/>
            <pc:sldMk cId="2013782049" sldId="288"/>
            <ac:spMk id="3" creationId="{279965EB-71E0-3925-AED3-642866543766}"/>
          </ac:spMkLst>
        </pc:spChg>
        <pc:spChg chg="mod">
          <ac:chgData name="David Butler" userId="1d4169bac4fa5473" providerId="LiveId" clId="{D08AAF18-3D69-4FFA-A0E7-780B30A670C5}" dt="2025-08-09T08:17:36.527" v="158" actId="20577"/>
          <ac:spMkLst>
            <pc:docMk/>
            <pc:sldMk cId="2013782049" sldId="288"/>
            <ac:spMk id="4" creationId="{75B4E6B2-3C46-C660-D206-6311C2FF81A4}"/>
          </ac:spMkLst>
        </pc:spChg>
        <pc:spChg chg="del mod">
          <ac:chgData name="David Butler" userId="1d4169bac4fa5473" providerId="LiveId" clId="{D08AAF18-3D69-4FFA-A0E7-780B30A670C5}" dt="2025-08-09T08:20:01.633" v="251" actId="478"/>
          <ac:spMkLst>
            <pc:docMk/>
            <pc:sldMk cId="2013782049" sldId="288"/>
            <ac:spMk id="5" creationId="{772D8873-4467-9275-C8B5-B875B7D9FCAC}"/>
          </ac:spMkLst>
        </pc:spChg>
        <pc:spChg chg="add mod">
          <ac:chgData name="David Butler" userId="1d4169bac4fa5473" providerId="LiveId" clId="{D08AAF18-3D69-4FFA-A0E7-780B30A670C5}" dt="2025-08-09T08:20:05.903" v="253" actId="1076"/>
          <ac:spMkLst>
            <pc:docMk/>
            <pc:sldMk cId="2013782049" sldId="288"/>
            <ac:spMk id="6" creationId="{9F2F8B35-8728-290B-5F2F-29CF6C62CE84}"/>
          </ac:spMkLst>
        </pc:spChg>
        <pc:spChg chg="mod">
          <ac:chgData name="David Butler" userId="1d4169bac4fa5473" providerId="LiveId" clId="{D08AAF18-3D69-4FFA-A0E7-780B30A670C5}" dt="2025-08-09T08:17:38.854" v="160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D08AAF18-3D69-4FFA-A0E7-780B30A670C5}" dt="2025-08-09T08:17:42.426" v="164" actId="20577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D08AAF18-3D69-4FFA-A0E7-780B30A670C5}" dt="2025-08-09T08:17:50.532" v="173" actId="14100"/>
          <ac:spMkLst>
            <pc:docMk/>
            <pc:sldMk cId="2013782049" sldId="288"/>
            <ac:spMk id="9" creationId="{3F31409A-6B84-09CA-0B69-8E7D2F16486D}"/>
          </ac:spMkLst>
        </pc:spChg>
        <pc:spChg chg="del">
          <ac:chgData name="David Butler" userId="1d4169bac4fa5473" providerId="LiveId" clId="{D08AAF18-3D69-4FFA-A0E7-780B30A670C5}" dt="2025-08-09T08:20:03.197" v="252" actId="478"/>
          <ac:spMkLst>
            <pc:docMk/>
            <pc:sldMk cId="2013782049" sldId="288"/>
            <ac:spMk id="10" creationId="{8C8A64E4-0756-FE72-CF52-7CE001B75A75}"/>
          </ac:spMkLst>
        </pc:spChg>
        <pc:spChg chg="mod">
          <ac:chgData name="David Butler" userId="1d4169bac4fa5473" providerId="LiveId" clId="{D08AAF18-3D69-4FFA-A0E7-780B30A670C5}" dt="2025-08-09T08:18:01.029" v="181" actId="14100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D08AAF18-3D69-4FFA-A0E7-780B30A670C5}" dt="2025-08-09T08:18:50.552" v="213" actId="1076"/>
        <pc:sldMkLst>
          <pc:docMk/>
          <pc:sldMk cId="2066152977" sldId="292"/>
        </pc:sldMkLst>
        <pc:spChg chg="mod">
          <ac:chgData name="David Butler" userId="1d4169bac4fa5473" providerId="LiveId" clId="{D08AAF18-3D69-4FFA-A0E7-780B30A670C5}" dt="2025-08-09T08:18:50.552" v="21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D08AAF18-3D69-4FFA-A0E7-780B30A670C5}" dt="2025-08-09T08:18:57.664" v="219" actId="20577"/>
        <pc:sldMkLst>
          <pc:docMk/>
          <pc:sldMk cId="2680864735" sldId="293"/>
        </pc:sldMkLst>
        <pc:spChg chg="mod">
          <ac:chgData name="David Butler" userId="1d4169bac4fa5473" providerId="LiveId" clId="{D08AAF18-3D69-4FFA-A0E7-780B30A670C5}" dt="2025-08-09T08:18:57.664" v="21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D08AAF18-3D69-4FFA-A0E7-780B30A670C5}" dt="2025-08-09T08:19:04.493" v="224" actId="1076"/>
        <pc:sldMkLst>
          <pc:docMk/>
          <pc:sldMk cId="741386051" sldId="294"/>
        </pc:sldMkLst>
        <pc:spChg chg="mod">
          <ac:chgData name="David Butler" userId="1d4169bac4fa5473" providerId="LiveId" clId="{D08AAF18-3D69-4FFA-A0E7-780B30A670C5}" dt="2025-08-09T08:19:04.493" v="224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D08AAF18-3D69-4FFA-A0E7-780B30A670C5}" dt="2025-08-09T08:19:15.875" v="230" actId="20577"/>
        <pc:sldMkLst>
          <pc:docMk/>
          <pc:sldMk cId="712021484" sldId="295"/>
        </pc:sldMkLst>
        <pc:spChg chg="mod">
          <ac:chgData name="David Butler" userId="1d4169bac4fa5473" providerId="LiveId" clId="{D08AAF18-3D69-4FFA-A0E7-780B30A670C5}" dt="2025-08-09T08:19:15.875" v="230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del">
        <pc:chgData name="David Butler" userId="1d4169bac4fa5473" providerId="LiveId" clId="{D08AAF18-3D69-4FFA-A0E7-780B30A670C5}" dt="2025-08-09T08:18:35.594" v="198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D08AAF18-3D69-4FFA-A0E7-780B30A670C5}" dt="2025-08-09T08:20:28.457" v="260" actId="1076"/>
        <pc:sldMkLst>
          <pc:docMk/>
          <pc:sldMk cId="4130109416" sldId="297"/>
        </pc:sldMkLst>
        <pc:spChg chg="del">
          <ac:chgData name="David Butler" userId="1d4169bac4fa5473" providerId="LiveId" clId="{D08AAF18-3D69-4FFA-A0E7-780B30A670C5}" dt="2025-08-09T08:20:18.943" v="255" actId="478"/>
          <ac:spMkLst>
            <pc:docMk/>
            <pc:sldMk cId="4130109416" sldId="297"/>
            <ac:spMk id="2" creationId="{41F5AA45-9D04-8E06-B9B7-7D87EA8B066A}"/>
          </ac:spMkLst>
        </pc:spChg>
        <pc:spChg chg="del">
          <ac:chgData name="David Butler" userId="1d4169bac4fa5473" providerId="LiveId" clId="{D08AAF18-3D69-4FFA-A0E7-780B30A670C5}" dt="2025-08-09T08:20:20.678" v="256" actId="478"/>
          <ac:spMkLst>
            <pc:docMk/>
            <pc:sldMk cId="4130109416" sldId="297"/>
            <ac:spMk id="4" creationId="{19815E69-A327-1C74-EACD-06E846D82A3F}"/>
          </ac:spMkLst>
        </pc:spChg>
        <pc:spChg chg="mod">
          <ac:chgData name="David Butler" userId="1d4169bac4fa5473" providerId="LiveId" clId="{D08AAF18-3D69-4FFA-A0E7-780B30A670C5}" dt="2025-08-09T08:20:26.519" v="259" actId="1076"/>
          <ac:spMkLst>
            <pc:docMk/>
            <pc:sldMk cId="4130109416" sldId="297"/>
            <ac:spMk id="5" creationId="{B49BB8CB-8AAD-0AEB-AA32-3D0D2EC7BD5B}"/>
          </ac:spMkLst>
        </pc:spChg>
        <pc:spChg chg="mod">
          <ac:chgData name="David Butler" userId="1d4169bac4fa5473" providerId="LiveId" clId="{D08AAF18-3D69-4FFA-A0E7-780B30A670C5}" dt="2025-08-09T08:20:22.742" v="257" actId="1076"/>
          <ac:spMkLst>
            <pc:docMk/>
            <pc:sldMk cId="4130109416" sldId="297"/>
            <ac:spMk id="6" creationId="{C91C1344-EB8B-D7D0-89AA-5C4B91DF9C88}"/>
          </ac:spMkLst>
        </pc:spChg>
        <pc:spChg chg="mod">
          <ac:chgData name="David Butler" userId="1d4169bac4fa5473" providerId="LiveId" clId="{D08AAF18-3D69-4FFA-A0E7-780B30A670C5}" dt="2025-08-09T08:20:28.457" v="260" actId="1076"/>
          <ac:spMkLst>
            <pc:docMk/>
            <pc:sldMk cId="4130109416" sldId="297"/>
            <ac:spMk id="10" creationId="{0F85A709-0905-8E26-4D39-847E93A4DD48}"/>
          </ac:spMkLst>
        </pc:spChg>
        <pc:spChg chg="mod">
          <ac:chgData name="David Butler" userId="1d4169bac4fa5473" providerId="LiveId" clId="{D08AAF18-3D69-4FFA-A0E7-780B30A670C5}" dt="2025-08-09T08:20:24.824" v="258" actId="1076"/>
          <ac:spMkLst>
            <pc:docMk/>
            <pc:sldMk cId="4130109416" sldId="297"/>
            <ac:spMk id="11" creationId="{EA738DC3-A35B-8612-E496-5186181AE234}"/>
          </ac:spMkLst>
        </pc:spChg>
      </pc:sldChg>
      <pc:sldChg chg="delSp modSp add mod">
        <pc:chgData name="David Butler" userId="1d4169bac4fa5473" providerId="LiveId" clId="{D08AAF18-3D69-4FFA-A0E7-780B30A670C5}" dt="2025-08-09T08:20:48.140" v="269" actId="1076"/>
        <pc:sldMkLst>
          <pc:docMk/>
          <pc:sldMk cId="2720769301" sldId="298"/>
        </pc:sldMkLst>
        <pc:spChg chg="mod">
          <ac:chgData name="David Butler" userId="1d4169bac4fa5473" providerId="LiveId" clId="{D08AAF18-3D69-4FFA-A0E7-780B30A670C5}" dt="2025-08-09T08:20:35.250" v="263" actId="1076"/>
          <ac:spMkLst>
            <pc:docMk/>
            <pc:sldMk cId="2720769301" sldId="298"/>
            <ac:spMk id="2" creationId="{0C3CF0BF-C9D3-31CA-149D-1BBB884CFB5E}"/>
          </ac:spMkLst>
        </pc:spChg>
        <pc:spChg chg="mod">
          <ac:chgData name="David Butler" userId="1d4169bac4fa5473" providerId="LiveId" clId="{D08AAF18-3D69-4FFA-A0E7-780B30A670C5}" dt="2025-08-09T08:20:41.747" v="266" actId="1076"/>
          <ac:spMkLst>
            <pc:docMk/>
            <pc:sldMk cId="2720769301" sldId="298"/>
            <ac:spMk id="3" creationId="{8E7CAC80-591F-254B-C96B-F941743C8F36}"/>
          </ac:spMkLst>
        </pc:spChg>
        <pc:spChg chg="mod">
          <ac:chgData name="David Butler" userId="1d4169bac4fa5473" providerId="LiveId" clId="{D08AAF18-3D69-4FFA-A0E7-780B30A670C5}" dt="2025-08-09T08:20:43.414" v="267" actId="1076"/>
          <ac:spMkLst>
            <pc:docMk/>
            <pc:sldMk cId="2720769301" sldId="298"/>
            <ac:spMk id="4" creationId="{D2DFFB73-572E-0161-63C2-10A7215185F0}"/>
          </ac:spMkLst>
        </pc:spChg>
        <pc:spChg chg="mod">
          <ac:chgData name="David Butler" userId="1d4169bac4fa5473" providerId="LiveId" clId="{D08AAF18-3D69-4FFA-A0E7-780B30A670C5}" dt="2025-08-09T08:20:48.140" v="269" actId="1076"/>
          <ac:spMkLst>
            <pc:docMk/>
            <pc:sldMk cId="2720769301" sldId="298"/>
            <ac:spMk id="5" creationId="{53AFC4E2-6FB5-9083-8055-1DE8E0A24A43}"/>
          </ac:spMkLst>
        </pc:spChg>
        <pc:spChg chg="mod">
          <ac:chgData name="David Butler" userId="1d4169bac4fa5473" providerId="LiveId" clId="{D08AAF18-3D69-4FFA-A0E7-780B30A670C5}" dt="2025-08-09T08:20:39.705" v="265" actId="1076"/>
          <ac:spMkLst>
            <pc:docMk/>
            <pc:sldMk cId="2720769301" sldId="298"/>
            <ac:spMk id="6" creationId="{FF9B73B2-96D7-FF07-CC4D-9F837FF19695}"/>
          </ac:spMkLst>
        </pc:spChg>
        <pc:spChg chg="del">
          <ac:chgData name="David Butler" userId="1d4169bac4fa5473" providerId="LiveId" clId="{D08AAF18-3D69-4FFA-A0E7-780B30A670C5}" dt="2025-08-09T08:20:32.295" v="261" actId="478"/>
          <ac:spMkLst>
            <pc:docMk/>
            <pc:sldMk cId="2720769301" sldId="298"/>
            <ac:spMk id="7" creationId="{0B6627C7-8A27-8307-C092-F2618C3F9406}"/>
          </ac:spMkLst>
        </pc:spChg>
        <pc:spChg chg="del">
          <ac:chgData name="David Butler" userId="1d4169bac4fa5473" providerId="LiveId" clId="{D08AAF18-3D69-4FFA-A0E7-780B30A670C5}" dt="2025-08-09T08:20:33.742" v="262" actId="478"/>
          <ac:spMkLst>
            <pc:docMk/>
            <pc:sldMk cId="2720769301" sldId="298"/>
            <ac:spMk id="8" creationId="{857B8AC8-3AB0-0258-D949-BCE53D49742B}"/>
          </ac:spMkLst>
        </pc:spChg>
        <pc:spChg chg="mod">
          <ac:chgData name="David Butler" userId="1d4169bac4fa5473" providerId="LiveId" clId="{D08AAF18-3D69-4FFA-A0E7-780B30A670C5}" dt="2025-08-09T08:20:45.652" v="268" actId="1076"/>
          <ac:spMkLst>
            <pc:docMk/>
            <pc:sldMk cId="2720769301" sldId="298"/>
            <ac:spMk id="10" creationId="{FBF731D9-8F6A-F85A-FAD6-C22B4B10EB4E}"/>
          </ac:spMkLst>
        </pc:spChg>
        <pc:spChg chg="mod">
          <ac:chgData name="David Butler" userId="1d4169bac4fa5473" providerId="LiveId" clId="{D08AAF18-3D69-4FFA-A0E7-780B30A670C5}" dt="2025-08-09T08:20:37.545" v="264" actId="1076"/>
          <ac:spMkLst>
            <pc:docMk/>
            <pc:sldMk cId="2720769301" sldId="298"/>
            <ac:spMk id="11" creationId="{780CB4F7-50DE-88E1-7B79-D9CDEC3C845A}"/>
          </ac:spMkLst>
        </pc:spChg>
      </pc:sldChg>
      <pc:sldChg chg="del">
        <pc:chgData name="David Butler" userId="1d4169bac4fa5473" providerId="LiveId" clId="{D08AAF18-3D69-4FFA-A0E7-780B30A670C5}" dt="2025-08-09T08:18:36.159" v="199" actId="47"/>
        <pc:sldMkLst>
          <pc:docMk/>
          <pc:sldMk cId="4006559877" sldId="298"/>
        </pc:sldMkLst>
      </pc:sldChg>
      <pc:sldChg chg="del">
        <pc:chgData name="David Butler" userId="1d4169bac4fa5473" providerId="LiveId" clId="{D08AAF18-3D69-4FFA-A0E7-780B30A670C5}" dt="2025-08-09T08:18:36.726" v="200" actId="47"/>
        <pc:sldMkLst>
          <pc:docMk/>
          <pc:sldMk cId="2877572591" sldId="299"/>
        </pc:sldMkLst>
      </pc:sldChg>
      <pc:sldChg chg="delSp modSp add mod">
        <pc:chgData name="David Butler" userId="1d4169bac4fa5473" providerId="LiveId" clId="{D08AAF18-3D69-4FFA-A0E7-780B30A670C5}" dt="2025-08-09T08:21:07.599" v="278" actId="1076"/>
        <pc:sldMkLst>
          <pc:docMk/>
          <pc:sldMk cId="3025890512" sldId="299"/>
        </pc:sldMkLst>
        <pc:spChg chg="mod">
          <ac:chgData name="David Butler" userId="1d4169bac4fa5473" providerId="LiveId" clId="{D08AAF18-3D69-4FFA-A0E7-780B30A670C5}" dt="2025-08-09T08:21:07.599" v="278" actId="1076"/>
          <ac:spMkLst>
            <pc:docMk/>
            <pc:sldMk cId="3025890512" sldId="299"/>
            <ac:spMk id="2" creationId="{0C0978FD-792F-6E0C-B89E-15C99BB6998C}"/>
          </ac:spMkLst>
        </pc:spChg>
        <pc:spChg chg="del">
          <ac:chgData name="David Butler" userId="1d4169bac4fa5473" providerId="LiveId" clId="{D08AAF18-3D69-4FFA-A0E7-780B30A670C5}" dt="2025-08-09T08:20:53.912" v="271" actId="478"/>
          <ac:spMkLst>
            <pc:docMk/>
            <pc:sldMk cId="3025890512" sldId="299"/>
            <ac:spMk id="3" creationId="{59A049EE-5AB1-A1CB-8CE8-32D130E03436}"/>
          </ac:spMkLst>
        </pc:spChg>
        <pc:spChg chg="mod">
          <ac:chgData name="David Butler" userId="1d4169bac4fa5473" providerId="LiveId" clId="{D08AAF18-3D69-4FFA-A0E7-780B30A670C5}" dt="2025-08-09T08:21:01.289" v="275" actId="1076"/>
          <ac:spMkLst>
            <pc:docMk/>
            <pc:sldMk cId="3025890512" sldId="299"/>
            <ac:spMk id="4" creationId="{060CD3B6-5AAC-D0DD-9562-B4D173CE7B68}"/>
          </ac:spMkLst>
        </pc:spChg>
        <pc:spChg chg="mod">
          <ac:chgData name="David Butler" userId="1d4169bac4fa5473" providerId="LiveId" clId="{D08AAF18-3D69-4FFA-A0E7-780B30A670C5}" dt="2025-08-09T08:20:57.623" v="273" actId="1076"/>
          <ac:spMkLst>
            <pc:docMk/>
            <pc:sldMk cId="3025890512" sldId="299"/>
            <ac:spMk id="5" creationId="{CA717175-EA23-9411-CCDC-AB0D1E645DE1}"/>
          </ac:spMkLst>
        </pc:spChg>
        <pc:spChg chg="del">
          <ac:chgData name="David Butler" userId="1d4169bac4fa5473" providerId="LiveId" clId="{D08AAF18-3D69-4FFA-A0E7-780B30A670C5}" dt="2025-08-09T08:20:51.407" v="270" actId="478"/>
          <ac:spMkLst>
            <pc:docMk/>
            <pc:sldMk cId="3025890512" sldId="299"/>
            <ac:spMk id="6" creationId="{DA80C81D-C57B-0465-FD97-E9687CEEC825}"/>
          </ac:spMkLst>
        </pc:spChg>
        <pc:spChg chg="mod">
          <ac:chgData name="David Butler" userId="1d4169bac4fa5473" providerId="LiveId" clId="{D08AAF18-3D69-4FFA-A0E7-780B30A670C5}" dt="2025-08-09T08:20:59.658" v="274" actId="1076"/>
          <ac:spMkLst>
            <pc:docMk/>
            <pc:sldMk cId="3025890512" sldId="299"/>
            <ac:spMk id="7" creationId="{B7AB00A0-17D9-DF3F-0217-1A1CD2BF98F0}"/>
          </ac:spMkLst>
        </pc:spChg>
        <pc:spChg chg="mod">
          <ac:chgData name="David Butler" userId="1d4169bac4fa5473" providerId="LiveId" clId="{D08AAF18-3D69-4FFA-A0E7-780B30A670C5}" dt="2025-08-09T08:21:03.224" v="276" actId="1076"/>
          <ac:spMkLst>
            <pc:docMk/>
            <pc:sldMk cId="3025890512" sldId="299"/>
            <ac:spMk id="8" creationId="{945EE4AF-D0E4-20EE-740E-5220848FA795}"/>
          </ac:spMkLst>
        </pc:spChg>
        <pc:spChg chg="mod">
          <ac:chgData name="David Butler" userId="1d4169bac4fa5473" providerId="LiveId" clId="{D08AAF18-3D69-4FFA-A0E7-780B30A670C5}" dt="2025-08-09T08:20:55.812" v="272" actId="1076"/>
          <ac:spMkLst>
            <pc:docMk/>
            <pc:sldMk cId="3025890512" sldId="299"/>
            <ac:spMk id="9" creationId="{6A5C4AE1-25F6-8FBC-0BDE-BE5E787EFFBC}"/>
          </ac:spMkLst>
        </pc:spChg>
        <pc:spChg chg="mod">
          <ac:chgData name="David Butler" userId="1d4169bac4fa5473" providerId="LiveId" clId="{D08AAF18-3D69-4FFA-A0E7-780B30A670C5}" dt="2025-08-09T08:21:06.064" v="277" actId="1076"/>
          <ac:spMkLst>
            <pc:docMk/>
            <pc:sldMk cId="3025890512" sldId="299"/>
            <ac:spMk id="11" creationId="{E3B7C829-F60A-F770-9C4B-5D1D977E155E}"/>
          </ac:spMkLst>
        </pc:spChg>
      </pc:sldChg>
      <pc:sldChg chg="del">
        <pc:chgData name="David Butler" userId="1d4169bac4fa5473" providerId="LiveId" clId="{D08AAF18-3D69-4FFA-A0E7-780B30A670C5}" dt="2025-08-09T08:18:37.328" v="201" actId="47"/>
        <pc:sldMkLst>
          <pc:docMk/>
          <pc:sldMk cId="2425506548" sldId="300"/>
        </pc:sldMkLst>
      </pc:sldChg>
      <pc:sldChg chg="delSp modSp add mod">
        <pc:chgData name="David Butler" userId="1d4169bac4fa5473" providerId="LiveId" clId="{D08AAF18-3D69-4FFA-A0E7-780B30A670C5}" dt="2025-08-09T08:21:25.517" v="284" actId="1076"/>
        <pc:sldMkLst>
          <pc:docMk/>
          <pc:sldMk cId="3328564202" sldId="300"/>
        </pc:sldMkLst>
        <pc:spChg chg="del">
          <ac:chgData name="David Butler" userId="1d4169bac4fa5473" providerId="LiveId" clId="{D08AAF18-3D69-4FFA-A0E7-780B30A670C5}" dt="2025-08-09T08:21:11.598" v="279" actId="478"/>
          <ac:spMkLst>
            <pc:docMk/>
            <pc:sldMk cId="3328564202" sldId="300"/>
            <ac:spMk id="2" creationId="{2BA0CDD0-F678-A3B8-344D-02436B678BE5}"/>
          </ac:spMkLst>
        </pc:spChg>
        <pc:spChg chg="mod">
          <ac:chgData name="David Butler" userId="1d4169bac4fa5473" providerId="LiveId" clId="{D08AAF18-3D69-4FFA-A0E7-780B30A670C5}" dt="2025-08-09T08:21:25.517" v="284" actId="1076"/>
          <ac:spMkLst>
            <pc:docMk/>
            <pc:sldMk cId="3328564202" sldId="300"/>
            <ac:spMk id="4" creationId="{8BEE8613-5D95-22DB-0586-5BA446A3E540}"/>
          </ac:spMkLst>
        </pc:spChg>
        <pc:spChg chg="mod">
          <ac:chgData name="David Butler" userId="1d4169bac4fa5473" providerId="LiveId" clId="{D08AAF18-3D69-4FFA-A0E7-780B30A670C5}" dt="2025-08-09T08:21:18.605" v="281" actId="1076"/>
          <ac:spMkLst>
            <pc:docMk/>
            <pc:sldMk cId="3328564202" sldId="300"/>
            <ac:spMk id="6" creationId="{E0318837-19C3-D1D2-F7D9-67502DFF4BE5}"/>
          </ac:spMkLst>
        </pc:spChg>
        <pc:spChg chg="mod">
          <ac:chgData name="David Butler" userId="1d4169bac4fa5473" providerId="LiveId" clId="{D08AAF18-3D69-4FFA-A0E7-780B30A670C5}" dt="2025-08-09T08:21:22.865" v="283" actId="1076"/>
          <ac:spMkLst>
            <pc:docMk/>
            <pc:sldMk cId="3328564202" sldId="300"/>
            <ac:spMk id="8" creationId="{03EB7D88-5F07-4D05-0A3A-1234463978DC}"/>
          </ac:spMkLst>
        </pc:spChg>
        <pc:spChg chg="del">
          <ac:chgData name="David Butler" userId="1d4169bac4fa5473" providerId="LiveId" clId="{D08AAF18-3D69-4FFA-A0E7-780B30A670C5}" dt="2025-08-09T08:21:16.350" v="280" actId="478"/>
          <ac:spMkLst>
            <pc:docMk/>
            <pc:sldMk cId="3328564202" sldId="300"/>
            <ac:spMk id="9" creationId="{44A31DAD-C752-5734-F494-01FFCB58F11E}"/>
          </ac:spMkLst>
        </pc:spChg>
        <pc:spChg chg="mod">
          <ac:chgData name="David Butler" userId="1d4169bac4fa5473" providerId="LiveId" clId="{D08AAF18-3D69-4FFA-A0E7-780B30A670C5}" dt="2025-08-09T08:21:20.976" v="282" actId="1076"/>
          <ac:spMkLst>
            <pc:docMk/>
            <pc:sldMk cId="3328564202" sldId="300"/>
            <ac:spMk id="11" creationId="{03E47987-AC43-60F2-2627-666C2DA4141B}"/>
          </ac:spMkLst>
        </pc:spChg>
      </pc:sldChg>
      <pc:sldChg chg="delSp modSp add mod">
        <pc:chgData name="David Butler" userId="1d4169bac4fa5473" providerId="LiveId" clId="{D08AAF18-3D69-4FFA-A0E7-780B30A670C5}" dt="2025-08-09T08:21:48.323" v="292" actId="1076"/>
        <pc:sldMkLst>
          <pc:docMk/>
          <pc:sldMk cId="333669961" sldId="301"/>
        </pc:sldMkLst>
        <pc:spChg chg="mod">
          <ac:chgData name="David Butler" userId="1d4169bac4fa5473" providerId="LiveId" clId="{D08AAF18-3D69-4FFA-A0E7-780B30A670C5}" dt="2025-08-09T08:21:44.092" v="290" actId="1076"/>
          <ac:spMkLst>
            <pc:docMk/>
            <pc:sldMk cId="333669961" sldId="301"/>
            <ac:spMk id="3" creationId="{203B0C7D-D225-6496-AFB3-A1BD7338E631}"/>
          </ac:spMkLst>
        </pc:spChg>
        <pc:spChg chg="mod">
          <ac:chgData name="David Butler" userId="1d4169bac4fa5473" providerId="LiveId" clId="{D08AAF18-3D69-4FFA-A0E7-780B30A670C5}" dt="2025-08-09T08:21:48.323" v="292" actId="1076"/>
          <ac:spMkLst>
            <pc:docMk/>
            <pc:sldMk cId="333669961" sldId="301"/>
            <ac:spMk id="5" creationId="{8C5370DF-19C8-DA7B-9FCC-7F9C7D2713C6}"/>
          </ac:spMkLst>
        </pc:spChg>
        <pc:spChg chg="mod">
          <ac:chgData name="David Butler" userId="1d4169bac4fa5473" providerId="LiveId" clId="{D08AAF18-3D69-4FFA-A0E7-780B30A670C5}" dt="2025-08-09T08:21:39.833" v="288" actId="1076"/>
          <ac:spMkLst>
            <pc:docMk/>
            <pc:sldMk cId="333669961" sldId="301"/>
            <ac:spMk id="6" creationId="{0282EA88-D3C9-67BA-ED96-512C94F72A3E}"/>
          </ac:spMkLst>
        </pc:spChg>
        <pc:spChg chg="del">
          <ac:chgData name="David Butler" userId="1d4169bac4fa5473" providerId="LiveId" clId="{D08AAF18-3D69-4FFA-A0E7-780B30A670C5}" dt="2025-08-09T08:21:35.385" v="286" actId="478"/>
          <ac:spMkLst>
            <pc:docMk/>
            <pc:sldMk cId="333669961" sldId="301"/>
            <ac:spMk id="7" creationId="{138417C0-EBC6-3207-A621-82B4635CCAAD}"/>
          </ac:spMkLst>
        </pc:spChg>
        <pc:spChg chg="mod">
          <ac:chgData name="David Butler" userId="1d4169bac4fa5473" providerId="LiveId" clId="{D08AAF18-3D69-4FFA-A0E7-780B30A670C5}" dt="2025-08-09T08:21:36.978" v="287" actId="1076"/>
          <ac:spMkLst>
            <pc:docMk/>
            <pc:sldMk cId="333669961" sldId="301"/>
            <ac:spMk id="8" creationId="{08EA7C1E-1284-A3F3-FEE0-1EC096C715F8}"/>
          </ac:spMkLst>
        </pc:spChg>
        <pc:spChg chg="mod">
          <ac:chgData name="David Butler" userId="1d4169bac4fa5473" providerId="LiveId" clId="{D08AAF18-3D69-4FFA-A0E7-780B30A670C5}" dt="2025-08-09T08:21:46.179" v="291" actId="1076"/>
          <ac:spMkLst>
            <pc:docMk/>
            <pc:sldMk cId="333669961" sldId="301"/>
            <ac:spMk id="9" creationId="{443785F9-7C78-9877-B2E2-4DB356C40ED2}"/>
          </ac:spMkLst>
        </pc:spChg>
        <pc:spChg chg="mod">
          <ac:chgData name="David Butler" userId="1d4169bac4fa5473" providerId="LiveId" clId="{D08AAF18-3D69-4FFA-A0E7-780B30A670C5}" dt="2025-08-09T08:21:41.775" v="289" actId="1076"/>
          <ac:spMkLst>
            <pc:docMk/>
            <pc:sldMk cId="333669961" sldId="301"/>
            <ac:spMk id="10" creationId="{B7426821-303B-B55A-22B1-7E4A0A0B12E4}"/>
          </ac:spMkLst>
        </pc:spChg>
        <pc:spChg chg="del">
          <ac:chgData name="David Butler" userId="1d4169bac4fa5473" providerId="LiveId" clId="{D08AAF18-3D69-4FFA-A0E7-780B30A670C5}" dt="2025-08-09T08:21:31.241" v="285" actId="478"/>
          <ac:spMkLst>
            <pc:docMk/>
            <pc:sldMk cId="333669961" sldId="301"/>
            <ac:spMk id="11" creationId="{EF5701FE-D96D-6603-4751-4D97D8895ACE}"/>
          </ac:spMkLst>
        </pc:spChg>
      </pc:sldChg>
      <pc:sldChg chg="del">
        <pc:chgData name="David Butler" userId="1d4169bac4fa5473" providerId="LiveId" clId="{D08AAF18-3D69-4FFA-A0E7-780B30A670C5}" dt="2025-08-09T08:18:38.122" v="202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  <pc:spChg chg="mod">
          <ac:chgData name="David Butler" userId="1d4169bac4fa5473" providerId="LiveId" clId="{806276E9-998A-4B07-9402-043586223017}" dt="2025-08-04T12:28:39.238" v="359" actId="403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806276E9-998A-4B07-9402-043586223017}" dt="2025-08-04T12:21:02.700" v="206" actId="1076"/>
          <ac:spMkLst>
            <pc:docMk/>
            <pc:sldMk cId="2013782049" sldId="288"/>
            <ac:spMk id="4" creationId="{75B4E6B2-3C46-C660-D206-6311C2FF81A4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09/08/2025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go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bus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car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by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take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0" indent="-1143000">
              <a:buAutoNum type="arabicPeriod" startAt="6"/>
            </a:pPr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bike</a:t>
            </a:r>
          </a:p>
          <a:p>
            <a:pPr marL="1143000" indent="-1143000">
              <a:buAutoNum type="arabicPeriod" startAt="6"/>
            </a:pPr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one</a:t>
            </a:r>
          </a:p>
          <a:p>
            <a:pPr marL="1143000" indent="-1143000">
              <a:buAutoNum type="arabicPeriod" startAt="6"/>
            </a:pPr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hour</a:t>
            </a:r>
          </a:p>
          <a:p>
            <a:pPr marL="1143000" indent="-1143000">
              <a:buAutoNum type="arabicPeriod" startAt="6"/>
            </a:pPr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fast</a:t>
            </a:r>
          </a:p>
          <a:p>
            <a:r>
              <a:rPr lang="en-GB" sz="72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going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3489343" y="1016093"/>
            <a:ext cx="642034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bike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1930510" y="551358"/>
            <a:ext cx="6361037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bus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4752421" y="1305354"/>
            <a:ext cx="458490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fast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2983826" y="1520988"/>
            <a:ext cx="6000362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 take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749043" y="1087697"/>
            <a:ext cx="5557932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by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141549" y="1426164"/>
            <a:ext cx="684514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hour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36240" y="1983641"/>
            <a:ext cx="507061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one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045489" y="1106948"/>
            <a:ext cx="1052884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going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B4E6B2-3C46-C660-D206-6311C2FF81A4}"/>
              </a:ext>
            </a:extLst>
          </p:cNvPr>
          <p:cNvSpPr txBox="1"/>
          <p:nvPr/>
        </p:nvSpPr>
        <p:spPr>
          <a:xfrm>
            <a:off x="200804" y="1448570"/>
            <a:ext cx="3957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car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1D9D51-2DC8-EB45-7CA6-1A7C03D8AA47}"/>
              </a:ext>
            </a:extLst>
          </p:cNvPr>
          <p:cNvSpPr txBox="1"/>
          <p:nvPr/>
        </p:nvSpPr>
        <p:spPr>
          <a:xfrm>
            <a:off x="200804" y="4995952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take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5040939" y="1859340"/>
            <a:ext cx="3601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bike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AF4343-30D2-BDED-2003-FBD47C56CE97}"/>
              </a:ext>
            </a:extLst>
          </p:cNvPr>
          <p:cNvSpPr txBox="1"/>
          <p:nvPr/>
        </p:nvSpPr>
        <p:spPr>
          <a:xfrm>
            <a:off x="8163859" y="4850706"/>
            <a:ext cx="40281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hour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4763897" y="4046417"/>
            <a:ext cx="30652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one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9965EB-71E0-3925-AED3-642866543766}"/>
              </a:ext>
            </a:extLst>
          </p:cNvPr>
          <p:cNvSpPr txBox="1"/>
          <p:nvPr/>
        </p:nvSpPr>
        <p:spPr>
          <a:xfrm>
            <a:off x="2501155" y="0"/>
            <a:ext cx="3601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fast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2F8B35-8728-290B-5F2F-29CF6C62CE84}"/>
              </a:ext>
            </a:extLst>
          </p:cNvPr>
          <p:cNvSpPr txBox="1"/>
          <p:nvPr/>
        </p:nvSpPr>
        <p:spPr>
          <a:xfrm>
            <a:off x="7890327" y="61349"/>
            <a:ext cx="36456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going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5C94A7-7F26-595D-392B-B23B9AEEED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06CA34F-3C23-1185-6B85-5DEB40A0DCD4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4C0193-0ACD-6D7D-A8B2-CB82C8D33496}"/>
              </a:ext>
            </a:extLst>
          </p:cNvPr>
          <p:cNvSpPr txBox="1"/>
          <p:nvPr/>
        </p:nvSpPr>
        <p:spPr>
          <a:xfrm>
            <a:off x="200804" y="4995952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take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76A949-E558-F2BB-1CAF-01B0A0EDA849}"/>
              </a:ext>
            </a:extLst>
          </p:cNvPr>
          <p:cNvSpPr txBox="1"/>
          <p:nvPr/>
        </p:nvSpPr>
        <p:spPr>
          <a:xfrm>
            <a:off x="5040939" y="1859340"/>
            <a:ext cx="3601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bike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85A709-0905-8E26-4D39-847E93A4DD48}"/>
              </a:ext>
            </a:extLst>
          </p:cNvPr>
          <p:cNvSpPr txBox="1"/>
          <p:nvPr/>
        </p:nvSpPr>
        <p:spPr>
          <a:xfrm>
            <a:off x="7936502" y="-160978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738DC3-A35B-8612-E496-5186181AE234}"/>
              </a:ext>
            </a:extLst>
          </p:cNvPr>
          <p:cNvSpPr txBox="1"/>
          <p:nvPr/>
        </p:nvSpPr>
        <p:spPr>
          <a:xfrm>
            <a:off x="370542" y="556017"/>
            <a:ext cx="40281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hour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49BB8CB-8AAD-0AEB-AA32-3D0D2EC7BD5B}"/>
              </a:ext>
            </a:extLst>
          </p:cNvPr>
          <p:cNvSpPr txBox="1"/>
          <p:nvPr/>
        </p:nvSpPr>
        <p:spPr>
          <a:xfrm>
            <a:off x="7912633" y="449783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bus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BE00B-3359-C730-FB0A-F43AD1F8D036}"/>
              </a:ext>
            </a:extLst>
          </p:cNvPr>
          <p:cNvSpPr txBox="1"/>
          <p:nvPr/>
        </p:nvSpPr>
        <p:spPr>
          <a:xfrm>
            <a:off x="7912633" y="2972338"/>
            <a:ext cx="3601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fast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1C1344-EB8B-D7D0-89AA-5C4B91DF9C88}"/>
              </a:ext>
            </a:extLst>
          </p:cNvPr>
          <p:cNvSpPr txBox="1"/>
          <p:nvPr/>
        </p:nvSpPr>
        <p:spPr>
          <a:xfrm>
            <a:off x="4137996" y="3564186"/>
            <a:ext cx="36456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going</a:t>
            </a:r>
          </a:p>
        </p:txBody>
      </p:sp>
    </p:spTree>
    <p:extLst>
      <p:ext uri="{BB962C8B-B14F-4D97-AF65-F5344CB8AC3E}">
        <p14:creationId xmlns:p14="http://schemas.microsoft.com/office/powerpoint/2010/main" val="4130109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9946A0-64EE-F5BF-FA2A-6791418F5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2DFFB73-572E-0161-63C2-10A7215185F0}"/>
              </a:ext>
            </a:extLst>
          </p:cNvPr>
          <p:cNvSpPr txBox="1"/>
          <p:nvPr/>
        </p:nvSpPr>
        <p:spPr>
          <a:xfrm>
            <a:off x="8460286" y="3175770"/>
            <a:ext cx="3957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car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0A98CE-E6CE-EF02-EBA5-EF81687890F0}"/>
              </a:ext>
            </a:extLst>
          </p:cNvPr>
          <p:cNvSpPr txBox="1"/>
          <p:nvPr/>
        </p:nvSpPr>
        <p:spPr>
          <a:xfrm>
            <a:off x="5040939" y="1859340"/>
            <a:ext cx="3601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bike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F731D9-8F6A-F85A-FAD6-C22B4B10EB4E}"/>
              </a:ext>
            </a:extLst>
          </p:cNvPr>
          <p:cNvSpPr txBox="1"/>
          <p:nvPr/>
        </p:nvSpPr>
        <p:spPr>
          <a:xfrm>
            <a:off x="2123298" y="967127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80CB4F7-50DE-88E1-7B79-D9CDEC3C845A}"/>
              </a:ext>
            </a:extLst>
          </p:cNvPr>
          <p:cNvSpPr txBox="1"/>
          <p:nvPr/>
        </p:nvSpPr>
        <p:spPr>
          <a:xfrm>
            <a:off x="1012798" y="3072349"/>
            <a:ext cx="40281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hour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3CF0BF-C9D3-31CA-149D-1BBB884CFB5E}"/>
              </a:ext>
            </a:extLst>
          </p:cNvPr>
          <p:cNvSpPr txBox="1"/>
          <p:nvPr/>
        </p:nvSpPr>
        <p:spPr>
          <a:xfrm>
            <a:off x="2495502" y="5288340"/>
            <a:ext cx="30652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one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AFC4E2-6FB5-9083-8055-1DE8E0A24A43}"/>
              </a:ext>
            </a:extLst>
          </p:cNvPr>
          <p:cNvSpPr txBox="1"/>
          <p:nvPr/>
        </p:nvSpPr>
        <p:spPr>
          <a:xfrm>
            <a:off x="8162171" y="-3172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bus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E7CAC80-591F-254B-C96B-F941743C8F36}"/>
              </a:ext>
            </a:extLst>
          </p:cNvPr>
          <p:cNvSpPr txBox="1"/>
          <p:nvPr/>
        </p:nvSpPr>
        <p:spPr>
          <a:xfrm>
            <a:off x="1012798" y="111355"/>
            <a:ext cx="3601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fast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9B73B2-96D7-FF07-CC4D-9F837FF19695}"/>
              </a:ext>
            </a:extLst>
          </p:cNvPr>
          <p:cNvSpPr txBox="1"/>
          <p:nvPr/>
        </p:nvSpPr>
        <p:spPr>
          <a:xfrm>
            <a:off x="8367059" y="5077905"/>
            <a:ext cx="36456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going</a:t>
            </a:r>
          </a:p>
        </p:txBody>
      </p:sp>
    </p:spTree>
    <p:extLst>
      <p:ext uri="{BB962C8B-B14F-4D97-AF65-F5344CB8AC3E}">
        <p14:creationId xmlns:p14="http://schemas.microsoft.com/office/powerpoint/2010/main" val="2720769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E5ADB3-8589-CF49-A8B4-BBECBB2F6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60CD3B6-5AAC-D0DD-9562-B4D173CE7B68}"/>
              </a:ext>
            </a:extLst>
          </p:cNvPr>
          <p:cNvSpPr txBox="1"/>
          <p:nvPr/>
        </p:nvSpPr>
        <p:spPr>
          <a:xfrm>
            <a:off x="0" y="3629982"/>
            <a:ext cx="3957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car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AB00A0-17D9-DF3F-0217-1A1CD2BF98F0}"/>
              </a:ext>
            </a:extLst>
          </p:cNvPr>
          <p:cNvSpPr txBox="1"/>
          <p:nvPr/>
        </p:nvSpPr>
        <p:spPr>
          <a:xfrm>
            <a:off x="4438121" y="107876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5EE4AF-D0E4-20EE-740E-5220848FA795}"/>
              </a:ext>
            </a:extLst>
          </p:cNvPr>
          <p:cNvSpPr txBox="1"/>
          <p:nvPr/>
        </p:nvSpPr>
        <p:spPr>
          <a:xfrm>
            <a:off x="35472" y="349781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take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5C4AE1-25F6-8FBC-0BDE-BE5E787EFFBC}"/>
              </a:ext>
            </a:extLst>
          </p:cNvPr>
          <p:cNvSpPr txBox="1"/>
          <p:nvPr/>
        </p:nvSpPr>
        <p:spPr>
          <a:xfrm>
            <a:off x="7829176" y="2914424"/>
            <a:ext cx="3601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bike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7EF627-D298-78E8-E8C5-9AC769598736}"/>
              </a:ext>
            </a:extLst>
          </p:cNvPr>
          <p:cNvSpPr txBox="1"/>
          <p:nvPr/>
        </p:nvSpPr>
        <p:spPr>
          <a:xfrm>
            <a:off x="9096858" y="-435895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B7C829-F60A-F770-9C4B-5D1D977E155E}"/>
              </a:ext>
            </a:extLst>
          </p:cNvPr>
          <p:cNvSpPr txBox="1"/>
          <p:nvPr/>
        </p:nvSpPr>
        <p:spPr>
          <a:xfrm>
            <a:off x="974164" y="4646172"/>
            <a:ext cx="40281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hour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0978FD-792F-6E0C-B89E-15C99BB6998C}"/>
              </a:ext>
            </a:extLst>
          </p:cNvPr>
          <p:cNvSpPr txBox="1"/>
          <p:nvPr/>
        </p:nvSpPr>
        <p:spPr>
          <a:xfrm>
            <a:off x="7909858" y="4715782"/>
            <a:ext cx="30652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one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717175-EA23-9411-CCDC-AB0D1E645DE1}"/>
              </a:ext>
            </a:extLst>
          </p:cNvPr>
          <p:cNvSpPr txBox="1"/>
          <p:nvPr/>
        </p:nvSpPr>
        <p:spPr>
          <a:xfrm>
            <a:off x="3972665" y="224470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bus</a:t>
            </a:r>
          </a:p>
        </p:txBody>
      </p:sp>
    </p:spTree>
    <p:extLst>
      <p:ext uri="{BB962C8B-B14F-4D97-AF65-F5344CB8AC3E}">
        <p14:creationId xmlns:p14="http://schemas.microsoft.com/office/powerpoint/2010/main" val="30258905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4CB48-B066-9B86-2C3C-AFB8EA916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BEE8613-5D95-22DB-0586-5BA446A3E540}"/>
              </a:ext>
            </a:extLst>
          </p:cNvPr>
          <p:cNvSpPr txBox="1"/>
          <p:nvPr/>
        </p:nvSpPr>
        <p:spPr>
          <a:xfrm>
            <a:off x="8842780" y="5297417"/>
            <a:ext cx="3957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car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D86B59-84E3-8875-810D-D16B3C4CD8F0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EB7D88-5F07-4D05-0A3A-1234463978DC}"/>
              </a:ext>
            </a:extLst>
          </p:cNvPr>
          <p:cNvSpPr txBox="1"/>
          <p:nvPr/>
        </p:nvSpPr>
        <p:spPr>
          <a:xfrm>
            <a:off x="210813" y="-224444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take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910753-F3F6-7346-F4E9-9E7996F28374}"/>
              </a:ext>
            </a:extLst>
          </p:cNvPr>
          <p:cNvSpPr txBox="1"/>
          <p:nvPr/>
        </p:nvSpPr>
        <p:spPr>
          <a:xfrm>
            <a:off x="9096858" y="-435895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3E47987-AC43-60F2-2627-666C2DA4141B}"/>
              </a:ext>
            </a:extLst>
          </p:cNvPr>
          <p:cNvSpPr txBox="1"/>
          <p:nvPr/>
        </p:nvSpPr>
        <p:spPr>
          <a:xfrm>
            <a:off x="4255247" y="4668810"/>
            <a:ext cx="402814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hour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C9E8408-BB74-9FEF-626C-729AB95E86A0}"/>
              </a:ext>
            </a:extLst>
          </p:cNvPr>
          <p:cNvSpPr txBox="1"/>
          <p:nvPr/>
        </p:nvSpPr>
        <p:spPr>
          <a:xfrm>
            <a:off x="4020477" y="248559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bus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3F8EAA-16D5-6B92-4992-DFAFE06D8483}"/>
              </a:ext>
            </a:extLst>
          </p:cNvPr>
          <p:cNvSpPr txBox="1"/>
          <p:nvPr/>
        </p:nvSpPr>
        <p:spPr>
          <a:xfrm>
            <a:off x="7912633" y="2972338"/>
            <a:ext cx="3601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fast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318837-19C3-D1D2-F7D9-67502DFF4BE5}"/>
              </a:ext>
            </a:extLst>
          </p:cNvPr>
          <p:cNvSpPr txBox="1"/>
          <p:nvPr/>
        </p:nvSpPr>
        <p:spPr>
          <a:xfrm>
            <a:off x="4020477" y="2644170"/>
            <a:ext cx="36456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going</a:t>
            </a:r>
          </a:p>
        </p:txBody>
      </p:sp>
    </p:spTree>
    <p:extLst>
      <p:ext uri="{BB962C8B-B14F-4D97-AF65-F5344CB8AC3E}">
        <p14:creationId xmlns:p14="http://schemas.microsoft.com/office/powerpoint/2010/main" val="3328564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B365AE-3921-7AED-D624-5E803250A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6879392-41A0-D0E3-36AE-E68FA4C5DDD1}"/>
              </a:ext>
            </a:extLst>
          </p:cNvPr>
          <p:cNvSpPr txBox="1"/>
          <p:nvPr/>
        </p:nvSpPr>
        <p:spPr>
          <a:xfrm>
            <a:off x="200804" y="1448570"/>
            <a:ext cx="39572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car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EA7C1E-1284-A3F3-FEE0-1EC096C715F8}"/>
              </a:ext>
            </a:extLst>
          </p:cNvPr>
          <p:cNvSpPr txBox="1"/>
          <p:nvPr/>
        </p:nvSpPr>
        <p:spPr>
          <a:xfrm>
            <a:off x="517557" y="2880281"/>
            <a:ext cx="393719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take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3785F9-7C78-9877-B2E2-4DB356C40ED2}"/>
              </a:ext>
            </a:extLst>
          </p:cNvPr>
          <p:cNvSpPr txBox="1"/>
          <p:nvPr/>
        </p:nvSpPr>
        <p:spPr>
          <a:xfrm>
            <a:off x="7001221" y="2570540"/>
            <a:ext cx="3601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bike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426821-303B-B55A-22B1-7E4A0A0B12E4}"/>
              </a:ext>
            </a:extLst>
          </p:cNvPr>
          <p:cNvSpPr txBox="1"/>
          <p:nvPr/>
        </p:nvSpPr>
        <p:spPr>
          <a:xfrm>
            <a:off x="9156623" y="4046417"/>
            <a:ext cx="321683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go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14EBEE-124B-5B17-3E7E-BA3EE8D1DBC0}"/>
              </a:ext>
            </a:extLst>
          </p:cNvPr>
          <p:cNvSpPr txBox="1"/>
          <p:nvPr/>
        </p:nvSpPr>
        <p:spPr>
          <a:xfrm>
            <a:off x="4763897" y="4046417"/>
            <a:ext cx="30652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one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5370DF-19C8-DA7B-9FCC-7F9C7D2713C6}"/>
              </a:ext>
            </a:extLst>
          </p:cNvPr>
          <p:cNvSpPr txBox="1"/>
          <p:nvPr/>
        </p:nvSpPr>
        <p:spPr>
          <a:xfrm>
            <a:off x="917176" y="5152439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bus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3B0C7D-D225-6496-AFB3-A1BD7338E631}"/>
              </a:ext>
            </a:extLst>
          </p:cNvPr>
          <p:cNvSpPr txBox="1"/>
          <p:nvPr/>
        </p:nvSpPr>
        <p:spPr>
          <a:xfrm>
            <a:off x="917176" y="-162211"/>
            <a:ext cx="36010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fast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82EA88-D3C9-67BA-ED96-512C94F72A3E}"/>
              </a:ext>
            </a:extLst>
          </p:cNvPr>
          <p:cNvSpPr txBox="1"/>
          <p:nvPr/>
        </p:nvSpPr>
        <p:spPr>
          <a:xfrm>
            <a:off x="7673788" y="269120"/>
            <a:ext cx="36456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going</a:t>
            </a:r>
          </a:p>
        </p:txBody>
      </p:sp>
    </p:spTree>
    <p:extLst>
      <p:ext uri="{BB962C8B-B14F-4D97-AF65-F5344CB8AC3E}">
        <p14:creationId xmlns:p14="http://schemas.microsoft.com/office/powerpoint/2010/main" val="333669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618630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car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2636750" y="563631"/>
            <a:ext cx="507061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go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</TotalTime>
  <Words>71</Words>
  <Application>Microsoft Office PowerPoint</Application>
  <PresentationFormat>Widescreen</PresentationFormat>
  <Paragraphs>68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2025-08-09T08:21:48Z</dcterms:modified>
</cp:coreProperties>
</file>