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99" r:id="rId5"/>
    <p:sldId id="287" r:id="rId6"/>
    <p:sldId id="300" r:id="rId7"/>
    <p:sldId id="301" r:id="rId8"/>
    <p:sldId id="304" r:id="rId9"/>
    <p:sldId id="302" r:id="rId10"/>
    <p:sldId id="303" r:id="rId11"/>
    <p:sldId id="305" r:id="rId12"/>
    <p:sldId id="306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1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57A86327-7BF4-4727-AD9F-D62E691CFAEA}"/>
    <pc:docChg chg="undo custSel addSld delSld modSld sldOrd">
      <pc:chgData name="David Butler" userId="1d4169bac4fa5473" providerId="LiveId" clId="{57A86327-7BF4-4727-AD9F-D62E691CFAEA}" dt="2025-08-05T09:58:24.389" v="47" actId="47"/>
      <pc:docMkLst>
        <pc:docMk/>
      </pc:docMkLst>
      <pc:sldChg chg="del">
        <pc:chgData name="David Butler" userId="1d4169bac4fa5473" providerId="LiveId" clId="{57A86327-7BF4-4727-AD9F-D62E691CFAEA}" dt="2025-08-05T09:58:24.035" v="46" actId="47"/>
        <pc:sldMkLst>
          <pc:docMk/>
          <pc:sldMk cId="0" sldId="256"/>
        </pc:sldMkLst>
      </pc:sldChg>
      <pc:sldChg chg="del">
        <pc:chgData name="David Butler" userId="1d4169bac4fa5473" providerId="LiveId" clId="{57A86327-7BF4-4727-AD9F-D62E691CFAEA}" dt="2025-08-05T09:58:24.389" v="47" actId="47"/>
        <pc:sldMkLst>
          <pc:docMk/>
          <pc:sldMk cId="2577523680" sldId="282"/>
        </pc:sldMkLst>
      </pc:sldChg>
      <pc:sldChg chg="del">
        <pc:chgData name="David Butler" userId="1d4169bac4fa5473" providerId="LiveId" clId="{57A86327-7BF4-4727-AD9F-D62E691CFAEA}" dt="2025-08-05T09:58:22.295" v="42" actId="47"/>
        <pc:sldMkLst>
          <pc:docMk/>
          <pc:sldMk cId="3195010982" sldId="283"/>
        </pc:sldMkLst>
      </pc:sldChg>
      <pc:sldChg chg="del">
        <pc:chgData name="David Butler" userId="1d4169bac4fa5473" providerId="LiveId" clId="{57A86327-7BF4-4727-AD9F-D62E691CFAEA}" dt="2025-08-05T09:58:22.825" v="43" actId="47"/>
        <pc:sldMkLst>
          <pc:docMk/>
          <pc:sldMk cId="4265448348" sldId="284"/>
        </pc:sldMkLst>
      </pc:sldChg>
      <pc:sldChg chg="del">
        <pc:chgData name="David Butler" userId="1d4169bac4fa5473" providerId="LiveId" clId="{57A86327-7BF4-4727-AD9F-D62E691CFAEA}" dt="2025-08-05T09:58:23.247" v="44" actId="47"/>
        <pc:sldMkLst>
          <pc:docMk/>
          <pc:sldMk cId="3731088672" sldId="285"/>
        </pc:sldMkLst>
      </pc:sldChg>
      <pc:sldChg chg="del">
        <pc:chgData name="David Butler" userId="1d4169bac4fa5473" providerId="LiveId" clId="{57A86327-7BF4-4727-AD9F-D62E691CFAEA}" dt="2025-08-05T09:58:23.632" v="45" actId="47"/>
        <pc:sldMkLst>
          <pc:docMk/>
          <pc:sldMk cId="2771105156" sldId="286"/>
        </pc:sldMkLst>
      </pc:sldChg>
      <pc:sldChg chg="addSp delSp modSp new mod ord setBg">
        <pc:chgData name="David Butler" userId="1d4169bac4fa5473" providerId="LiveId" clId="{57A86327-7BF4-4727-AD9F-D62E691CFAEA}" dt="2025-08-05T09:50:29.870" v="17" actId="14100"/>
        <pc:sldMkLst>
          <pc:docMk/>
          <pc:sldMk cId="3354119037" sldId="287"/>
        </pc:sldMkLst>
        <pc:spChg chg="add del">
          <ac:chgData name="David Butler" userId="1d4169bac4fa5473" providerId="LiveId" clId="{57A86327-7BF4-4727-AD9F-D62E691CFAEA}" dt="2025-08-05T09:50:26.057" v="15" actId="26606"/>
          <ac:spMkLst>
            <pc:docMk/>
            <pc:sldMk cId="3354119037" sldId="287"/>
            <ac:spMk id="8" creationId="{42A4FC2C-047E-45A5-965D-8E1E3BF09BC6}"/>
          </ac:spMkLst>
        </pc:spChg>
        <pc:picChg chg="add mod">
          <ac:chgData name="David Butler" userId="1d4169bac4fa5473" providerId="LiveId" clId="{57A86327-7BF4-4727-AD9F-D62E691CFAEA}" dt="2025-08-05T09:50:29.870" v="17" actId="14100"/>
          <ac:picMkLst>
            <pc:docMk/>
            <pc:sldMk cId="3354119037" sldId="287"/>
            <ac:picMk id="3" creationId="{FB546A73-FB99-C4BD-74DE-C8CF99204EDB}"/>
          </ac:picMkLst>
        </pc:picChg>
      </pc:sldChg>
      <pc:sldChg chg="addSp modSp add mod ord setBg">
        <pc:chgData name="David Butler" userId="1d4169bac4fa5473" providerId="LiveId" clId="{57A86327-7BF4-4727-AD9F-D62E691CFAEA}" dt="2025-08-05T09:50:10.757" v="13" actId="26606"/>
        <pc:sldMkLst>
          <pc:docMk/>
          <pc:sldMk cId="4138425933" sldId="288"/>
        </pc:sldMkLst>
        <pc:spChg chg="add">
          <ac:chgData name="David Butler" userId="1d4169bac4fa5473" providerId="LiveId" clId="{57A86327-7BF4-4727-AD9F-D62E691CFAEA}" dt="2025-08-05T09:50:10.757" v="13" actId="26606"/>
          <ac:spMkLst>
            <pc:docMk/>
            <pc:sldMk cId="4138425933" sldId="288"/>
            <ac:spMk id="7" creationId="{7BDAC5B6-20CE-447F-8BA1-F2274AC7AE5B}"/>
          </ac:spMkLst>
        </pc:spChg>
        <pc:spChg chg="add">
          <ac:chgData name="David Butler" userId="1d4169bac4fa5473" providerId="LiveId" clId="{57A86327-7BF4-4727-AD9F-D62E691CFAEA}" dt="2025-08-05T09:50:10.757" v="13" actId="26606"/>
          <ac:spMkLst>
            <pc:docMk/>
            <pc:sldMk cId="4138425933" sldId="288"/>
            <ac:spMk id="9" creationId="{D1D22B31-BF8F-446B-9009-8A251FB177CB}"/>
          </ac:spMkLst>
        </pc:spChg>
        <pc:picChg chg="add mod">
          <ac:chgData name="David Butler" userId="1d4169bac4fa5473" providerId="LiveId" clId="{57A86327-7BF4-4727-AD9F-D62E691CFAEA}" dt="2025-08-05T09:50:10.757" v="13" actId="26606"/>
          <ac:picMkLst>
            <pc:docMk/>
            <pc:sldMk cId="4138425933" sldId="288"/>
            <ac:picMk id="2" creationId="{F2AE2232-74CC-8662-0AEE-5A1C3FEABA68}"/>
          </ac:picMkLst>
        </pc:picChg>
      </pc:sldChg>
      <pc:sldChg chg="addSp modSp add mod">
        <pc:chgData name="David Butler" userId="1d4169bac4fa5473" providerId="LiveId" clId="{57A86327-7BF4-4727-AD9F-D62E691CFAEA}" dt="2025-08-05T09:51:12.816" v="23" actId="1076"/>
        <pc:sldMkLst>
          <pc:docMk/>
          <pc:sldMk cId="161736653" sldId="289"/>
        </pc:sldMkLst>
        <pc:picChg chg="add mod">
          <ac:chgData name="David Butler" userId="1d4169bac4fa5473" providerId="LiveId" clId="{57A86327-7BF4-4727-AD9F-D62E691CFAEA}" dt="2025-08-05T09:51:12.816" v="23" actId="1076"/>
          <ac:picMkLst>
            <pc:docMk/>
            <pc:sldMk cId="161736653" sldId="289"/>
            <ac:picMk id="3" creationId="{4003DE87-8204-A8DB-16F2-0923CC02B233}"/>
          </ac:picMkLst>
        </pc:picChg>
      </pc:sldChg>
      <pc:sldChg chg="addSp modSp add mod setBg">
        <pc:chgData name="David Butler" userId="1d4169bac4fa5473" providerId="LiveId" clId="{57A86327-7BF4-4727-AD9F-D62E691CFAEA}" dt="2025-08-05T09:55:27.313" v="31" actId="26606"/>
        <pc:sldMkLst>
          <pc:docMk/>
          <pc:sldMk cId="1027113542" sldId="290"/>
        </pc:sldMkLst>
        <pc:picChg chg="add mod">
          <ac:chgData name="David Butler" userId="1d4169bac4fa5473" providerId="LiveId" clId="{57A86327-7BF4-4727-AD9F-D62E691CFAEA}" dt="2025-08-05T09:55:27.313" v="31" actId="26606"/>
          <ac:picMkLst>
            <pc:docMk/>
            <pc:sldMk cId="1027113542" sldId="290"/>
            <ac:picMk id="3" creationId="{70C09B16-D015-5C66-3098-D97F3513D7FA}"/>
          </ac:picMkLst>
        </pc:picChg>
      </pc:sldChg>
      <pc:sldChg chg="addSp modSp add mod setBg">
        <pc:chgData name="David Butler" userId="1d4169bac4fa5473" providerId="LiveId" clId="{57A86327-7BF4-4727-AD9F-D62E691CFAEA}" dt="2025-08-05T09:55:48.798" v="33" actId="26606"/>
        <pc:sldMkLst>
          <pc:docMk/>
          <pc:sldMk cId="1844491881" sldId="291"/>
        </pc:sldMkLst>
        <pc:picChg chg="add mod">
          <ac:chgData name="David Butler" userId="1d4169bac4fa5473" providerId="LiveId" clId="{57A86327-7BF4-4727-AD9F-D62E691CFAEA}" dt="2025-08-05T09:55:48.798" v="33" actId="26606"/>
          <ac:picMkLst>
            <pc:docMk/>
            <pc:sldMk cId="1844491881" sldId="291"/>
            <ac:picMk id="3" creationId="{20142331-3A4F-5A6E-F914-331381E5989C}"/>
          </ac:picMkLst>
        </pc:picChg>
      </pc:sldChg>
      <pc:sldChg chg="addSp modSp add mod setBg">
        <pc:chgData name="David Butler" userId="1d4169bac4fa5473" providerId="LiveId" clId="{57A86327-7BF4-4727-AD9F-D62E691CFAEA}" dt="2025-08-05T09:56:04.639" v="35" actId="26606"/>
        <pc:sldMkLst>
          <pc:docMk/>
          <pc:sldMk cId="2504826026" sldId="292"/>
        </pc:sldMkLst>
        <pc:picChg chg="add mod">
          <ac:chgData name="David Butler" userId="1d4169bac4fa5473" providerId="LiveId" clId="{57A86327-7BF4-4727-AD9F-D62E691CFAEA}" dt="2025-08-05T09:56:04.639" v="35" actId="26606"/>
          <ac:picMkLst>
            <pc:docMk/>
            <pc:sldMk cId="2504826026" sldId="292"/>
            <ac:picMk id="3" creationId="{4A019EAD-31E9-31E1-C355-B89731324206}"/>
          </ac:picMkLst>
        </pc:picChg>
      </pc:sldChg>
      <pc:sldChg chg="addSp modSp add mod setBg">
        <pc:chgData name="David Butler" userId="1d4169bac4fa5473" providerId="LiveId" clId="{57A86327-7BF4-4727-AD9F-D62E691CFAEA}" dt="2025-08-05T09:57:36.896" v="37" actId="26606"/>
        <pc:sldMkLst>
          <pc:docMk/>
          <pc:sldMk cId="3193601903" sldId="293"/>
        </pc:sldMkLst>
        <pc:picChg chg="add mod">
          <ac:chgData name="David Butler" userId="1d4169bac4fa5473" providerId="LiveId" clId="{57A86327-7BF4-4727-AD9F-D62E691CFAEA}" dt="2025-08-05T09:57:36.896" v="37" actId="26606"/>
          <ac:picMkLst>
            <pc:docMk/>
            <pc:sldMk cId="3193601903" sldId="293"/>
            <ac:picMk id="3" creationId="{14CFEB61-30C2-F62F-E77B-2DB22C46DEF4}"/>
          </ac:picMkLst>
        </pc:picChg>
      </pc:sldChg>
      <pc:sldChg chg="addSp modSp add mod setBg">
        <pc:chgData name="David Butler" userId="1d4169bac4fa5473" providerId="LiveId" clId="{57A86327-7BF4-4727-AD9F-D62E691CFAEA}" dt="2025-08-05T09:51:50.151" v="29" actId="26606"/>
        <pc:sldMkLst>
          <pc:docMk/>
          <pc:sldMk cId="742053426" sldId="294"/>
        </pc:sldMkLst>
        <pc:spChg chg="add">
          <ac:chgData name="David Butler" userId="1d4169bac4fa5473" providerId="LiveId" clId="{57A86327-7BF4-4727-AD9F-D62E691CFAEA}" dt="2025-08-05T09:51:50.151" v="29" actId="26606"/>
          <ac:spMkLst>
            <pc:docMk/>
            <pc:sldMk cId="742053426" sldId="294"/>
            <ac:spMk id="8" creationId="{42A4FC2C-047E-45A5-965D-8E1E3BF09BC6}"/>
          </ac:spMkLst>
        </pc:spChg>
        <pc:picChg chg="add mod">
          <ac:chgData name="David Butler" userId="1d4169bac4fa5473" providerId="LiveId" clId="{57A86327-7BF4-4727-AD9F-D62E691CFAEA}" dt="2025-08-05T09:51:50.151" v="29" actId="26606"/>
          <ac:picMkLst>
            <pc:docMk/>
            <pc:sldMk cId="742053426" sldId="294"/>
            <ac:picMk id="3" creationId="{5262A507-254F-6401-929A-AA7B3B4D4344}"/>
          </ac:picMkLst>
        </pc:picChg>
      </pc:sldChg>
      <pc:sldChg chg="addSp modSp add mod">
        <pc:chgData name="David Butler" userId="1d4169bac4fa5473" providerId="LiveId" clId="{57A86327-7BF4-4727-AD9F-D62E691CFAEA}" dt="2025-08-05T09:51:32.177" v="27" actId="14100"/>
        <pc:sldMkLst>
          <pc:docMk/>
          <pc:sldMk cId="1565877627" sldId="295"/>
        </pc:sldMkLst>
        <pc:picChg chg="add mod">
          <ac:chgData name="David Butler" userId="1d4169bac4fa5473" providerId="LiveId" clId="{57A86327-7BF4-4727-AD9F-D62E691CFAEA}" dt="2025-08-05T09:51:32.177" v="27" actId="14100"/>
          <ac:picMkLst>
            <pc:docMk/>
            <pc:sldMk cId="1565877627" sldId="295"/>
            <ac:picMk id="3" creationId="{183CD8FA-3639-C250-F4C1-6189B7253B8B}"/>
          </ac:picMkLst>
        </pc:picChg>
      </pc:sldChg>
      <pc:sldChg chg="addSp modSp new mod setBg">
        <pc:chgData name="David Butler" userId="1d4169bac4fa5473" providerId="LiveId" clId="{57A86327-7BF4-4727-AD9F-D62E691CFAEA}" dt="2025-08-05T09:57:56.121" v="40" actId="26606"/>
        <pc:sldMkLst>
          <pc:docMk/>
          <pc:sldMk cId="1952676916" sldId="296"/>
        </pc:sldMkLst>
        <pc:picChg chg="add mod">
          <ac:chgData name="David Butler" userId="1d4169bac4fa5473" providerId="LiveId" clId="{57A86327-7BF4-4727-AD9F-D62E691CFAEA}" dt="2025-08-05T09:57:56.121" v="40" actId="26606"/>
          <ac:picMkLst>
            <pc:docMk/>
            <pc:sldMk cId="1952676916" sldId="296"/>
            <ac:picMk id="3" creationId="{744CE512-F13A-D2EE-1FD4-CF82B62B347D}"/>
          </ac:picMkLst>
        </pc:picChg>
      </pc:sldChg>
      <pc:sldChg chg="new">
        <pc:chgData name="David Butler" userId="1d4169bac4fa5473" providerId="LiveId" clId="{57A86327-7BF4-4727-AD9F-D62E691CFAEA}" dt="2025-08-05T09:58:00.026" v="41" actId="680"/>
        <pc:sldMkLst>
          <pc:docMk/>
          <pc:sldMk cId="3165424039" sldId="297"/>
        </pc:sldMkLst>
      </pc:sldChg>
    </pc:docChg>
  </pc:docChgLst>
  <pc:docChgLst>
    <pc:chgData name="David Butler" userId="1d4169bac4fa5473" providerId="LiveId" clId="{358263EE-8440-436D-93CB-BC8FEB2815F2}"/>
    <pc:docChg chg="custSel addSld delSld modSld sldOrd">
      <pc:chgData name="David Butler" userId="1d4169bac4fa5473" providerId="LiveId" clId="{358263EE-8440-436D-93CB-BC8FEB2815F2}" dt="2025-08-06T15:03:42.522" v="36" actId="47"/>
      <pc:docMkLst>
        <pc:docMk/>
      </pc:docMkLst>
      <pc:sldChg chg="addSp delSp mod">
        <pc:chgData name="David Butler" userId="1d4169bac4fa5473" providerId="LiveId" clId="{358263EE-8440-436D-93CB-BC8FEB2815F2}" dt="2025-08-06T14:57:14.394" v="13" actId="22"/>
        <pc:sldMkLst>
          <pc:docMk/>
          <pc:sldMk cId="3354119037" sldId="287"/>
        </pc:sldMkLst>
        <pc:picChg chg="del">
          <ac:chgData name="David Butler" userId="1d4169bac4fa5473" providerId="LiveId" clId="{358263EE-8440-436D-93CB-BC8FEB2815F2}" dt="2025-08-06T14:56:58.236" v="7" actId="478"/>
          <ac:picMkLst>
            <pc:docMk/>
            <pc:sldMk cId="3354119037" sldId="287"/>
            <ac:picMk id="3" creationId="{FB546A73-FB99-C4BD-74DE-C8CF99204EDB}"/>
          </ac:picMkLst>
        </pc:picChg>
        <pc:picChg chg="add">
          <ac:chgData name="David Butler" userId="1d4169bac4fa5473" providerId="LiveId" clId="{358263EE-8440-436D-93CB-BC8FEB2815F2}" dt="2025-08-06T14:57:14.394" v="13" actId="22"/>
          <ac:picMkLst>
            <pc:docMk/>
            <pc:sldMk cId="3354119037" sldId="287"/>
            <ac:picMk id="4" creationId="{920E6A00-746C-08B5-AFFA-60EE4F67F625}"/>
          </ac:picMkLst>
        </pc:picChg>
      </pc:sldChg>
      <pc:sldChg chg="del">
        <pc:chgData name="David Butler" userId="1d4169bac4fa5473" providerId="LiveId" clId="{358263EE-8440-436D-93CB-BC8FEB2815F2}" dt="2025-08-06T14:56:34.067" v="3" actId="47"/>
        <pc:sldMkLst>
          <pc:docMk/>
          <pc:sldMk cId="4138425933" sldId="288"/>
        </pc:sldMkLst>
      </pc:sldChg>
      <pc:sldChg chg="del">
        <pc:chgData name="David Butler" userId="1d4169bac4fa5473" providerId="LiveId" clId="{358263EE-8440-436D-93CB-BC8FEB2815F2}" dt="2025-08-06T15:03:37.912" v="28" actId="47"/>
        <pc:sldMkLst>
          <pc:docMk/>
          <pc:sldMk cId="161736653" sldId="289"/>
        </pc:sldMkLst>
      </pc:sldChg>
      <pc:sldChg chg="del">
        <pc:chgData name="David Butler" userId="1d4169bac4fa5473" providerId="LiveId" clId="{358263EE-8440-436D-93CB-BC8FEB2815F2}" dt="2025-08-06T15:03:39.488" v="31" actId="47"/>
        <pc:sldMkLst>
          <pc:docMk/>
          <pc:sldMk cId="1027113542" sldId="290"/>
        </pc:sldMkLst>
      </pc:sldChg>
      <pc:sldChg chg="del">
        <pc:chgData name="David Butler" userId="1d4169bac4fa5473" providerId="LiveId" clId="{358263EE-8440-436D-93CB-BC8FEB2815F2}" dt="2025-08-06T15:03:40.092" v="32" actId="47"/>
        <pc:sldMkLst>
          <pc:docMk/>
          <pc:sldMk cId="1844491881" sldId="291"/>
        </pc:sldMkLst>
      </pc:sldChg>
      <pc:sldChg chg="del">
        <pc:chgData name="David Butler" userId="1d4169bac4fa5473" providerId="LiveId" clId="{358263EE-8440-436D-93CB-BC8FEB2815F2}" dt="2025-08-06T15:03:40.612" v="33" actId="47"/>
        <pc:sldMkLst>
          <pc:docMk/>
          <pc:sldMk cId="2504826026" sldId="292"/>
        </pc:sldMkLst>
      </pc:sldChg>
      <pc:sldChg chg="del">
        <pc:chgData name="David Butler" userId="1d4169bac4fa5473" providerId="LiveId" clId="{358263EE-8440-436D-93CB-BC8FEB2815F2}" dt="2025-08-06T15:03:41.256" v="34" actId="47"/>
        <pc:sldMkLst>
          <pc:docMk/>
          <pc:sldMk cId="3193601903" sldId="293"/>
        </pc:sldMkLst>
      </pc:sldChg>
      <pc:sldChg chg="del">
        <pc:chgData name="David Butler" userId="1d4169bac4fa5473" providerId="LiveId" clId="{358263EE-8440-436D-93CB-BC8FEB2815F2}" dt="2025-08-06T15:03:38.746" v="30" actId="47"/>
        <pc:sldMkLst>
          <pc:docMk/>
          <pc:sldMk cId="742053426" sldId="294"/>
        </pc:sldMkLst>
      </pc:sldChg>
      <pc:sldChg chg="del">
        <pc:chgData name="David Butler" userId="1d4169bac4fa5473" providerId="LiveId" clId="{358263EE-8440-436D-93CB-BC8FEB2815F2}" dt="2025-08-06T15:03:38.182" v="29" actId="47"/>
        <pc:sldMkLst>
          <pc:docMk/>
          <pc:sldMk cId="1565877627" sldId="295"/>
        </pc:sldMkLst>
      </pc:sldChg>
      <pc:sldChg chg="del">
        <pc:chgData name="David Butler" userId="1d4169bac4fa5473" providerId="LiveId" clId="{358263EE-8440-436D-93CB-BC8FEB2815F2}" dt="2025-08-06T15:03:41.788" v="35" actId="47"/>
        <pc:sldMkLst>
          <pc:docMk/>
          <pc:sldMk cId="1952676916" sldId="296"/>
        </pc:sldMkLst>
      </pc:sldChg>
      <pc:sldChg chg="del">
        <pc:chgData name="David Butler" userId="1d4169bac4fa5473" providerId="LiveId" clId="{358263EE-8440-436D-93CB-BC8FEB2815F2}" dt="2025-08-06T15:03:42.522" v="36" actId="47"/>
        <pc:sldMkLst>
          <pc:docMk/>
          <pc:sldMk cId="3165424039" sldId="297"/>
        </pc:sldMkLst>
      </pc:sldChg>
      <pc:sldChg chg="new del">
        <pc:chgData name="David Butler" userId="1d4169bac4fa5473" providerId="LiveId" clId="{358263EE-8440-436D-93CB-BC8FEB2815F2}" dt="2025-08-06T14:56:32.710" v="2" actId="47"/>
        <pc:sldMkLst>
          <pc:docMk/>
          <pc:sldMk cId="4065888269" sldId="298"/>
        </pc:sldMkLst>
      </pc:sldChg>
      <pc:sldChg chg="addSp modSp new mod">
        <pc:chgData name="David Butler" userId="1d4169bac4fa5473" providerId="LiveId" clId="{358263EE-8440-436D-93CB-BC8FEB2815F2}" dt="2025-08-06T14:56:53.421" v="6" actId="14100"/>
        <pc:sldMkLst>
          <pc:docMk/>
          <pc:sldMk cId="2189518458" sldId="299"/>
        </pc:sldMkLst>
        <pc:picChg chg="add mod">
          <ac:chgData name="David Butler" userId="1d4169bac4fa5473" providerId="LiveId" clId="{358263EE-8440-436D-93CB-BC8FEB2815F2}" dt="2025-08-06T14:56:53.421" v="6" actId="14100"/>
          <ac:picMkLst>
            <pc:docMk/>
            <pc:sldMk cId="2189518458" sldId="299"/>
            <ac:picMk id="3" creationId="{72E2BA59-D9ED-BAAD-E0C6-D8A09C622013}"/>
          </ac:picMkLst>
        </pc:picChg>
      </pc:sldChg>
      <pc:sldChg chg="addSp add mod">
        <pc:chgData name="David Butler" userId="1d4169bac4fa5473" providerId="LiveId" clId="{358263EE-8440-436D-93CB-BC8FEB2815F2}" dt="2025-08-06T14:57:30.006" v="14" actId="22"/>
        <pc:sldMkLst>
          <pc:docMk/>
          <pc:sldMk cId="2599648648" sldId="300"/>
        </pc:sldMkLst>
        <pc:picChg chg="add">
          <ac:chgData name="David Butler" userId="1d4169bac4fa5473" providerId="LiveId" clId="{358263EE-8440-436D-93CB-BC8FEB2815F2}" dt="2025-08-06T14:57:30.006" v="14" actId="22"/>
          <ac:picMkLst>
            <pc:docMk/>
            <pc:sldMk cId="2599648648" sldId="300"/>
            <ac:picMk id="3" creationId="{458EF0F4-4A10-B752-C010-8D15304485A2}"/>
          </ac:picMkLst>
        </pc:picChg>
      </pc:sldChg>
      <pc:sldChg chg="addSp add mod">
        <pc:chgData name="David Butler" userId="1d4169bac4fa5473" providerId="LiveId" clId="{358263EE-8440-436D-93CB-BC8FEB2815F2}" dt="2025-08-06T14:57:43.858" v="15" actId="22"/>
        <pc:sldMkLst>
          <pc:docMk/>
          <pc:sldMk cId="3667836383" sldId="301"/>
        </pc:sldMkLst>
        <pc:picChg chg="add">
          <ac:chgData name="David Butler" userId="1d4169bac4fa5473" providerId="LiveId" clId="{358263EE-8440-436D-93CB-BC8FEB2815F2}" dt="2025-08-06T14:57:43.858" v="15" actId="22"/>
          <ac:picMkLst>
            <pc:docMk/>
            <pc:sldMk cId="3667836383" sldId="301"/>
            <ac:picMk id="3" creationId="{11E9E3EE-2C9A-0B1C-5451-C5D758FA87D0}"/>
          </ac:picMkLst>
        </pc:picChg>
      </pc:sldChg>
      <pc:sldChg chg="addSp add mod">
        <pc:chgData name="David Butler" userId="1d4169bac4fa5473" providerId="LiveId" clId="{358263EE-8440-436D-93CB-BC8FEB2815F2}" dt="2025-08-06T14:58:20.659" v="19" actId="22"/>
        <pc:sldMkLst>
          <pc:docMk/>
          <pc:sldMk cId="3885244041" sldId="302"/>
        </pc:sldMkLst>
        <pc:picChg chg="add">
          <ac:chgData name="David Butler" userId="1d4169bac4fa5473" providerId="LiveId" clId="{358263EE-8440-436D-93CB-BC8FEB2815F2}" dt="2025-08-06T14:58:20.659" v="19" actId="22"/>
          <ac:picMkLst>
            <pc:docMk/>
            <pc:sldMk cId="3885244041" sldId="302"/>
            <ac:picMk id="3" creationId="{0989AE0B-4513-E3A4-2009-874F5E82BA67}"/>
          </ac:picMkLst>
        </pc:picChg>
      </pc:sldChg>
      <pc:sldChg chg="addSp modSp add mod">
        <pc:chgData name="David Butler" userId="1d4169bac4fa5473" providerId="LiveId" clId="{358263EE-8440-436D-93CB-BC8FEB2815F2}" dt="2025-08-06T14:58:38.510" v="21" actId="1076"/>
        <pc:sldMkLst>
          <pc:docMk/>
          <pc:sldMk cId="1399764913" sldId="303"/>
        </pc:sldMkLst>
        <pc:picChg chg="add mod">
          <ac:chgData name="David Butler" userId="1d4169bac4fa5473" providerId="LiveId" clId="{358263EE-8440-436D-93CB-BC8FEB2815F2}" dt="2025-08-06T14:58:38.510" v="21" actId="1076"/>
          <ac:picMkLst>
            <pc:docMk/>
            <pc:sldMk cId="1399764913" sldId="303"/>
            <ac:picMk id="3" creationId="{FF451CEA-CD3B-97D2-2F35-69B508B38360}"/>
          </ac:picMkLst>
        </pc:picChg>
      </pc:sldChg>
      <pc:sldChg chg="addSp add mod ord">
        <pc:chgData name="David Butler" userId="1d4169bac4fa5473" providerId="LiveId" clId="{358263EE-8440-436D-93CB-BC8FEB2815F2}" dt="2025-08-06T14:58:05.498" v="18"/>
        <pc:sldMkLst>
          <pc:docMk/>
          <pc:sldMk cId="1232594134" sldId="304"/>
        </pc:sldMkLst>
        <pc:picChg chg="add">
          <ac:chgData name="David Butler" userId="1d4169bac4fa5473" providerId="LiveId" clId="{358263EE-8440-436D-93CB-BC8FEB2815F2}" dt="2025-08-06T14:58:01.946" v="16" actId="22"/>
          <ac:picMkLst>
            <pc:docMk/>
            <pc:sldMk cId="1232594134" sldId="304"/>
            <ac:picMk id="3" creationId="{D146A7D5-3902-008B-2EE3-BE78052E9F3E}"/>
          </ac:picMkLst>
        </pc:picChg>
      </pc:sldChg>
      <pc:sldChg chg="addSp new mod">
        <pc:chgData name="David Butler" userId="1d4169bac4fa5473" providerId="LiveId" clId="{358263EE-8440-436D-93CB-BC8FEB2815F2}" dt="2025-08-06T15:00:06.444" v="23" actId="22"/>
        <pc:sldMkLst>
          <pc:docMk/>
          <pc:sldMk cId="3311822134" sldId="305"/>
        </pc:sldMkLst>
        <pc:picChg chg="add">
          <ac:chgData name="David Butler" userId="1d4169bac4fa5473" providerId="LiveId" clId="{358263EE-8440-436D-93CB-BC8FEB2815F2}" dt="2025-08-06T15:00:06.444" v="23" actId="22"/>
          <ac:picMkLst>
            <pc:docMk/>
            <pc:sldMk cId="3311822134" sldId="305"/>
            <ac:picMk id="3" creationId="{1BAD7BC1-6D53-7DA9-70E8-1E98E6424953}"/>
          </ac:picMkLst>
        </pc:picChg>
      </pc:sldChg>
      <pc:sldChg chg="addSp new mod">
        <pc:chgData name="David Butler" userId="1d4169bac4fa5473" providerId="LiveId" clId="{358263EE-8440-436D-93CB-BC8FEB2815F2}" dt="2025-08-06T15:03:23.594" v="25" actId="22"/>
        <pc:sldMkLst>
          <pc:docMk/>
          <pc:sldMk cId="1932717842" sldId="306"/>
        </pc:sldMkLst>
        <pc:picChg chg="add">
          <ac:chgData name="David Butler" userId="1d4169bac4fa5473" providerId="LiveId" clId="{358263EE-8440-436D-93CB-BC8FEB2815F2}" dt="2025-08-06T15:03:23.594" v="25" actId="22"/>
          <ac:picMkLst>
            <pc:docMk/>
            <pc:sldMk cId="1932717842" sldId="306"/>
            <ac:picMk id="3" creationId="{AC46DDE4-BF6F-83CD-1615-2E6B125038BA}"/>
          </ac:picMkLst>
        </pc:picChg>
      </pc:sldChg>
      <pc:sldChg chg="new del">
        <pc:chgData name="David Butler" userId="1d4169bac4fa5473" providerId="LiveId" clId="{358263EE-8440-436D-93CB-BC8FEB2815F2}" dt="2025-08-06T15:03:37.590" v="27" actId="47"/>
        <pc:sldMkLst>
          <pc:docMk/>
          <pc:sldMk cId="2204230713" sldId="30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8/6/2025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8/6/2025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8/6/2025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8/6/2025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8/6/2025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E2BA59-D9ED-BAAD-E0C6-D8A09C622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7624" y="908720"/>
            <a:ext cx="6781145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518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20E6A00-746C-08B5-AFFA-60EE4F67F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5052"/>
            <a:ext cx="9144000" cy="406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119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073D7-7AE3-5552-9135-C22727EE0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8EF0F4-4A10-B752-C010-8D15304485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7884"/>
            <a:ext cx="9144000" cy="414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648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85F131-B581-A3DB-1554-A9F71CE85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E9E3EE-2C9A-0B1C-5451-C5D758FA87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484" y="1376347"/>
            <a:ext cx="7801032" cy="410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836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C78281-1EC5-B4A7-C0E4-12542E161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46A7D5-3902-008B-2EE3-BE78052E9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6985"/>
            <a:ext cx="9144000" cy="5324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594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96DF5-BAA1-E021-CF51-FCC232309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89AE0B-4513-E3A4-2009-874F5E82BA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7187"/>
            <a:ext cx="9144000" cy="612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44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84EF1-C038-7267-D696-D89EDC450F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451CEA-CD3B-97D2-2F35-69B508B383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8382061" cy="4781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649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AD7BC1-6D53-7DA9-70E8-1E98E64249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4277"/>
            <a:ext cx="9144000" cy="5569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221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46DDE4-BF6F-83CD-1615-2E6B125038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75361"/>
            <a:ext cx="9144000" cy="3907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7178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4C098A-9CF7-4106-9C97-4110ABA7D2C3}">
  <ds:schemaRefs>
    <ds:schemaRef ds:uri="http://schemas.openxmlformats.org/package/2006/metadata/core-properties"/>
    <ds:schemaRef ds:uri="http://purl.org/dc/terms/"/>
    <ds:schemaRef ds:uri="http://www.w3.org/XML/1998/namespace"/>
    <ds:schemaRef ds:uri="http://purl.org/dc/elements/1.1/"/>
    <ds:schemaRef ds:uri="http://schemas.microsoft.com/office/2006/metadata/properties"/>
    <ds:schemaRef ds:uri="1d7f4318-fbaa-42fb-befc-90ab84d26bd1"/>
    <ds:schemaRef ds:uri="http://schemas.microsoft.com/office/2006/documentManagement/types"/>
    <ds:schemaRef ds:uri="http://schemas.microsoft.com/office/infopath/2007/PartnerControls"/>
    <ds:schemaRef ds:uri="7789c14a-a99d-49e3-b17f-cc0aeb526209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7804100-ECD8-4E77-9554-DD96C1B80BD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796D3DC-6C1F-4C13-9AAD-8652AC5F14C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2505</TotalTime>
  <Words>0</Words>
  <Application>Microsoft Office PowerPoint</Application>
  <PresentationFormat>On-screen Show 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10</cp:revision>
  <dcterms:created xsi:type="dcterms:W3CDTF">2023-07-12T07:05:28Z</dcterms:created>
  <dcterms:modified xsi:type="dcterms:W3CDTF">2025-08-06T15:03:44Z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