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297" r:id="rId4"/>
    <p:sldId id="298" r:id="rId5"/>
    <p:sldId id="299" r:id="rId6"/>
    <p:sldId id="300" r:id="rId7"/>
    <p:sldId id="269" r:id="rId8"/>
    <p:sldId id="296" r:id="rId9"/>
    <p:sldId id="292" r:id="rId10"/>
    <p:sldId id="293" r:id="rId11"/>
    <p:sldId id="294" r:id="rId12"/>
    <p:sldId id="295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B89F08-4742-4F02-A198-E8D22D12B006}" v="2" dt="2025-08-09T09:12:53.851"/>
    <p1510:client id="{E19CE647-4B9B-4C46-9BC4-3752956CC69B}" v="2" dt="2025-08-09T08:45:21.3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6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3:01:07.808" v="180" actId="403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A7037800-C62F-4299-A06A-B6C5737DA864}" dt="2025-08-06T13:02:56.580" v="224" actId="20577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A7037800-C62F-4299-A06A-B6C5737DA864}" dt="2025-08-06T12:59:37.447" v="123" actId="20577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A7037800-C62F-4299-A06A-B6C5737DA864}" dt="2025-08-06T13:01:30.094" v="18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7037800-C62F-4299-A06A-B6C5737DA864}" dt="2025-08-06T13:02:39.249" v="218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A7037800-C62F-4299-A06A-B6C5737DA864}" dt="2025-08-06T13:01:39.196" v="189" actId="1076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A7037800-C62F-4299-A06A-B6C5737DA864}" dt="2025-08-06T13:00:55.550" v="176" actId="403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  <pc:spChg chg="mod">
          <ac:chgData name="David Butler" userId="1d4169bac4fa5473" providerId="LiveId" clId="{E19CE647-4B9B-4C46-9BC4-3752956CC69B}" dt="2025-08-09T08:46:32.319" v="20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  <pc:spChg chg="mod">
          <ac:chgData name="David Butler" userId="1d4169bac4fa5473" providerId="LiveId" clId="{E19CE647-4B9B-4C46-9BC4-3752956CC69B}" dt="2025-08-09T08:46:56.763" v="22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9.761" v="228" actId="20577"/>
        <pc:sldMkLst>
          <pc:docMk/>
          <pc:sldMk cId="2412835760" sldId="272"/>
        </pc:sldMkLst>
        <pc:spChg chg="mod">
          <ac:chgData name="David Butler" userId="1d4169bac4fa5473" providerId="LiveId" clId="{E19CE647-4B9B-4C46-9BC4-3752956CC69B}" dt="2025-08-09T08:46:59.761" v="228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modSp mod">
        <pc:chgData name="David Butler" userId="1d4169bac4fa5473" providerId="LiveId" clId="{E19CE647-4B9B-4C46-9BC4-3752956CC69B}" dt="2025-08-09T08:43:50.819" v="93" actId="20577"/>
        <pc:sldMkLst>
          <pc:docMk/>
          <pc:sldMk cId="433527640" sldId="284"/>
        </pc:sldMkLst>
        <pc:spChg chg="mod">
          <ac:chgData name="David Butler" userId="1d4169bac4fa5473" providerId="LiveId" clId="{E19CE647-4B9B-4C46-9BC4-3752956CC69B}" dt="2025-08-09T08:42:49.071" v="37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E19CE647-4B9B-4C46-9BC4-3752956CC69B}" dt="2025-08-09T08:43:50.819" v="9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  <pc:spChg chg="mod">
          <ac:chgData name="David Butler" userId="1d4169bac4fa5473" providerId="LiveId" clId="{E19CE647-4B9B-4C46-9BC4-3752956CC69B}" dt="2025-08-09T08:45:51.712" v="174" actId="1076"/>
          <ac:spMkLst>
            <pc:docMk/>
            <pc:sldMk cId="2013782049" sldId="288"/>
            <ac:spMk id="2" creationId="{5262B61F-6FAC-CF32-2FDE-830697135AF6}"/>
          </ac:spMkLst>
        </pc:spChg>
        <pc:spChg chg="add del mod">
          <ac:chgData name="David Butler" userId="1d4169bac4fa5473" providerId="LiveId" clId="{E19CE647-4B9B-4C46-9BC4-3752956CC69B}" dt="2025-08-09T08:47:15.302" v="235" actId="478"/>
          <ac:spMkLst>
            <pc:docMk/>
            <pc:sldMk cId="2013782049" sldId="288"/>
            <ac:spMk id="3" creationId="{15983725-529D-690A-DD1C-E4D640ED4B23}"/>
          </ac:spMkLst>
        </pc:spChg>
        <pc:spChg chg="mod">
          <ac:chgData name="David Butler" userId="1d4169bac4fa5473" providerId="LiveId" clId="{E19CE647-4B9B-4C46-9BC4-3752956CC69B}" dt="2025-08-09T08:45:02.763" v="147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E19CE647-4B9B-4C46-9BC4-3752956CC69B}" dt="2025-08-09T08:44:05.891" v="108" actId="20577"/>
          <ac:spMkLst>
            <pc:docMk/>
            <pc:sldMk cId="2013782049" sldId="288"/>
            <ac:spMk id="5" creationId="{772D8873-4467-9275-C8B5-B875B7D9FCAC}"/>
          </ac:spMkLst>
        </pc:spChg>
        <pc:spChg chg="add mod">
          <ac:chgData name="David Butler" userId="1d4169bac4fa5473" providerId="LiveId" clId="{E19CE647-4B9B-4C46-9BC4-3752956CC69B}" dt="2025-08-09T08:47:17.064" v="236" actId="1076"/>
          <ac:spMkLst>
            <pc:docMk/>
            <pc:sldMk cId="2013782049" sldId="288"/>
            <ac:spMk id="6" creationId="{60C5DA5E-93DE-78EC-3C53-043D1F3160D7}"/>
          </ac:spMkLst>
        </pc:spChg>
        <pc:spChg chg="mod">
          <ac:chgData name="David Butler" userId="1d4169bac4fa5473" providerId="LiveId" clId="{E19CE647-4B9B-4C46-9BC4-3752956CC69B}" dt="2025-08-09T08:44:37.948" v="136" actId="20577"/>
          <ac:spMkLst>
            <pc:docMk/>
            <pc:sldMk cId="2013782049" sldId="288"/>
            <ac:spMk id="7" creationId="{3B3DB203-654A-7641-5AE4-AEDBD3BA43A7}"/>
          </ac:spMkLst>
        </pc:spChg>
        <pc:spChg chg="del">
          <ac:chgData name="David Butler" userId="1d4169bac4fa5473" providerId="LiveId" clId="{E19CE647-4B9B-4C46-9BC4-3752956CC69B}" dt="2025-08-09T08:47:13.811" v="234" actId="478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E19CE647-4B9B-4C46-9BC4-3752956CC69B}" dt="2025-08-09T08:47:19.002" v="237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E19CE647-4B9B-4C46-9BC4-3752956CC69B}" dt="2025-08-09T08:44:47.778" v="141" actId="14100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E19CE647-4B9B-4C46-9BC4-3752956CC69B}" dt="2025-08-09T08:44:22.459" v="119" actId="14100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  <pc:spChg chg="mod">
          <ac:chgData name="David Butler" userId="1d4169bac4fa5473" providerId="LiveId" clId="{E19CE647-4B9B-4C46-9BC4-3752956CC69B}" dt="2025-08-09T08:46:10.961" v="1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  <pc:spChg chg="mod">
          <ac:chgData name="David Butler" userId="1d4169bac4fa5473" providerId="LiveId" clId="{E19CE647-4B9B-4C46-9BC4-3752956CC69B}" dt="2025-08-09T08:46:19.373" v="199" actId="122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  <pc:spChg chg="mod">
          <ac:chgData name="David Butler" userId="1d4169bac4fa5473" providerId="LiveId" clId="{E19CE647-4B9B-4C46-9BC4-3752956CC69B}" dt="2025-08-09T08:46:42.861" v="210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  <pc:spChg chg="mod">
          <ac:chgData name="David Butler" userId="1d4169bac4fa5473" providerId="LiveId" clId="{E19CE647-4B9B-4C46-9BC4-3752956CC69B}" dt="2025-08-09T08:46:50.713" v="219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  <pc:spChg chg="mod">
          <ac:chgData name="David Butler" userId="1d4169bac4fa5473" providerId="LiveId" clId="{E19CE647-4B9B-4C46-9BC4-3752956CC69B}" dt="2025-08-09T08:46:06.089" v="185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  <pc:spChg chg="mod">
          <ac:chgData name="David Butler" userId="1d4169bac4fa5473" providerId="LiveId" clId="{E19CE647-4B9B-4C46-9BC4-3752956CC69B}" dt="2025-08-09T08:47:25.385" v="240" actId="1076"/>
          <ac:spMkLst>
            <pc:docMk/>
            <pc:sldMk cId="3295370546" sldId="297"/>
            <ac:spMk id="2" creationId="{1734FAEE-A06B-16A2-AD4D-1A1F53DF3EBF}"/>
          </ac:spMkLst>
        </pc:spChg>
        <pc:spChg chg="del">
          <ac:chgData name="David Butler" userId="1d4169bac4fa5473" providerId="LiveId" clId="{E19CE647-4B9B-4C46-9BC4-3752956CC69B}" dt="2025-08-09T08:47:22.139" v="238" actId="478"/>
          <ac:spMkLst>
            <pc:docMk/>
            <pc:sldMk cId="3295370546" sldId="297"/>
            <ac:spMk id="4" creationId="{D2C8BAAF-21AB-4F7E-F671-302E1B84BC66}"/>
          </ac:spMkLst>
        </pc:spChg>
        <pc:spChg chg="mod">
          <ac:chgData name="David Butler" userId="1d4169bac4fa5473" providerId="LiveId" clId="{E19CE647-4B9B-4C46-9BC4-3752956CC69B}" dt="2025-08-09T08:47:33.817" v="244" actId="1076"/>
          <ac:spMkLst>
            <pc:docMk/>
            <pc:sldMk cId="3295370546" sldId="297"/>
            <ac:spMk id="5" creationId="{6376B349-7627-F656-3E68-331DC51E838E}"/>
          </ac:spMkLst>
        </pc:spChg>
        <pc:spChg chg="mod">
          <ac:chgData name="David Butler" userId="1d4169bac4fa5473" providerId="LiveId" clId="{E19CE647-4B9B-4C46-9BC4-3752956CC69B}" dt="2025-08-09T08:47:36.869" v="246" actId="1076"/>
          <ac:spMkLst>
            <pc:docMk/>
            <pc:sldMk cId="3295370546" sldId="297"/>
            <ac:spMk id="6" creationId="{D5AB0B31-D64C-589D-BF94-35CDAACE5FEF}"/>
          </ac:spMkLst>
        </pc:spChg>
        <pc:spChg chg="del">
          <ac:chgData name="David Butler" userId="1d4169bac4fa5473" providerId="LiveId" clId="{E19CE647-4B9B-4C46-9BC4-3752956CC69B}" dt="2025-08-09T08:47:23.556" v="239" actId="478"/>
          <ac:spMkLst>
            <pc:docMk/>
            <pc:sldMk cId="3295370546" sldId="297"/>
            <ac:spMk id="7" creationId="{6904F97E-D91E-7BA3-8B00-499E3CAB31F1}"/>
          </ac:spMkLst>
        </pc:spChg>
        <pc:spChg chg="mod">
          <ac:chgData name="David Butler" userId="1d4169bac4fa5473" providerId="LiveId" clId="{E19CE647-4B9B-4C46-9BC4-3752956CC69B}" dt="2025-08-09T08:47:35.321" v="245" actId="1076"/>
          <ac:spMkLst>
            <pc:docMk/>
            <pc:sldMk cId="3295370546" sldId="297"/>
            <ac:spMk id="9" creationId="{BA5F8DDE-0607-D586-FE5E-1591ECAEEEA2}"/>
          </ac:spMkLst>
        </pc:spChg>
        <pc:spChg chg="mod">
          <ac:chgData name="David Butler" userId="1d4169bac4fa5473" providerId="LiveId" clId="{E19CE647-4B9B-4C46-9BC4-3752956CC69B}" dt="2025-08-09T08:47:32.264" v="243" actId="1076"/>
          <ac:spMkLst>
            <pc:docMk/>
            <pc:sldMk cId="3295370546" sldId="297"/>
            <ac:spMk id="10" creationId="{2203AD6D-08B7-BBD7-5066-4410B7718E24}"/>
          </ac:spMkLst>
        </pc:spChg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  <pc:spChg chg="mod">
          <ac:chgData name="David Butler" userId="1d4169bac4fa5473" providerId="LiveId" clId="{E19CE647-4B9B-4C46-9BC4-3752956CC69B}" dt="2025-08-09T08:47:56.956" v="255" actId="1076"/>
          <ac:spMkLst>
            <pc:docMk/>
            <pc:sldMk cId="734923773" sldId="298"/>
            <ac:spMk id="2" creationId="{99992C6A-057A-AA17-9B05-A12F502F32E2}"/>
          </ac:spMkLst>
        </pc:spChg>
        <pc:spChg chg="mod">
          <ac:chgData name="David Butler" userId="1d4169bac4fa5473" providerId="LiveId" clId="{E19CE647-4B9B-4C46-9BC4-3752956CC69B}" dt="2025-08-09T08:47:48.186" v="250" actId="1076"/>
          <ac:spMkLst>
            <pc:docMk/>
            <pc:sldMk cId="734923773" sldId="298"/>
            <ac:spMk id="3" creationId="{88CF8B4B-88A7-6BCD-C6D0-159F89106732}"/>
          </ac:spMkLst>
        </pc:spChg>
        <pc:spChg chg="mod">
          <ac:chgData name="David Butler" userId="1d4169bac4fa5473" providerId="LiveId" clId="{E19CE647-4B9B-4C46-9BC4-3752956CC69B}" dt="2025-08-09T08:47:55.336" v="254" actId="1076"/>
          <ac:spMkLst>
            <pc:docMk/>
            <pc:sldMk cId="734923773" sldId="298"/>
            <ac:spMk id="4" creationId="{BF8315EB-9896-07A9-DE6B-488157A7ECF7}"/>
          </ac:spMkLst>
        </pc:spChg>
        <pc:spChg chg="mod">
          <ac:chgData name="David Butler" userId="1d4169bac4fa5473" providerId="LiveId" clId="{E19CE647-4B9B-4C46-9BC4-3752956CC69B}" dt="2025-08-09T08:47:53.642" v="253" actId="1076"/>
          <ac:spMkLst>
            <pc:docMk/>
            <pc:sldMk cId="734923773" sldId="298"/>
            <ac:spMk id="5" creationId="{53BF06A6-D77F-640C-62B1-4CFAE1AFE030}"/>
          </ac:spMkLst>
        </pc:spChg>
        <pc:spChg chg="del">
          <ac:chgData name="David Butler" userId="1d4169bac4fa5473" providerId="LiveId" clId="{E19CE647-4B9B-4C46-9BC4-3752956CC69B}" dt="2025-08-09T08:47:42.730" v="247" actId="478"/>
          <ac:spMkLst>
            <pc:docMk/>
            <pc:sldMk cId="734923773" sldId="298"/>
            <ac:spMk id="6" creationId="{212393DF-3F93-159A-9F1B-A5DB0FCF39BD}"/>
          </ac:spMkLst>
        </pc:spChg>
        <pc:spChg chg="mod">
          <ac:chgData name="David Butler" userId="1d4169bac4fa5473" providerId="LiveId" clId="{E19CE647-4B9B-4C46-9BC4-3752956CC69B}" dt="2025-08-09T08:47:51.840" v="252" actId="1076"/>
          <ac:spMkLst>
            <pc:docMk/>
            <pc:sldMk cId="734923773" sldId="298"/>
            <ac:spMk id="7" creationId="{52DC2B28-C042-68B4-2CA9-54BE7F0E125A}"/>
          </ac:spMkLst>
        </pc:spChg>
        <pc:spChg chg="mod">
          <ac:chgData name="David Butler" userId="1d4169bac4fa5473" providerId="LiveId" clId="{E19CE647-4B9B-4C46-9BC4-3752956CC69B}" dt="2025-08-09T08:47:46.181" v="249" actId="1076"/>
          <ac:spMkLst>
            <pc:docMk/>
            <pc:sldMk cId="734923773" sldId="298"/>
            <ac:spMk id="9" creationId="{4590AA1E-10C0-02AA-7482-8FB7E90C1F97}"/>
          </ac:spMkLst>
        </pc:spChg>
        <pc:spChg chg="mod">
          <ac:chgData name="David Butler" userId="1d4169bac4fa5473" providerId="LiveId" clId="{E19CE647-4B9B-4C46-9BC4-3752956CC69B}" dt="2025-08-09T08:47:50.022" v="251" actId="1076"/>
          <ac:spMkLst>
            <pc:docMk/>
            <pc:sldMk cId="734923773" sldId="298"/>
            <ac:spMk id="10" creationId="{178479BC-846A-1DAD-756B-D18D06165C19}"/>
          </ac:spMkLst>
        </pc:spChg>
        <pc:spChg chg="del">
          <ac:chgData name="David Butler" userId="1d4169bac4fa5473" providerId="LiveId" clId="{E19CE647-4B9B-4C46-9BC4-3752956CC69B}" dt="2025-08-09T08:47:44.131" v="248" actId="478"/>
          <ac:spMkLst>
            <pc:docMk/>
            <pc:sldMk cId="734923773" sldId="298"/>
            <ac:spMk id="11" creationId="{CAE2477A-592D-92AD-486A-AF5F49311459}"/>
          </ac:spMkLst>
        </pc:spChg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  <pc:spChg chg="mod">
          <ac:chgData name="David Butler" userId="1d4169bac4fa5473" providerId="LiveId" clId="{E19CE647-4B9B-4C46-9BC4-3752956CC69B}" dt="2025-08-09T08:48:06.940" v="259" actId="1076"/>
          <ac:spMkLst>
            <pc:docMk/>
            <pc:sldMk cId="331219654" sldId="299"/>
            <ac:spMk id="2" creationId="{93D3F0FD-11C3-AFF9-6682-E165B7D3EB93}"/>
          </ac:spMkLst>
        </pc:spChg>
        <pc:spChg chg="mod">
          <ac:chgData name="David Butler" userId="1d4169bac4fa5473" providerId="LiveId" clId="{E19CE647-4B9B-4C46-9BC4-3752956CC69B}" dt="2025-08-09T08:48:20.477" v="266" actId="1076"/>
          <ac:spMkLst>
            <pc:docMk/>
            <pc:sldMk cId="331219654" sldId="299"/>
            <ac:spMk id="3" creationId="{E3CD9EF6-8CB1-0214-33E0-1FAAD3577ED7}"/>
          </ac:spMkLst>
        </pc:spChg>
        <pc:spChg chg="mod">
          <ac:chgData name="David Butler" userId="1d4169bac4fa5473" providerId="LiveId" clId="{E19CE647-4B9B-4C46-9BC4-3752956CC69B}" dt="2025-08-09T08:48:10.738" v="261" actId="1076"/>
          <ac:spMkLst>
            <pc:docMk/>
            <pc:sldMk cId="331219654" sldId="299"/>
            <ac:spMk id="4" creationId="{20754656-C0A9-A4A3-F212-2FB1784CA206}"/>
          </ac:spMkLst>
        </pc:spChg>
        <pc:spChg chg="mod">
          <ac:chgData name="David Butler" userId="1d4169bac4fa5473" providerId="LiveId" clId="{E19CE647-4B9B-4C46-9BC4-3752956CC69B}" dt="2025-08-09T08:48:18.456" v="265" actId="1076"/>
          <ac:spMkLst>
            <pc:docMk/>
            <pc:sldMk cId="331219654" sldId="299"/>
            <ac:spMk id="5" creationId="{0F5E7BE2-EAEC-CDB4-BBB0-D66905B6233F}"/>
          </ac:spMkLst>
        </pc:spChg>
        <pc:spChg chg="mod">
          <ac:chgData name="David Butler" userId="1d4169bac4fa5473" providerId="LiveId" clId="{E19CE647-4B9B-4C46-9BC4-3752956CC69B}" dt="2025-08-09T08:48:05.140" v="258" actId="1076"/>
          <ac:spMkLst>
            <pc:docMk/>
            <pc:sldMk cId="331219654" sldId="299"/>
            <ac:spMk id="6" creationId="{535E4F3D-9A6B-8A0B-0E28-AB1C0C7EF87D}"/>
          </ac:spMkLst>
        </pc:spChg>
        <pc:spChg chg="mod">
          <ac:chgData name="David Butler" userId="1d4169bac4fa5473" providerId="LiveId" clId="{E19CE647-4B9B-4C46-9BC4-3752956CC69B}" dt="2025-08-09T08:48:14.455" v="263" actId="1076"/>
          <ac:spMkLst>
            <pc:docMk/>
            <pc:sldMk cId="331219654" sldId="299"/>
            <ac:spMk id="7" creationId="{6514569F-83F5-1D60-7863-7EA0D44AA2A1}"/>
          </ac:spMkLst>
        </pc:spChg>
        <pc:spChg chg="mod">
          <ac:chgData name="David Butler" userId="1d4169bac4fa5473" providerId="LiveId" clId="{E19CE647-4B9B-4C46-9BC4-3752956CC69B}" dt="2025-08-09T08:48:16.380" v="264" actId="1076"/>
          <ac:spMkLst>
            <pc:docMk/>
            <pc:sldMk cId="331219654" sldId="299"/>
            <ac:spMk id="8" creationId="{66361D7D-D14A-B406-3A47-1F531175CB43}"/>
          </ac:spMkLst>
        </pc:spChg>
        <pc:spChg chg="del">
          <ac:chgData name="David Butler" userId="1d4169bac4fa5473" providerId="LiveId" clId="{E19CE647-4B9B-4C46-9BC4-3752956CC69B}" dt="2025-08-09T08:48:00.963" v="256" actId="478"/>
          <ac:spMkLst>
            <pc:docMk/>
            <pc:sldMk cId="331219654" sldId="299"/>
            <ac:spMk id="9" creationId="{27728AB8-955E-5AF1-BCB1-F6D289A83AAD}"/>
          </ac:spMkLst>
        </pc:spChg>
        <pc:spChg chg="del">
          <ac:chgData name="David Butler" userId="1d4169bac4fa5473" providerId="LiveId" clId="{E19CE647-4B9B-4C46-9BC4-3752956CC69B}" dt="2025-08-09T08:48:03.591" v="257" actId="478"/>
          <ac:spMkLst>
            <pc:docMk/>
            <pc:sldMk cId="331219654" sldId="299"/>
            <ac:spMk id="10" creationId="{9D2625C3-56F2-3A69-AC1E-E40A42E1670B}"/>
          </ac:spMkLst>
        </pc:spChg>
        <pc:spChg chg="mod">
          <ac:chgData name="David Butler" userId="1d4169bac4fa5473" providerId="LiveId" clId="{E19CE647-4B9B-4C46-9BC4-3752956CC69B}" dt="2025-08-09T08:48:23.201" v="267" actId="1076"/>
          <ac:spMkLst>
            <pc:docMk/>
            <pc:sldMk cId="331219654" sldId="299"/>
            <ac:spMk id="11" creationId="{16C61E2B-57A8-3D2A-0F3E-B1D6EE28DC9D}"/>
          </ac:spMkLst>
        </pc:spChg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  <pc:spChg chg="del">
          <ac:chgData name="David Butler" userId="1d4169bac4fa5473" providerId="LiveId" clId="{E19CE647-4B9B-4C46-9BC4-3752956CC69B}" dt="2025-08-09T08:48:39.752" v="271" actId="478"/>
          <ac:spMkLst>
            <pc:docMk/>
            <pc:sldMk cId="1704740825" sldId="300"/>
            <ac:spMk id="2" creationId="{C2057D8B-1C80-FAE9-8F62-D050844AADC4}"/>
          </ac:spMkLst>
        </pc:spChg>
        <pc:spChg chg="mod">
          <ac:chgData name="David Butler" userId="1d4169bac4fa5473" providerId="LiveId" clId="{E19CE647-4B9B-4C46-9BC4-3752956CC69B}" dt="2025-08-09T08:49:06.882" v="281" actId="1076"/>
          <ac:spMkLst>
            <pc:docMk/>
            <pc:sldMk cId="1704740825" sldId="300"/>
            <ac:spMk id="3" creationId="{AB53FF78-1A6B-B459-2D01-C54593F6AD35}"/>
          </ac:spMkLst>
        </pc:spChg>
        <pc:spChg chg="mod">
          <ac:chgData name="David Butler" userId="1d4169bac4fa5473" providerId="LiveId" clId="{E19CE647-4B9B-4C46-9BC4-3752956CC69B}" dt="2025-08-09T08:49:01.308" v="279" actId="1076"/>
          <ac:spMkLst>
            <pc:docMk/>
            <pc:sldMk cId="1704740825" sldId="300"/>
            <ac:spMk id="4" creationId="{D9563835-67BD-E8D5-0077-F3B7626AE1FE}"/>
          </ac:spMkLst>
        </pc:spChg>
        <pc:spChg chg="del">
          <ac:chgData name="David Butler" userId="1d4169bac4fa5473" providerId="LiveId" clId="{E19CE647-4B9B-4C46-9BC4-3752956CC69B}" dt="2025-08-09T08:48:43.518" v="272" actId="478"/>
          <ac:spMkLst>
            <pc:docMk/>
            <pc:sldMk cId="1704740825" sldId="300"/>
            <ac:spMk id="5" creationId="{65716716-C22C-75FD-745E-633D38AF2519}"/>
          </ac:spMkLst>
        </pc:spChg>
        <pc:spChg chg="mod">
          <ac:chgData name="David Butler" userId="1d4169bac4fa5473" providerId="LiveId" clId="{E19CE647-4B9B-4C46-9BC4-3752956CC69B}" dt="2025-08-09T08:48:53.687" v="276" actId="1076"/>
          <ac:spMkLst>
            <pc:docMk/>
            <pc:sldMk cId="1704740825" sldId="300"/>
            <ac:spMk id="6" creationId="{12626F19-A322-3DBC-29C6-38AAF2DCFDB5}"/>
          </ac:spMkLst>
        </pc:spChg>
        <pc:spChg chg="add del">
          <ac:chgData name="David Butler" userId="1d4169bac4fa5473" providerId="LiveId" clId="{E19CE647-4B9B-4C46-9BC4-3752956CC69B}" dt="2025-08-09T08:48:37.660" v="270" actId="478"/>
          <ac:spMkLst>
            <pc:docMk/>
            <pc:sldMk cId="1704740825" sldId="300"/>
            <ac:spMk id="7" creationId="{BB1B617A-2D40-DC09-5583-A1164A6234FD}"/>
          </ac:spMkLst>
        </pc:spChg>
        <pc:spChg chg="mod">
          <ac:chgData name="David Butler" userId="1d4169bac4fa5473" providerId="LiveId" clId="{E19CE647-4B9B-4C46-9BC4-3752956CC69B}" dt="2025-08-09T08:48:56.290" v="277" actId="1076"/>
          <ac:spMkLst>
            <pc:docMk/>
            <pc:sldMk cId="1704740825" sldId="300"/>
            <ac:spMk id="8" creationId="{1E5B2FC8-302E-CE54-91DE-CB4787A38FE1}"/>
          </ac:spMkLst>
        </pc:spChg>
        <pc:spChg chg="mod">
          <ac:chgData name="David Butler" userId="1d4169bac4fa5473" providerId="LiveId" clId="{E19CE647-4B9B-4C46-9BC4-3752956CC69B}" dt="2025-08-09T08:49:10.320" v="282" actId="1076"/>
          <ac:spMkLst>
            <pc:docMk/>
            <pc:sldMk cId="1704740825" sldId="300"/>
            <ac:spMk id="9" creationId="{FAAD6A22-5B7B-FD4D-56CC-F482EA68586D}"/>
          </ac:spMkLst>
        </pc:spChg>
        <pc:spChg chg="mod">
          <ac:chgData name="David Butler" userId="1d4169bac4fa5473" providerId="LiveId" clId="{E19CE647-4B9B-4C46-9BC4-3752956CC69B}" dt="2025-08-09T08:48:48.529" v="274" actId="1076"/>
          <ac:spMkLst>
            <pc:docMk/>
            <pc:sldMk cId="1704740825" sldId="300"/>
            <ac:spMk id="10" creationId="{D86D05C7-F712-23E0-4041-AED25B7175DA}"/>
          </ac:spMkLst>
        </pc:spChg>
        <pc:spChg chg="mod">
          <ac:chgData name="David Butler" userId="1d4169bac4fa5473" providerId="LiveId" clId="{E19CE647-4B9B-4C46-9BC4-3752956CC69B}" dt="2025-08-09T08:49:04.822" v="280" actId="1076"/>
          <ac:spMkLst>
            <pc:docMk/>
            <pc:sldMk cId="1704740825" sldId="300"/>
            <ac:spMk id="11" creationId="{32798AE3-B247-121A-7164-D615D15C9C67}"/>
          </ac:spMkLst>
        </pc:spChg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0:59.529" v="205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806276E9-998A-4B07-9402-043586223017}" dt="2025-08-04T12:21:02.700" v="206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806276E9-998A-4B07-9402-043586223017}" dt="2025-08-04T12:21:05.569" v="207" actId="1076"/>
          <ac:spMkLst>
            <pc:docMk/>
            <pc:sldMk cId="2013782049" sldId="288"/>
            <ac:spMk id="5" creationId="{772D8873-4467-9275-C8B5-B875B7D9FCAC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  <pc:docChgLst>
    <pc:chgData name="David Butler" userId="1d4169bac4fa5473" providerId="LiveId" clId="{A0B89F08-4742-4F02-A198-E8D22D12B006}"/>
    <pc:docChg chg="custSel addSld delSld modSld">
      <pc:chgData name="David Butler" userId="1d4169bac4fa5473" providerId="LiveId" clId="{A0B89F08-4742-4F02-A198-E8D22D12B006}" dt="2025-08-09T09:15:42.728" v="227" actId="1076"/>
      <pc:docMkLst>
        <pc:docMk/>
      </pc:docMkLst>
      <pc:sldChg chg="modSp mod">
        <pc:chgData name="David Butler" userId="1d4169bac4fa5473" providerId="LiveId" clId="{A0B89F08-4742-4F02-A198-E8D22D12B006}" dt="2025-08-09T09:13:09.704" v="145" actId="20577"/>
        <pc:sldMkLst>
          <pc:docMk/>
          <pc:sldMk cId="382111458" sldId="269"/>
        </pc:sldMkLst>
        <pc:spChg chg="mod">
          <ac:chgData name="David Butler" userId="1d4169bac4fa5473" providerId="LiveId" clId="{A0B89F08-4742-4F02-A198-E8D22D12B006}" dt="2025-08-09T09:13:09.704" v="14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0B89F08-4742-4F02-A198-E8D22D12B006}" dt="2025-08-09T09:13:34.345" v="177" actId="20577"/>
        <pc:sldMkLst>
          <pc:docMk/>
          <pc:sldMk cId="600683253" sldId="270"/>
        </pc:sldMkLst>
        <pc:spChg chg="mod">
          <ac:chgData name="David Butler" userId="1d4169bac4fa5473" providerId="LiveId" clId="{A0B89F08-4742-4F02-A198-E8D22D12B006}" dt="2025-08-09T09:13:34.345" v="177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0B89F08-4742-4F02-A198-E8D22D12B006}" dt="2025-08-09T09:13:37.393" v="181" actId="20577"/>
        <pc:sldMkLst>
          <pc:docMk/>
          <pc:sldMk cId="1440179092" sldId="271"/>
        </pc:sldMkLst>
        <pc:spChg chg="mod">
          <ac:chgData name="David Butler" userId="1d4169bac4fa5473" providerId="LiveId" clId="{A0B89F08-4742-4F02-A198-E8D22D12B006}" dt="2025-08-09T09:13:37.393" v="181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0B89F08-4742-4F02-A198-E8D22D12B006}" dt="2025-08-09T09:13:44.905" v="184" actId="20577"/>
        <pc:sldMkLst>
          <pc:docMk/>
          <pc:sldMk cId="2412835760" sldId="272"/>
        </pc:sldMkLst>
        <pc:spChg chg="mod">
          <ac:chgData name="David Butler" userId="1d4169bac4fa5473" providerId="LiveId" clId="{A0B89F08-4742-4F02-A198-E8D22D12B006}" dt="2025-08-09T09:13:44.905" v="184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0B89F08-4742-4F02-A198-E8D22D12B006}" dt="2025-08-09T09:11:46.813" v="78" actId="20577"/>
        <pc:sldMkLst>
          <pc:docMk/>
          <pc:sldMk cId="433527640" sldId="284"/>
        </pc:sldMkLst>
        <pc:spChg chg="mod">
          <ac:chgData name="David Butler" userId="1d4169bac4fa5473" providerId="LiveId" clId="{A0B89F08-4742-4F02-A198-E8D22D12B006}" dt="2025-08-09T09:11:21.074" v="36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0B89F08-4742-4F02-A198-E8D22D12B006}" dt="2025-08-09T09:11:46.813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0B89F08-4742-4F02-A198-E8D22D12B006}" dt="2025-08-09T09:14:08.436" v="194" actId="1076"/>
        <pc:sldMkLst>
          <pc:docMk/>
          <pc:sldMk cId="2013782049" sldId="288"/>
        </pc:sldMkLst>
        <pc:spChg chg="mod">
          <ac:chgData name="David Butler" userId="1d4169bac4fa5473" providerId="LiveId" clId="{A0B89F08-4742-4F02-A198-E8D22D12B006}" dt="2025-08-09T09:14:02.021" v="192" actId="1076"/>
          <ac:spMkLst>
            <pc:docMk/>
            <pc:sldMk cId="2013782049" sldId="288"/>
            <ac:spMk id="2" creationId="{5262B61F-6FAC-CF32-2FDE-830697135AF6}"/>
          </ac:spMkLst>
        </pc:spChg>
        <pc:spChg chg="add mod">
          <ac:chgData name="David Butler" userId="1d4169bac4fa5473" providerId="LiveId" clId="{A0B89F08-4742-4F02-A198-E8D22D12B006}" dt="2025-08-09T09:13:59.688" v="191" actId="1076"/>
          <ac:spMkLst>
            <pc:docMk/>
            <pc:sldMk cId="2013782049" sldId="288"/>
            <ac:spMk id="3" creationId="{7FDDE0F0-2CD7-11B7-B347-E03BDBFABD39}"/>
          </ac:spMkLst>
        </pc:spChg>
        <pc:spChg chg="del mod">
          <ac:chgData name="David Butler" userId="1d4169bac4fa5473" providerId="LiveId" clId="{A0B89F08-4742-4F02-A198-E8D22D12B006}" dt="2025-08-09T09:13:53.626" v="189" actId="478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A0B89F08-4742-4F02-A198-E8D22D12B006}" dt="2025-08-09T09:12:02.355" v="97" actId="14100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A0B89F08-4742-4F02-A198-E8D22D12B006}" dt="2025-08-09T09:12:14.996" v="108" actId="20577"/>
          <ac:spMkLst>
            <pc:docMk/>
            <pc:sldMk cId="2013782049" sldId="288"/>
            <ac:spMk id="6" creationId="{60C5DA5E-93DE-78EC-3C53-043D1F3160D7}"/>
          </ac:spMkLst>
        </pc:spChg>
        <pc:spChg chg="mod">
          <ac:chgData name="David Butler" userId="1d4169bac4fa5473" providerId="LiveId" clId="{A0B89F08-4742-4F02-A198-E8D22D12B006}" dt="2025-08-09T09:14:08.436" v="194" actId="1076"/>
          <ac:spMkLst>
            <pc:docMk/>
            <pc:sldMk cId="2013782049" sldId="288"/>
            <ac:spMk id="7" creationId="{3B3DB203-654A-7641-5AE4-AEDBD3BA43A7}"/>
          </ac:spMkLst>
        </pc:spChg>
        <pc:spChg chg="add mod">
          <ac:chgData name="David Butler" userId="1d4169bac4fa5473" providerId="LiveId" clId="{A0B89F08-4742-4F02-A198-E8D22D12B006}" dt="2025-08-09T09:14:06.587" v="193" actId="1076"/>
          <ac:spMkLst>
            <pc:docMk/>
            <pc:sldMk cId="2013782049" sldId="288"/>
            <ac:spMk id="8" creationId="{E34003E6-C8CA-D6A9-AE76-FDD7224362CB}"/>
          </ac:spMkLst>
        </pc:spChg>
        <pc:spChg chg="mod">
          <ac:chgData name="David Butler" userId="1d4169bac4fa5473" providerId="LiveId" clId="{A0B89F08-4742-4F02-A198-E8D22D12B006}" dt="2025-08-09T09:12:22.236" v="113" actId="14100"/>
          <ac:spMkLst>
            <pc:docMk/>
            <pc:sldMk cId="2013782049" sldId="288"/>
            <ac:spMk id="9" creationId="{3F31409A-6B84-09CA-0B69-8E7D2F16486D}"/>
          </ac:spMkLst>
        </pc:spChg>
        <pc:spChg chg="del mod">
          <ac:chgData name="David Butler" userId="1d4169bac4fa5473" providerId="LiveId" clId="{A0B89F08-4742-4F02-A198-E8D22D12B006}" dt="2025-08-09T09:13:55.250" v="190" actId="478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A0B89F08-4742-4F02-A198-E8D22D12B006}" dt="2025-08-09T09:12:10.902" v="104" actId="14100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A0B89F08-4742-4F02-A198-E8D22D12B006}" dt="2025-08-09T09:13:18.700" v="155" actId="1076"/>
        <pc:sldMkLst>
          <pc:docMk/>
          <pc:sldMk cId="2066152977" sldId="292"/>
        </pc:sldMkLst>
        <pc:spChg chg="mod">
          <ac:chgData name="David Butler" userId="1d4169bac4fa5473" providerId="LiveId" clId="{A0B89F08-4742-4F02-A198-E8D22D12B006}" dt="2025-08-09T09:13:18.700" v="155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0B89F08-4742-4F02-A198-E8D22D12B006}" dt="2025-08-09T09:13:21.640" v="159" actId="20577"/>
        <pc:sldMkLst>
          <pc:docMk/>
          <pc:sldMk cId="2680864735" sldId="293"/>
        </pc:sldMkLst>
        <pc:spChg chg="mod">
          <ac:chgData name="David Butler" userId="1d4169bac4fa5473" providerId="LiveId" clId="{A0B89F08-4742-4F02-A198-E8D22D12B006}" dt="2025-08-09T09:13:21.640" v="15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0B89F08-4742-4F02-A198-E8D22D12B006}" dt="2025-08-09T09:13:27.755" v="167" actId="1076"/>
        <pc:sldMkLst>
          <pc:docMk/>
          <pc:sldMk cId="741386051" sldId="294"/>
        </pc:sldMkLst>
        <pc:spChg chg="mod">
          <ac:chgData name="David Butler" userId="1d4169bac4fa5473" providerId="LiveId" clId="{A0B89F08-4742-4F02-A198-E8D22D12B006}" dt="2025-08-09T09:13:27.755" v="167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0B89F08-4742-4F02-A198-E8D22D12B006}" dt="2025-08-09T09:13:31.017" v="173" actId="20577"/>
        <pc:sldMkLst>
          <pc:docMk/>
          <pc:sldMk cId="712021484" sldId="295"/>
        </pc:sldMkLst>
        <pc:spChg chg="mod">
          <ac:chgData name="David Butler" userId="1d4169bac4fa5473" providerId="LiveId" clId="{A0B89F08-4742-4F02-A198-E8D22D12B006}" dt="2025-08-09T09:13:31.017" v="173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A0B89F08-4742-4F02-A198-E8D22D12B006}" dt="2025-08-09T09:13:13.496" v="150" actId="20577"/>
        <pc:sldMkLst>
          <pc:docMk/>
          <pc:sldMk cId="1236964882" sldId="296"/>
        </pc:sldMkLst>
        <pc:spChg chg="mod">
          <ac:chgData name="David Butler" userId="1d4169bac4fa5473" providerId="LiveId" clId="{A0B89F08-4742-4F02-A198-E8D22D12B006}" dt="2025-08-09T09:13:13.496" v="150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0B89F08-4742-4F02-A198-E8D22D12B006}" dt="2025-08-09T09:14:34.276" v="204" actId="1076"/>
        <pc:sldMkLst>
          <pc:docMk/>
          <pc:sldMk cId="2779418495" sldId="297"/>
        </pc:sldMkLst>
        <pc:spChg chg="del">
          <ac:chgData name="David Butler" userId="1d4169bac4fa5473" providerId="LiveId" clId="{A0B89F08-4742-4F02-A198-E8D22D12B006}" dt="2025-08-09T09:14:14.267" v="196" actId="478"/>
          <ac:spMkLst>
            <pc:docMk/>
            <pc:sldMk cId="2779418495" sldId="297"/>
            <ac:spMk id="2" creationId="{C00FEED9-F258-0D5A-FD14-E2E09009FA9A}"/>
          </ac:spMkLst>
        </pc:spChg>
        <pc:spChg chg="mod">
          <ac:chgData name="David Butler" userId="1d4169bac4fa5473" providerId="LiveId" clId="{A0B89F08-4742-4F02-A198-E8D22D12B006}" dt="2025-08-09T09:14:32.485" v="203" actId="1076"/>
          <ac:spMkLst>
            <pc:docMk/>
            <pc:sldMk cId="2779418495" sldId="297"/>
            <ac:spMk id="3" creationId="{10CA90C9-0321-F3C9-5BFF-F90E95632AB8}"/>
          </ac:spMkLst>
        </pc:spChg>
        <pc:spChg chg="mod">
          <ac:chgData name="David Butler" userId="1d4169bac4fa5473" providerId="LiveId" clId="{A0B89F08-4742-4F02-A198-E8D22D12B006}" dt="2025-08-09T09:14:34.276" v="204" actId="1076"/>
          <ac:spMkLst>
            <pc:docMk/>
            <pc:sldMk cId="2779418495" sldId="297"/>
            <ac:spMk id="4" creationId="{5A20A00D-47B3-FC65-E956-D04EBF4EACB1}"/>
          </ac:spMkLst>
        </pc:spChg>
        <pc:spChg chg="del">
          <ac:chgData name="David Butler" userId="1d4169bac4fa5473" providerId="LiveId" clId="{A0B89F08-4742-4F02-A198-E8D22D12B006}" dt="2025-08-09T09:14:11.850" v="195" actId="478"/>
          <ac:spMkLst>
            <pc:docMk/>
            <pc:sldMk cId="2779418495" sldId="297"/>
            <ac:spMk id="5" creationId="{E9519718-9D7C-D707-48DE-8A1F80926099}"/>
          </ac:spMkLst>
        </pc:spChg>
        <pc:spChg chg="mod">
          <ac:chgData name="David Butler" userId="1d4169bac4fa5473" providerId="LiveId" clId="{A0B89F08-4742-4F02-A198-E8D22D12B006}" dt="2025-08-09T09:14:26.679" v="201" actId="1076"/>
          <ac:spMkLst>
            <pc:docMk/>
            <pc:sldMk cId="2779418495" sldId="297"/>
            <ac:spMk id="6" creationId="{E1055EB8-0F6F-F1C5-8CE4-6E1BFB047640}"/>
          </ac:spMkLst>
        </pc:spChg>
        <pc:spChg chg="mod">
          <ac:chgData name="David Butler" userId="1d4169bac4fa5473" providerId="LiveId" clId="{A0B89F08-4742-4F02-A198-E8D22D12B006}" dt="2025-08-09T09:14:29.914" v="202" actId="1076"/>
          <ac:spMkLst>
            <pc:docMk/>
            <pc:sldMk cId="2779418495" sldId="297"/>
            <ac:spMk id="7" creationId="{CAB2D730-B051-7987-3E31-37ED9FEF3C90}"/>
          </ac:spMkLst>
        </pc:spChg>
        <pc:spChg chg="mod">
          <ac:chgData name="David Butler" userId="1d4169bac4fa5473" providerId="LiveId" clId="{A0B89F08-4742-4F02-A198-E8D22D12B006}" dt="2025-08-09T09:14:21.383" v="199" actId="1076"/>
          <ac:spMkLst>
            <pc:docMk/>
            <pc:sldMk cId="2779418495" sldId="297"/>
            <ac:spMk id="10" creationId="{115D5A11-C998-1375-B095-3805A2A8342C}"/>
          </ac:spMkLst>
        </pc:spChg>
        <pc:spChg chg="mod">
          <ac:chgData name="David Butler" userId="1d4169bac4fa5473" providerId="LiveId" clId="{A0B89F08-4742-4F02-A198-E8D22D12B006}" dt="2025-08-09T09:14:24.697" v="200" actId="1076"/>
          <ac:spMkLst>
            <pc:docMk/>
            <pc:sldMk cId="2779418495" sldId="297"/>
            <ac:spMk id="11" creationId="{C9EAB4A5-7E3A-A8A1-9BE1-487336160D29}"/>
          </ac:spMkLst>
        </pc:spChg>
      </pc:sldChg>
      <pc:sldChg chg="del">
        <pc:chgData name="David Butler" userId="1d4169bac4fa5473" providerId="LiveId" clId="{A0B89F08-4742-4F02-A198-E8D22D12B006}" dt="2025-08-09T09:13:05.349" v="140" actId="47"/>
        <pc:sldMkLst>
          <pc:docMk/>
          <pc:sldMk cId="3295370546" sldId="297"/>
        </pc:sldMkLst>
      </pc:sldChg>
      <pc:sldChg chg="delSp modSp add mod">
        <pc:chgData name="David Butler" userId="1d4169bac4fa5473" providerId="LiveId" clId="{A0B89F08-4742-4F02-A198-E8D22D12B006}" dt="2025-08-09T09:14:51.564" v="210" actId="1076"/>
        <pc:sldMkLst>
          <pc:docMk/>
          <pc:sldMk cId="78559632" sldId="298"/>
        </pc:sldMkLst>
        <pc:spChg chg="mod">
          <ac:chgData name="David Butler" userId="1d4169bac4fa5473" providerId="LiveId" clId="{A0B89F08-4742-4F02-A198-E8D22D12B006}" dt="2025-08-09T09:14:44.804" v="207" actId="1076"/>
          <ac:spMkLst>
            <pc:docMk/>
            <pc:sldMk cId="78559632" sldId="298"/>
            <ac:spMk id="2" creationId="{AA75874D-FAB8-A05F-EF6E-9A0C7B75DD4F}"/>
          </ac:spMkLst>
        </pc:spChg>
        <pc:spChg chg="del">
          <ac:chgData name="David Butler" userId="1d4169bac4fa5473" providerId="LiveId" clId="{A0B89F08-4742-4F02-A198-E8D22D12B006}" dt="2025-08-09T09:14:39.212" v="205" actId="478"/>
          <ac:spMkLst>
            <pc:docMk/>
            <pc:sldMk cId="78559632" sldId="298"/>
            <ac:spMk id="3" creationId="{4794BB8A-392A-663B-4036-8384ECE4E508}"/>
          </ac:spMkLst>
        </pc:spChg>
        <pc:spChg chg="mod">
          <ac:chgData name="David Butler" userId="1d4169bac4fa5473" providerId="LiveId" clId="{A0B89F08-4742-4F02-A198-E8D22D12B006}" dt="2025-08-09T09:14:51.564" v="210" actId="1076"/>
          <ac:spMkLst>
            <pc:docMk/>
            <pc:sldMk cId="78559632" sldId="298"/>
            <ac:spMk id="4" creationId="{026BD1C7-E414-3206-96EE-134278985597}"/>
          </ac:spMkLst>
        </pc:spChg>
        <pc:spChg chg="mod">
          <ac:chgData name="David Butler" userId="1d4169bac4fa5473" providerId="LiveId" clId="{A0B89F08-4742-4F02-A198-E8D22D12B006}" dt="2025-08-09T09:14:49.365" v="209" actId="1076"/>
          <ac:spMkLst>
            <pc:docMk/>
            <pc:sldMk cId="78559632" sldId="298"/>
            <ac:spMk id="5" creationId="{E634488D-DFC1-F378-49B0-5BDB4CF24DF7}"/>
          </ac:spMkLst>
        </pc:spChg>
        <pc:spChg chg="del">
          <ac:chgData name="David Butler" userId="1d4169bac4fa5473" providerId="LiveId" clId="{A0B89F08-4742-4F02-A198-E8D22D12B006}" dt="2025-08-09T09:14:42.243" v="206" actId="478"/>
          <ac:spMkLst>
            <pc:docMk/>
            <pc:sldMk cId="78559632" sldId="298"/>
            <ac:spMk id="9" creationId="{7999270D-420D-8BB6-8966-4B90C5C02ECA}"/>
          </ac:spMkLst>
        </pc:spChg>
        <pc:spChg chg="mod">
          <ac:chgData name="David Butler" userId="1d4169bac4fa5473" providerId="LiveId" clId="{A0B89F08-4742-4F02-A198-E8D22D12B006}" dt="2025-08-09T09:14:47.324" v="208" actId="1076"/>
          <ac:spMkLst>
            <pc:docMk/>
            <pc:sldMk cId="78559632" sldId="298"/>
            <ac:spMk id="10" creationId="{2E9061D1-12D8-AD5A-748A-638D012C3894}"/>
          </ac:spMkLst>
        </pc:spChg>
      </pc:sldChg>
      <pc:sldChg chg="del">
        <pc:chgData name="David Butler" userId="1d4169bac4fa5473" providerId="LiveId" clId="{A0B89F08-4742-4F02-A198-E8D22D12B006}" dt="2025-08-09T09:13:05.604" v="141" actId="47"/>
        <pc:sldMkLst>
          <pc:docMk/>
          <pc:sldMk cId="734923773" sldId="298"/>
        </pc:sldMkLst>
      </pc:sldChg>
      <pc:sldChg chg="del">
        <pc:chgData name="David Butler" userId="1d4169bac4fa5473" providerId="LiveId" clId="{A0B89F08-4742-4F02-A198-E8D22D12B006}" dt="2025-08-09T09:13:05.883" v="142" actId="47"/>
        <pc:sldMkLst>
          <pc:docMk/>
          <pc:sldMk cId="331219654" sldId="299"/>
        </pc:sldMkLst>
      </pc:sldChg>
      <pc:sldChg chg="delSp modSp add mod">
        <pc:chgData name="David Butler" userId="1d4169bac4fa5473" providerId="LiveId" clId="{A0B89F08-4742-4F02-A198-E8D22D12B006}" dt="2025-08-09T09:15:08.199" v="215" actId="1076"/>
        <pc:sldMkLst>
          <pc:docMk/>
          <pc:sldMk cId="703942981" sldId="299"/>
        </pc:sldMkLst>
        <pc:spChg chg="mod">
          <ac:chgData name="David Butler" userId="1d4169bac4fa5473" providerId="LiveId" clId="{A0B89F08-4742-4F02-A198-E8D22D12B006}" dt="2025-08-09T09:15:03.026" v="213" actId="1076"/>
          <ac:spMkLst>
            <pc:docMk/>
            <pc:sldMk cId="703942981" sldId="299"/>
            <ac:spMk id="3" creationId="{2FD3E289-E0DB-9736-50BB-0ADF5C5266E5}"/>
          </ac:spMkLst>
        </pc:spChg>
        <pc:spChg chg="mod">
          <ac:chgData name="David Butler" userId="1d4169bac4fa5473" providerId="LiveId" clId="{A0B89F08-4742-4F02-A198-E8D22D12B006}" dt="2025-08-09T09:15:05.716" v="214" actId="1076"/>
          <ac:spMkLst>
            <pc:docMk/>
            <pc:sldMk cId="703942981" sldId="299"/>
            <ac:spMk id="4" creationId="{F3B3BE13-4C73-1D1D-EF8A-E942F8C47355}"/>
          </ac:spMkLst>
        </pc:spChg>
        <pc:spChg chg="mod">
          <ac:chgData name="David Butler" userId="1d4169bac4fa5473" providerId="LiveId" clId="{A0B89F08-4742-4F02-A198-E8D22D12B006}" dt="2025-08-09T09:15:08.199" v="215" actId="1076"/>
          <ac:spMkLst>
            <pc:docMk/>
            <pc:sldMk cId="703942981" sldId="299"/>
            <ac:spMk id="5" creationId="{A7B1416C-2D94-924F-1766-8D620FCB64A4}"/>
          </ac:spMkLst>
        </pc:spChg>
        <pc:spChg chg="del">
          <ac:chgData name="David Butler" userId="1d4169bac4fa5473" providerId="LiveId" clId="{A0B89F08-4742-4F02-A198-E8D22D12B006}" dt="2025-08-09T09:15:00.772" v="212" actId="478"/>
          <ac:spMkLst>
            <pc:docMk/>
            <pc:sldMk cId="703942981" sldId="299"/>
            <ac:spMk id="6" creationId="{68A9F6E4-C310-0299-3417-0CE401E1679A}"/>
          </ac:spMkLst>
        </pc:spChg>
        <pc:spChg chg="del">
          <ac:chgData name="David Butler" userId="1d4169bac4fa5473" providerId="LiveId" clId="{A0B89F08-4742-4F02-A198-E8D22D12B006}" dt="2025-08-09T09:14:59.077" v="211" actId="478"/>
          <ac:spMkLst>
            <pc:docMk/>
            <pc:sldMk cId="703942981" sldId="299"/>
            <ac:spMk id="7" creationId="{A4829E4D-8609-1F30-A12A-08183403861B}"/>
          </ac:spMkLst>
        </pc:spChg>
      </pc:sldChg>
      <pc:sldChg chg="del">
        <pc:chgData name="David Butler" userId="1d4169bac4fa5473" providerId="LiveId" clId="{A0B89F08-4742-4F02-A198-E8D22D12B006}" dt="2025-08-09T09:13:06.537" v="143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A0B89F08-4742-4F02-A198-E8D22D12B006}" dt="2025-08-09T09:15:42.728" v="227" actId="1076"/>
        <pc:sldMkLst>
          <pc:docMk/>
          <pc:sldMk cId="2114158263" sldId="300"/>
        </pc:sldMkLst>
        <pc:spChg chg="mod">
          <ac:chgData name="David Butler" userId="1d4169bac4fa5473" providerId="LiveId" clId="{A0B89F08-4742-4F02-A198-E8D22D12B006}" dt="2025-08-09T09:15:35.270" v="223" actId="1076"/>
          <ac:spMkLst>
            <pc:docMk/>
            <pc:sldMk cId="2114158263" sldId="300"/>
            <ac:spMk id="2" creationId="{473FE034-9D47-AC16-040C-B54280C94678}"/>
          </ac:spMkLst>
        </pc:spChg>
        <pc:spChg chg="mod">
          <ac:chgData name="David Butler" userId="1d4169bac4fa5473" providerId="LiveId" clId="{A0B89F08-4742-4F02-A198-E8D22D12B006}" dt="2025-08-09T09:15:37.026" v="224" actId="1076"/>
          <ac:spMkLst>
            <pc:docMk/>
            <pc:sldMk cId="2114158263" sldId="300"/>
            <ac:spMk id="3" creationId="{D1E232E1-EBDE-3B14-9BC7-4BE093D5ADE8}"/>
          </ac:spMkLst>
        </pc:spChg>
        <pc:spChg chg="mod">
          <ac:chgData name="David Butler" userId="1d4169bac4fa5473" providerId="LiveId" clId="{A0B89F08-4742-4F02-A198-E8D22D12B006}" dt="2025-08-09T09:15:20.779" v="218" actId="1076"/>
          <ac:spMkLst>
            <pc:docMk/>
            <pc:sldMk cId="2114158263" sldId="300"/>
            <ac:spMk id="4" creationId="{542A3B24-3FC6-6B16-C582-843FB13BF469}"/>
          </ac:spMkLst>
        </pc:spChg>
        <pc:spChg chg="mod">
          <ac:chgData name="David Butler" userId="1d4169bac4fa5473" providerId="LiveId" clId="{A0B89F08-4742-4F02-A198-E8D22D12B006}" dt="2025-08-09T09:15:40.340" v="226" actId="1076"/>
          <ac:spMkLst>
            <pc:docMk/>
            <pc:sldMk cId="2114158263" sldId="300"/>
            <ac:spMk id="5" creationId="{3EC47A63-F605-6F4E-0D58-1AD47CA1EBD6}"/>
          </ac:spMkLst>
        </pc:spChg>
        <pc:spChg chg="mod">
          <ac:chgData name="David Butler" userId="1d4169bac4fa5473" providerId="LiveId" clId="{A0B89F08-4742-4F02-A198-E8D22D12B006}" dt="2025-08-09T09:15:42.728" v="227" actId="1076"/>
          <ac:spMkLst>
            <pc:docMk/>
            <pc:sldMk cId="2114158263" sldId="300"/>
            <ac:spMk id="6" creationId="{3CFD0065-E242-35AA-77EC-22CA705ED5AF}"/>
          </ac:spMkLst>
        </pc:spChg>
        <pc:spChg chg="mod">
          <ac:chgData name="David Butler" userId="1d4169bac4fa5473" providerId="LiveId" clId="{A0B89F08-4742-4F02-A198-E8D22D12B006}" dt="2025-08-09T09:15:38.883" v="225" actId="1076"/>
          <ac:spMkLst>
            <pc:docMk/>
            <pc:sldMk cId="2114158263" sldId="300"/>
            <ac:spMk id="7" creationId="{5FE548F9-ED66-164A-9456-34C8CC2B4FF3}"/>
          </ac:spMkLst>
        </pc:spChg>
        <pc:spChg chg="del">
          <ac:chgData name="David Butler" userId="1d4169bac4fa5473" providerId="LiveId" clId="{A0B89F08-4742-4F02-A198-E8D22D12B006}" dt="2025-08-09T09:15:18.054" v="217" actId="478"/>
          <ac:spMkLst>
            <pc:docMk/>
            <pc:sldMk cId="2114158263" sldId="300"/>
            <ac:spMk id="8" creationId="{532C9FC0-81A0-E848-5E14-2E5F3802EE3F}"/>
          </ac:spMkLst>
        </pc:spChg>
        <pc:spChg chg="del">
          <ac:chgData name="David Butler" userId="1d4169bac4fa5473" providerId="LiveId" clId="{A0B89F08-4742-4F02-A198-E8D22D12B006}" dt="2025-08-09T09:15:12.582" v="216" actId="478"/>
          <ac:spMkLst>
            <pc:docMk/>
            <pc:sldMk cId="2114158263" sldId="300"/>
            <ac:spMk id="9" creationId="{9391B472-A1E9-FBBA-2B49-64AFFA703E97}"/>
          </ac:spMkLst>
        </pc:spChg>
        <pc:spChg chg="mod">
          <ac:chgData name="David Butler" userId="1d4169bac4fa5473" providerId="LiveId" clId="{A0B89F08-4742-4F02-A198-E8D22D12B006}" dt="2025-08-09T09:15:29.962" v="221" actId="1076"/>
          <ac:spMkLst>
            <pc:docMk/>
            <pc:sldMk cId="2114158263" sldId="300"/>
            <ac:spMk id="10" creationId="{870E05BA-2217-2FEF-E3BA-2639BD79345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like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college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keys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park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cook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kids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coffee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car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cat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bank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420828" y="1066858"/>
            <a:ext cx="9840089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700" dirty="0">
                <a:latin typeface="Century Gothic" panose="020B0502020202020204" pitchFamily="34" charset="0"/>
              </a:rPr>
              <a:t>kids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1314081" y="1108129"/>
            <a:ext cx="956383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college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2059697" y="1520988"/>
            <a:ext cx="7848623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coffee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87584" y="388449"/>
            <a:ext cx="9748181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park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233314" y="1001834"/>
            <a:ext cx="777648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bank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936240" y="1983641"/>
            <a:ext cx="444384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cat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0" y="3779769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kids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8989461" y="2554695"/>
            <a:ext cx="32631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park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AF4343-30D2-BDED-2003-FBD47C56CE97}"/>
              </a:ext>
            </a:extLst>
          </p:cNvPr>
          <p:cNvSpPr txBox="1"/>
          <p:nvPr/>
        </p:nvSpPr>
        <p:spPr>
          <a:xfrm>
            <a:off x="8928847" y="4850706"/>
            <a:ext cx="326315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cat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62B61F-6FAC-CF32-2FDE-830697135AF6}"/>
              </a:ext>
            </a:extLst>
          </p:cNvPr>
          <p:cNvSpPr txBox="1"/>
          <p:nvPr/>
        </p:nvSpPr>
        <p:spPr>
          <a:xfrm>
            <a:off x="7704520" y="784233"/>
            <a:ext cx="32631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cook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2D8873-4467-9275-C8B5-B875B7D9FCAC}"/>
              </a:ext>
            </a:extLst>
          </p:cNvPr>
          <p:cNvSpPr txBox="1"/>
          <p:nvPr/>
        </p:nvSpPr>
        <p:spPr>
          <a:xfrm>
            <a:off x="2795300" y="-165601"/>
            <a:ext cx="4848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college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C5DA5E-93DE-78EC-3C53-043D1F3160D7}"/>
              </a:ext>
            </a:extLst>
          </p:cNvPr>
          <p:cNvSpPr txBox="1"/>
          <p:nvPr/>
        </p:nvSpPr>
        <p:spPr>
          <a:xfrm>
            <a:off x="3823743" y="4522918"/>
            <a:ext cx="45445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keys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DDE0F0-2CD7-11B7-B347-E03BDBFABD39}"/>
              </a:ext>
            </a:extLst>
          </p:cNvPr>
          <p:cNvSpPr txBox="1"/>
          <p:nvPr/>
        </p:nvSpPr>
        <p:spPr>
          <a:xfrm>
            <a:off x="4372212" y="2953258"/>
            <a:ext cx="39960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coffee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4003E6-C8CA-D6A9-AE76-FDD7224362CB}"/>
              </a:ext>
            </a:extLst>
          </p:cNvPr>
          <p:cNvSpPr txBox="1"/>
          <p:nvPr/>
        </p:nvSpPr>
        <p:spPr>
          <a:xfrm>
            <a:off x="487854" y="1508572"/>
            <a:ext cx="32631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bank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D840A1-2FC8-547C-0C79-A584FEF5D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A20A00D-47B3-FC65-E956-D04EBF4EACB1}"/>
              </a:ext>
            </a:extLst>
          </p:cNvPr>
          <p:cNvSpPr txBox="1"/>
          <p:nvPr/>
        </p:nvSpPr>
        <p:spPr>
          <a:xfrm>
            <a:off x="4641439" y="433551"/>
            <a:ext cx="28173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B2D730-B051-7987-3E31-37ED9FEF3C90}"/>
              </a:ext>
            </a:extLst>
          </p:cNvPr>
          <p:cNvSpPr txBox="1"/>
          <p:nvPr/>
        </p:nvSpPr>
        <p:spPr>
          <a:xfrm>
            <a:off x="3359228" y="4211122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kids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FCC948-75EE-295C-CDBC-87015A218A7A}"/>
              </a:ext>
            </a:extLst>
          </p:cNvPr>
          <p:cNvSpPr txBox="1"/>
          <p:nvPr/>
        </p:nvSpPr>
        <p:spPr>
          <a:xfrm>
            <a:off x="8989461" y="2554695"/>
            <a:ext cx="32631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park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5D5A11-C998-1375-B095-3805A2A8342C}"/>
              </a:ext>
            </a:extLst>
          </p:cNvPr>
          <p:cNvSpPr txBox="1"/>
          <p:nvPr/>
        </p:nvSpPr>
        <p:spPr>
          <a:xfrm>
            <a:off x="-136042" y="-582112"/>
            <a:ext cx="35999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car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EAB4A5-7E3A-A8A1-9BE1-487336160D29}"/>
              </a:ext>
            </a:extLst>
          </p:cNvPr>
          <p:cNvSpPr txBox="1"/>
          <p:nvPr/>
        </p:nvSpPr>
        <p:spPr>
          <a:xfrm>
            <a:off x="9036424" y="-193435"/>
            <a:ext cx="326315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cat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055EB8-0F6F-F1C5-8CE4-6E1BFB047640}"/>
              </a:ext>
            </a:extLst>
          </p:cNvPr>
          <p:cNvSpPr txBox="1"/>
          <p:nvPr/>
        </p:nvSpPr>
        <p:spPr>
          <a:xfrm>
            <a:off x="7917626" y="4995952"/>
            <a:ext cx="45445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keys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CA90C9-0321-F3C9-5BFF-F90E95632AB8}"/>
              </a:ext>
            </a:extLst>
          </p:cNvPr>
          <p:cNvSpPr txBox="1"/>
          <p:nvPr/>
        </p:nvSpPr>
        <p:spPr>
          <a:xfrm>
            <a:off x="740001" y="2644170"/>
            <a:ext cx="39960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coffee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002512-6881-850E-E845-9202FF03FD40}"/>
              </a:ext>
            </a:extLst>
          </p:cNvPr>
          <p:cNvSpPr txBox="1"/>
          <p:nvPr/>
        </p:nvSpPr>
        <p:spPr>
          <a:xfrm>
            <a:off x="200803" y="5288340"/>
            <a:ext cx="32631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bank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418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23F651-CB1A-B50F-4B63-8A91A9E06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26BD1C7-E414-3206-96EE-134278985597}"/>
              </a:ext>
            </a:extLst>
          </p:cNvPr>
          <p:cNvSpPr txBox="1"/>
          <p:nvPr/>
        </p:nvSpPr>
        <p:spPr>
          <a:xfrm>
            <a:off x="3310132" y="782800"/>
            <a:ext cx="28173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B831AF-2573-E47F-8919-C544FFD37F1C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kids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9061D1-12D8-AD5A-748A-638D012C3894}"/>
              </a:ext>
            </a:extLst>
          </p:cNvPr>
          <p:cNvSpPr txBox="1"/>
          <p:nvPr/>
        </p:nvSpPr>
        <p:spPr>
          <a:xfrm>
            <a:off x="-251012" y="-811932"/>
            <a:ext cx="35999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car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56C92F-5487-4AAF-5DBE-0737FB22EC1E}"/>
              </a:ext>
            </a:extLst>
          </p:cNvPr>
          <p:cNvSpPr txBox="1"/>
          <p:nvPr/>
        </p:nvSpPr>
        <p:spPr>
          <a:xfrm>
            <a:off x="8928847" y="4850706"/>
            <a:ext cx="326315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cat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5874D-FAB8-A05F-EF6E-9A0C7B75DD4F}"/>
              </a:ext>
            </a:extLst>
          </p:cNvPr>
          <p:cNvSpPr txBox="1"/>
          <p:nvPr/>
        </p:nvSpPr>
        <p:spPr>
          <a:xfrm>
            <a:off x="8116896" y="2530571"/>
            <a:ext cx="32631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cook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34488D-DFC1-F378-49B0-5BDB4CF24DF7}"/>
              </a:ext>
            </a:extLst>
          </p:cNvPr>
          <p:cNvSpPr txBox="1"/>
          <p:nvPr/>
        </p:nvSpPr>
        <p:spPr>
          <a:xfrm>
            <a:off x="7480853" y="-65917"/>
            <a:ext cx="4848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college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8E40ED-98C4-5DFA-2422-0E514841FF87}"/>
              </a:ext>
            </a:extLst>
          </p:cNvPr>
          <p:cNvSpPr txBox="1"/>
          <p:nvPr/>
        </p:nvSpPr>
        <p:spPr>
          <a:xfrm>
            <a:off x="3823743" y="4522918"/>
            <a:ext cx="45445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keys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B5ED86-8C86-5772-EA9C-D212BC5CD98B}"/>
              </a:ext>
            </a:extLst>
          </p:cNvPr>
          <p:cNvSpPr txBox="1"/>
          <p:nvPr/>
        </p:nvSpPr>
        <p:spPr>
          <a:xfrm>
            <a:off x="200803" y="5288340"/>
            <a:ext cx="32631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bank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59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C7F19-5E97-8A39-4349-386A2E15C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3B3BE13-4C73-1D1D-EF8A-E942F8C47355}"/>
              </a:ext>
            </a:extLst>
          </p:cNvPr>
          <p:cNvSpPr txBox="1"/>
          <p:nvPr/>
        </p:nvSpPr>
        <p:spPr>
          <a:xfrm>
            <a:off x="5531814" y="3657995"/>
            <a:ext cx="28173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91B725-A80C-A376-AB6C-4CC31306DEFE}"/>
              </a:ext>
            </a:extLst>
          </p:cNvPr>
          <p:cNvSpPr txBox="1"/>
          <p:nvPr/>
        </p:nvSpPr>
        <p:spPr>
          <a:xfrm>
            <a:off x="8989461" y="2554695"/>
            <a:ext cx="32631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park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2514D9-0C74-8A74-8358-1701BF7DF671}"/>
              </a:ext>
            </a:extLst>
          </p:cNvPr>
          <p:cNvSpPr txBox="1"/>
          <p:nvPr/>
        </p:nvSpPr>
        <p:spPr>
          <a:xfrm>
            <a:off x="8713694" y="-435895"/>
            <a:ext cx="35999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car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92B2BD-F9A9-0304-E7AA-DFBDEAB563BA}"/>
              </a:ext>
            </a:extLst>
          </p:cNvPr>
          <p:cNvSpPr txBox="1"/>
          <p:nvPr/>
        </p:nvSpPr>
        <p:spPr>
          <a:xfrm>
            <a:off x="8928847" y="4850706"/>
            <a:ext cx="326315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cat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53E4A9-CA9F-0086-445D-50128F1E6B8F}"/>
              </a:ext>
            </a:extLst>
          </p:cNvPr>
          <p:cNvSpPr txBox="1"/>
          <p:nvPr/>
        </p:nvSpPr>
        <p:spPr>
          <a:xfrm>
            <a:off x="5726308" y="1337957"/>
            <a:ext cx="32631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cook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B1416C-2D94-924F-1766-8D620FCB64A4}"/>
              </a:ext>
            </a:extLst>
          </p:cNvPr>
          <p:cNvSpPr txBox="1"/>
          <p:nvPr/>
        </p:nvSpPr>
        <p:spPr>
          <a:xfrm>
            <a:off x="511412" y="613220"/>
            <a:ext cx="4848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college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D3E289-E0DB-9736-50BB-0ADF5C5266E5}"/>
              </a:ext>
            </a:extLst>
          </p:cNvPr>
          <p:cNvSpPr txBox="1"/>
          <p:nvPr/>
        </p:nvSpPr>
        <p:spPr>
          <a:xfrm>
            <a:off x="511412" y="3218033"/>
            <a:ext cx="39960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coffee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6CEECA-3A89-D49E-3601-9AC8889E5A03}"/>
              </a:ext>
            </a:extLst>
          </p:cNvPr>
          <p:cNvSpPr txBox="1"/>
          <p:nvPr/>
        </p:nvSpPr>
        <p:spPr>
          <a:xfrm>
            <a:off x="200803" y="5288340"/>
            <a:ext cx="32631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bank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942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92E251-74BD-E663-F8A9-8FA911F672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42A3B24-3FC6-6B16-C582-843FB13BF469}"/>
              </a:ext>
            </a:extLst>
          </p:cNvPr>
          <p:cNvSpPr txBox="1"/>
          <p:nvPr/>
        </p:nvSpPr>
        <p:spPr>
          <a:xfrm>
            <a:off x="200803" y="5110416"/>
            <a:ext cx="28173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E548F9-ED66-164A-9456-34C8CC2B4FF3}"/>
              </a:ext>
            </a:extLst>
          </p:cNvPr>
          <p:cNvSpPr txBox="1"/>
          <p:nvPr/>
        </p:nvSpPr>
        <p:spPr>
          <a:xfrm>
            <a:off x="38267" y="29975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kids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0E05BA-2217-2FEF-E3BA-2639BD793456}"/>
              </a:ext>
            </a:extLst>
          </p:cNvPr>
          <p:cNvSpPr txBox="1"/>
          <p:nvPr/>
        </p:nvSpPr>
        <p:spPr>
          <a:xfrm>
            <a:off x="-350255" y="-776539"/>
            <a:ext cx="35999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car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C78A2A-4C37-4FF9-287A-F6D8FEAE8F49}"/>
              </a:ext>
            </a:extLst>
          </p:cNvPr>
          <p:cNvSpPr txBox="1"/>
          <p:nvPr/>
        </p:nvSpPr>
        <p:spPr>
          <a:xfrm>
            <a:off x="8928847" y="4850706"/>
            <a:ext cx="326315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cat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3FE034-9D47-AC16-040C-B54280C94678}"/>
              </a:ext>
            </a:extLst>
          </p:cNvPr>
          <p:cNvSpPr txBox="1"/>
          <p:nvPr/>
        </p:nvSpPr>
        <p:spPr>
          <a:xfrm>
            <a:off x="8229920" y="1600922"/>
            <a:ext cx="32631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cook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C47A63-F605-6F4E-0D58-1AD47CA1EBD6}"/>
              </a:ext>
            </a:extLst>
          </p:cNvPr>
          <p:cNvSpPr txBox="1"/>
          <p:nvPr/>
        </p:nvSpPr>
        <p:spPr>
          <a:xfrm>
            <a:off x="2155819" y="1287805"/>
            <a:ext cx="4848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college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FD0065-E242-35AA-77EC-22CA705ED5AF}"/>
              </a:ext>
            </a:extLst>
          </p:cNvPr>
          <p:cNvSpPr txBox="1"/>
          <p:nvPr/>
        </p:nvSpPr>
        <p:spPr>
          <a:xfrm>
            <a:off x="7589239" y="-336602"/>
            <a:ext cx="45445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keys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E232E1-EBDE-3B14-9BC7-4BE093D5ADE8}"/>
              </a:ext>
            </a:extLst>
          </p:cNvPr>
          <p:cNvSpPr txBox="1"/>
          <p:nvPr/>
        </p:nvSpPr>
        <p:spPr>
          <a:xfrm>
            <a:off x="3975460" y="4263915"/>
            <a:ext cx="39960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coffee</a:t>
            </a:r>
          </a:p>
        </p:txBody>
      </p:sp>
    </p:spTree>
    <p:extLst>
      <p:ext uri="{BB962C8B-B14F-4D97-AF65-F5344CB8AC3E}">
        <p14:creationId xmlns:p14="http://schemas.microsoft.com/office/powerpoint/2010/main" val="21141582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589776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like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636750" y="563631"/>
            <a:ext cx="618630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car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3017964" y="1215162"/>
            <a:ext cx="654858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keys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69</Words>
  <Application>Microsoft Office PowerPoint</Application>
  <PresentationFormat>Widescreen</PresentationFormat>
  <Paragraphs>59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2025-08-09T09:15:44Z</dcterms:modified>
</cp:coreProperties>
</file>