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297" r:id="rId4"/>
    <p:sldId id="298" r:id="rId5"/>
    <p:sldId id="299" r:id="rId6"/>
    <p:sldId id="300" r:id="rId7"/>
    <p:sldId id="269" r:id="rId8"/>
    <p:sldId id="296" r:id="rId9"/>
    <p:sldId id="292" r:id="rId10"/>
    <p:sldId id="293" r:id="rId11"/>
    <p:sldId id="294" r:id="rId12"/>
    <p:sldId id="295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9CE647-4B9B-4C46-9BC4-3752956CC69B}" v="2" dt="2025-08-09T08:45:21.3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  <pc:spChg chg="mod">
          <ac:chgData name="David Butler" userId="1d4169bac4fa5473" providerId="LiveId" clId="{A7037800-C62F-4299-A06A-B6C5737DA864}" dt="2025-08-06T13:09:12.524" v="351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  <pc:spChg chg="mod">
          <ac:chgData name="David Butler" userId="1d4169bac4fa5473" providerId="LiveId" clId="{A7037800-C62F-4299-A06A-B6C5737DA864}" dt="2025-08-06T13:09:40.942" v="358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  <pc:spChg chg="mod">
          <ac:chgData name="David Butler" userId="1d4169bac4fa5473" providerId="LiveId" clId="{A7037800-C62F-4299-A06A-B6C5737DA864}" dt="2025-08-06T13:09:58.711" v="36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  <pc:spChg chg="mod">
          <ac:chgData name="David Butler" userId="1d4169bac4fa5473" providerId="LiveId" clId="{A7037800-C62F-4299-A06A-B6C5737DA864}" dt="2025-08-06T13:01:07.808" v="180" actId="403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A7037800-C62F-4299-A06A-B6C5737DA864}" dt="2025-08-06T13:02:56.580" v="224" actId="20577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A7037800-C62F-4299-A06A-B6C5737DA864}" dt="2025-08-06T12:59:37.447" v="123" actId="20577"/>
          <ac:spMkLst>
            <pc:docMk/>
            <pc:sldMk cId="2013782049" sldId="288"/>
            <ac:spMk id="5" creationId="{772D8873-4467-9275-C8B5-B875B7D9FCAC}"/>
          </ac:spMkLst>
        </pc:spChg>
        <pc:spChg chg="mod">
          <ac:chgData name="David Butler" userId="1d4169bac4fa5473" providerId="LiveId" clId="{A7037800-C62F-4299-A06A-B6C5737DA864}" dt="2025-08-06T13:01:30.094" v="186" actId="1076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A7037800-C62F-4299-A06A-B6C5737DA864}" dt="2025-08-06T13:02:39.249" v="218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A7037800-C62F-4299-A06A-B6C5737DA864}" dt="2025-08-06T13:01:39.196" v="189" actId="1076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A7037800-C62F-4299-A06A-B6C5737DA864}" dt="2025-08-06T13:00:55.550" v="176" actId="403"/>
          <ac:spMkLst>
            <pc:docMk/>
            <pc:sldMk cId="2013782049" sldId="288"/>
            <ac:spMk id="11" creationId="{7EAF4343-30D2-BDED-2003-FBD47C56CE97}"/>
          </ac:spMkLst>
        </pc:spChg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  <pc:spChg chg="mod">
          <ac:chgData name="David Butler" userId="1d4169bac4fa5473" providerId="LiveId" clId="{A7037800-C62F-4299-A06A-B6C5737DA864}" dt="2025-08-06T13:08:09.486" v="318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  <pc:spChg chg="mod">
          <ac:chgData name="David Butler" userId="1d4169bac4fa5473" providerId="LiveId" clId="{A7037800-C62F-4299-A06A-B6C5737DA864}" dt="2025-08-06T13:08:16.559" v="32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  <pc:spChg chg="mod">
          <ac:chgData name="David Butler" userId="1d4169bac4fa5473" providerId="LiveId" clId="{A7037800-C62F-4299-A06A-B6C5737DA864}" dt="2025-08-06T13:08:34.941" v="345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  <pc:spChg chg="mod">
          <ac:chgData name="David Butler" userId="1d4169bac4fa5473" providerId="LiveId" clId="{A7037800-C62F-4299-A06A-B6C5737DA864}" dt="2025-08-06T13:07:42.797" v="30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E19CE647-4B9B-4C46-9BC4-3752956CC69B}"/>
    <pc:docChg chg="undo custSel addSld delSld modSld">
      <pc:chgData name="David Butler" userId="1d4169bac4fa5473" providerId="LiveId" clId="{E19CE647-4B9B-4C46-9BC4-3752956CC69B}" dt="2025-08-09T08:49:10.320" v="282" actId="1076"/>
      <pc:docMkLst>
        <pc:docMk/>
      </pc:docMkLst>
      <pc:sldChg chg="modSp mod">
        <pc:chgData name="David Butler" userId="1d4169bac4fa5473" providerId="LiveId" clId="{E19CE647-4B9B-4C46-9BC4-3752956CC69B}" dt="2025-08-09T08:46:02.663" v="183" actId="20577"/>
        <pc:sldMkLst>
          <pc:docMk/>
          <pc:sldMk cId="382111458" sldId="269"/>
        </pc:sldMkLst>
        <pc:spChg chg="mod">
          <ac:chgData name="David Butler" userId="1d4169bac4fa5473" providerId="LiveId" clId="{E19CE647-4B9B-4C46-9BC4-3752956CC69B}" dt="2025-08-09T08:46:02.663" v="183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32.319" v="205" actId="1076"/>
        <pc:sldMkLst>
          <pc:docMk/>
          <pc:sldMk cId="600683253" sldId="270"/>
        </pc:sldMkLst>
        <pc:spChg chg="mod">
          <ac:chgData name="David Butler" userId="1d4169bac4fa5473" providerId="LiveId" clId="{E19CE647-4B9B-4C46-9BC4-3752956CC69B}" dt="2025-08-09T08:46:32.319" v="20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6.763" v="224" actId="1076"/>
        <pc:sldMkLst>
          <pc:docMk/>
          <pc:sldMk cId="1440179092" sldId="271"/>
        </pc:sldMkLst>
        <pc:spChg chg="mod">
          <ac:chgData name="David Butler" userId="1d4169bac4fa5473" providerId="LiveId" clId="{E19CE647-4B9B-4C46-9BC4-3752956CC69B}" dt="2025-08-09T08:46:56.763" v="22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9.761" v="228" actId="20577"/>
        <pc:sldMkLst>
          <pc:docMk/>
          <pc:sldMk cId="2412835760" sldId="272"/>
        </pc:sldMkLst>
        <pc:spChg chg="mod">
          <ac:chgData name="David Butler" userId="1d4169bac4fa5473" providerId="LiveId" clId="{E19CE647-4B9B-4C46-9BC4-3752956CC69B}" dt="2025-08-09T08:46:59.761" v="228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del">
        <pc:chgData name="David Butler" userId="1d4169bac4fa5473" providerId="LiveId" clId="{E19CE647-4B9B-4C46-9BC4-3752956CC69B}" dt="2025-08-09T08:47:01.966" v="229" actId="47"/>
        <pc:sldMkLst>
          <pc:docMk/>
          <pc:sldMk cId="2880101976" sldId="273"/>
        </pc:sldMkLst>
      </pc:sldChg>
      <pc:sldChg chg="modSp mod">
        <pc:chgData name="David Butler" userId="1d4169bac4fa5473" providerId="LiveId" clId="{E19CE647-4B9B-4C46-9BC4-3752956CC69B}" dt="2025-08-09T08:43:50.819" v="93" actId="20577"/>
        <pc:sldMkLst>
          <pc:docMk/>
          <pc:sldMk cId="433527640" sldId="284"/>
        </pc:sldMkLst>
        <pc:spChg chg="mod">
          <ac:chgData name="David Butler" userId="1d4169bac4fa5473" providerId="LiveId" clId="{E19CE647-4B9B-4C46-9BC4-3752956CC69B}" dt="2025-08-09T08:42:49.071" v="37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E19CE647-4B9B-4C46-9BC4-3752956CC69B}" dt="2025-08-09T08:43:50.819" v="93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E19CE647-4B9B-4C46-9BC4-3752956CC69B}" dt="2025-08-09T08:47:19.002" v="237" actId="1076"/>
        <pc:sldMkLst>
          <pc:docMk/>
          <pc:sldMk cId="2013782049" sldId="288"/>
        </pc:sldMkLst>
        <pc:spChg chg="mod">
          <ac:chgData name="David Butler" userId="1d4169bac4fa5473" providerId="LiveId" clId="{E19CE647-4B9B-4C46-9BC4-3752956CC69B}" dt="2025-08-09T08:45:51.712" v="174" actId="1076"/>
          <ac:spMkLst>
            <pc:docMk/>
            <pc:sldMk cId="2013782049" sldId="288"/>
            <ac:spMk id="2" creationId="{5262B61F-6FAC-CF32-2FDE-830697135AF6}"/>
          </ac:spMkLst>
        </pc:spChg>
        <pc:spChg chg="add del mod">
          <ac:chgData name="David Butler" userId="1d4169bac4fa5473" providerId="LiveId" clId="{E19CE647-4B9B-4C46-9BC4-3752956CC69B}" dt="2025-08-09T08:47:15.302" v="235" actId="478"/>
          <ac:spMkLst>
            <pc:docMk/>
            <pc:sldMk cId="2013782049" sldId="288"/>
            <ac:spMk id="3" creationId="{15983725-529D-690A-DD1C-E4D640ED4B23}"/>
          </ac:spMkLst>
        </pc:spChg>
        <pc:spChg chg="mod">
          <ac:chgData name="David Butler" userId="1d4169bac4fa5473" providerId="LiveId" clId="{E19CE647-4B9B-4C46-9BC4-3752956CC69B}" dt="2025-08-09T08:45:02.763" v="147" actId="1076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E19CE647-4B9B-4C46-9BC4-3752956CC69B}" dt="2025-08-09T08:44:05.891" v="108" actId="20577"/>
          <ac:spMkLst>
            <pc:docMk/>
            <pc:sldMk cId="2013782049" sldId="288"/>
            <ac:spMk id="5" creationId="{772D8873-4467-9275-C8B5-B875B7D9FCAC}"/>
          </ac:spMkLst>
        </pc:spChg>
        <pc:spChg chg="add mod">
          <ac:chgData name="David Butler" userId="1d4169bac4fa5473" providerId="LiveId" clId="{E19CE647-4B9B-4C46-9BC4-3752956CC69B}" dt="2025-08-09T08:47:17.064" v="236" actId="1076"/>
          <ac:spMkLst>
            <pc:docMk/>
            <pc:sldMk cId="2013782049" sldId="288"/>
            <ac:spMk id="6" creationId="{60C5DA5E-93DE-78EC-3C53-043D1F3160D7}"/>
          </ac:spMkLst>
        </pc:spChg>
        <pc:spChg chg="mod">
          <ac:chgData name="David Butler" userId="1d4169bac4fa5473" providerId="LiveId" clId="{E19CE647-4B9B-4C46-9BC4-3752956CC69B}" dt="2025-08-09T08:44:37.948" v="136" actId="20577"/>
          <ac:spMkLst>
            <pc:docMk/>
            <pc:sldMk cId="2013782049" sldId="288"/>
            <ac:spMk id="7" creationId="{3B3DB203-654A-7641-5AE4-AEDBD3BA43A7}"/>
          </ac:spMkLst>
        </pc:spChg>
        <pc:spChg chg="del">
          <ac:chgData name="David Butler" userId="1d4169bac4fa5473" providerId="LiveId" clId="{E19CE647-4B9B-4C46-9BC4-3752956CC69B}" dt="2025-08-09T08:47:13.811" v="234" actId="478"/>
          <ac:spMkLst>
            <pc:docMk/>
            <pc:sldMk cId="2013782049" sldId="288"/>
            <ac:spMk id="8" creationId="{D61D9D51-2DC8-EB45-7CA6-1A7C03D8AA47}"/>
          </ac:spMkLst>
        </pc:spChg>
        <pc:spChg chg="mod">
          <ac:chgData name="David Butler" userId="1d4169bac4fa5473" providerId="LiveId" clId="{E19CE647-4B9B-4C46-9BC4-3752956CC69B}" dt="2025-08-09T08:47:19.002" v="237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E19CE647-4B9B-4C46-9BC4-3752956CC69B}" dt="2025-08-09T08:44:47.778" v="141" actId="14100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E19CE647-4B9B-4C46-9BC4-3752956CC69B}" dt="2025-08-09T08:44:22.459" v="119" actId="14100"/>
          <ac:spMkLst>
            <pc:docMk/>
            <pc:sldMk cId="2013782049" sldId="288"/>
            <ac:spMk id="11" creationId="{7EAF4343-30D2-BDED-2003-FBD47C56CE97}"/>
          </ac:spMkLst>
        </pc:spChg>
      </pc:sldChg>
      <pc:sldChg chg="modSp mod">
        <pc:chgData name="David Butler" userId="1d4169bac4fa5473" providerId="LiveId" clId="{E19CE647-4B9B-4C46-9BC4-3752956CC69B}" dt="2025-08-09T08:46:10.961" v="193" actId="20577"/>
        <pc:sldMkLst>
          <pc:docMk/>
          <pc:sldMk cId="2066152977" sldId="292"/>
        </pc:sldMkLst>
        <pc:spChg chg="mod">
          <ac:chgData name="David Butler" userId="1d4169bac4fa5473" providerId="LiveId" clId="{E19CE647-4B9B-4C46-9BC4-3752956CC69B}" dt="2025-08-09T08:46:10.961" v="193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E19CE647-4B9B-4C46-9BC4-3752956CC69B}" dt="2025-08-09T08:46:19.373" v="199" actId="122"/>
        <pc:sldMkLst>
          <pc:docMk/>
          <pc:sldMk cId="2680864735" sldId="293"/>
        </pc:sldMkLst>
        <pc:spChg chg="mod">
          <ac:chgData name="David Butler" userId="1d4169bac4fa5473" providerId="LiveId" clId="{E19CE647-4B9B-4C46-9BC4-3752956CC69B}" dt="2025-08-09T08:46:19.373" v="199" actId="122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E19CE647-4B9B-4C46-9BC4-3752956CC69B}" dt="2025-08-09T08:46:42.861" v="210" actId="1076"/>
        <pc:sldMkLst>
          <pc:docMk/>
          <pc:sldMk cId="741386051" sldId="294"/>
        </pc:sldMkLst>
        <pc:spChg chg="mod">
          <ac:chgData name="David Butler" userId="1d4169bac4fa5473" providerId="LiveId" clId="{E19CE647-4B9B-4C46-9BC4-3752956CC69B}" dt="2025-08-09T08:46:42.861" v="210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E19CE647-4B9B-4C46-9BC4-3752956CC69B}" dt="2025-08-09T08:46:50.713" v="219" actId="20577"/>
        <pc:sldMkLst>
          <pc:docMk/>
          <pc:sldMk cId="712021484" sldId="295"/>
        </pc:sldMkLst>
        <pc:spChg chg="mod">
          <ac:chgData name="David Butler" userId="1d4169bac4fa5473" providerId="LiveId" clId="{E19CE647-4B9B-4C46-9BC4-3752956CC69B}" dt="2025-08-09T08:46:50.713" v="219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E19CE647-4B9B-4C46-9BC4-3752956CC69B}" dt="2025-08-09T08:46:06.089" v="185" actId="20577"/>
        <pc:sldMkLst>
          <pc:docMk/>
          <pc:sldMk cId="1236964882" sldId="296"/>
        </pc:sldMkLst>
        <pc:spChg chg="mod">
          <ac:chgData name="David Butler" userId="1d4169bac4fa5473" providerId="LiveId" clId="{E19CE647-4B9B-4C46-9BC4-3752956CC69B}" dt="2025-08-09T08:46:06.089" v="185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E19CE647-4B9B-4C46-9BC4-3752956CC69B}" dt="2025-08-09T08:47:36.869" v="246" actId="1076"/>
        <pc:sldMkLst>
          <pc:docMk/>
          <pc:sldMk cId="3295370546" sldId="297"/>
        </pc:sldMkLst>
        <pc:spChg chg="mod">
          <ac:chgData name="David Butler" userId="1d4169bac4fa5473" providerId="LiveId" clId="{E19CE647-4B9B-4C46-9BC4-3752956CC69B}" dt="2025-08-09T08:47:25.385" v="240" actId="1076"/>
          <ac:spMkLst>
            <pc:docMk/>
            <pc:sldMk cId="3295370546" sldId="297"/>
            <ac:spMk id="2" creationId="{1734FAEE-A06B-16A2-AD4D-1A1F53DF3EBF}"/>
          </ac:spMkLst>
        </pc:spChg>
        <pc:spChg chg="del">
          <ac:chgData name="David Butler" userId="1d4169bac4fa5473" providerId="LiveId" clId="{E19CE647-4B9B-4C46-9BC4-3752956CC69B}" dt="2025-08-09T08:47:22.139" v="238" actId="478"/>
          <ac:spMkLst>
            <pc:docMk/>
            <pc:sldMk cId="3295370546" sldId="297"/>
            <ac:spMk id="4" creationId="{D2C8BAAF-21AB-4F7E-F671-302E1B84BC66}"/>
          </ac:spMkLst>
        </pc:spChg>
        <pc:spChg chg="mod">
          <ac:chgData name="David Butler" userId="1d4169bac4fa5473" providerId="LiveId" clId="{E19CE647-4B9B-4C46-9BC4-3752956CC69B}" dt="2025-08-09T08:47:33.817" v="244" actId="1076"/>
          <ac:spMkLst>
            <pc:docMk/>
            <pc:sldMk cId="3295370546" sldId="297"/>
            <ac:spMk id="5" creationId="{6376B349-7627-F656-3E68-331DC51E838E}"/>
          </ac:spMkLst>
        </pc:spChg>
        <pc:spChg chg="mod">
          <ac:chgData name="David Butler" userId="1d4169bac4fa5473" providerId="LiveId" clId="{E19CE647-4B9B-4C46-9BC4-3752956CC69B}" dt="2025-08-09T08:47:36.869" v="246" actId="1076"/>
          <ac:spMkLst>
            <pc:docMk/>
            <pc:sldMk cId="3295370546" sldId="297"/>
            <ac:spMk id="6" creationId="{D5AB0B31-D64C-589D-BF94-35CDAACE5FEF}"/>
          </ac:spMkLst>
        </pc:spChg>
        <pc:spChg chg="del">
          <ac:chgData name="David Butler" userId="1d4169bac4fa5473" providerId="LiveId" clId="{E19CE647-4B9B-4C46-9BC4-3752956CC69B}" dt="2025-08-09T08:47:23.556" v="239" actId="478"/>
          <ac:spMkLst>
            <pc:docMk/>
            <pc:sldMk cId="3295370546" sldId="297"/>
            <ac:spMk id="7" creationId="{6904F97E-D91E-7BA3-8B00-499E3CAB31F1}"/>
          </ac:spMkLst>
        </pc:spChg>
        <pc:spChg chg="mod">
          <ac:chgData name="David Butler" userId="1d4169bac4fa5473" providerId="LiveId" clId="{E19CE647-4B9B-4C46-9BC4-3752956CC69B}" dt="2025-08-09T08:47:35.321" v="245" actId="1076"/>
          <ac:spMkLst>
            <pc:docMk/>
            <pc:sldMk cId="3295370546" sldId="297"/>
            <ac:spMk id="9" creationId="{BA5F8DDE-0607-D586-FE5E-1591ECAEEEA2}"/>
          </ac:spMkLst>
        </pc:spChg>
        <pc:spChg chg="mod">
          <ac:chgData name="David Butler" userId="1d4169bac4fa5473" providerId="LiveId" clId="{E19CE647-4B9B-4C46-9BC4-3752956CC69B}" dt="2025-08-09T08:47:32.264" v="243" actId="1076"/>
          <ac:spMkLst>
            <pc:docMk/>
            <pc:sldMk cId="3295370546" sldId="297"/>
            <ac:spMk id="10" creationId="{2203AD6D-08B7-BBD7-5066-4410B7718E24}"/>
          </ac:spMkLst>
        </pc:spChg>
      </pc:sldChg>
      <pc:sldChg chg="del">
        <pc:chgData name="David Butler" userId="1d4169bac4fa5473" providerId="LiveId" clId="{E19CE647-4B9B-4C46-9BC4-3752956CC69B}" dt="2025-08-09T08:45:56.379" v="175" actId="47"/>
        <pc:sldMkLst>
          <pc:docMk/>
          <pc:sldMk cId="3721678615" sldId="297"/>
        </pc:sldMkLst>
      </pc:sldChg>
      <pc:sldChg chg="delSp modSp add mod">
        <pc:chgData name="David Butler" userId="1d4169bac4fa5473" providerId="LiveId" clId="{E19CE647-4B9B-4C46-9BC4-3752956CC69B}" dt="2025-08-09T08:47:56.956" v="255" actId="1076"/>
        <pc:sldMkLst>
          <pc:docMk/>
          <pc:sldMk cId="734923773" sldId="298"/>
        </pc:sldMkLst>
        <pc:spChg chg="mod">
          <ac:chgData name="David Butler" userId="1d4169bac4fa5473" providerId="LiveId" clId="{E19CE647-4B9B-4C46-9BC4-3752956CC69B}" dt="2025-08-09T08:47:56.956" v="255" actId="1076"/>
          <ac:spMkLst>
            <pc:docMk/>
            <pc:sldMk cId="734923773" sldId="298"/>
            <ac:spMk id="2" creationId="{99992C6A-057A-AA17-9B05-A12F502F32E2}"/>
          </ac:spMkLst>
        </pc:spChg>
        <pc:spChg chg="mod">
          <ac:chgData name="David Butler" userId="1d4169bac4fa5473" providerId="LiveId" clId="{E19CE647-4B9B-4C46-9BC4-3752956CC69B}" dt="2025-08-09T08:47:48.186" v="250" actId="1076"/>
          <ac:spMkLst>
            <pc:docMk/>
            <pc:sldMk cId="734923773" sldId="298"/>
            <ac:spMk id="3" creationId="{88CF8B4B-88A7-6BCD-C6D0-159F89106732}"/>
          </ac:spMkLst>
        </pc:spChg>
        <pc:spChg chg="mod">
          <ac:chgData name="David Butler" userId="1d4169bac4fa5473" providerId="LiveId" clId="{E19CE647-4B9B-4C46-9BC4-3752956CC69B}" dt="2025-08-09T08:47:55.336" v="254" actId="1076"/>
          <ac:spMkLst>
            <pc:docMk/>
            <pc:sldMk cId="734923773" sldId="298"/>
            <ac:spMk id="4" creationId="{BF8315EB-9896-07A9-DE6B-488157A7ECF7}"/>
          </ac:spMkLst>
        </pc:spChg>
        <pc:spChg chg="mod">
          <ac:chgData name="David Butler" userId="1d4169bac4fa5473" providerId="LiveId" clId="{E19CE647-4B9B-4C46-9BC4-3752956CC69B}" dt="2025-08-09T08:47:53.642" v="253" actId="1076"/>
          <ac:spMkLst>
            <pc:docMk/>
            <pc:sldMk cId="734923773" sldId="298"/>
            <ac:spMk id="5" creationId="{53BF06A6-D77F-640C-62B1-4CFAE1AFE030}"/>
          </ac:spMkLst>
        </pc:spChg>
        <pc:spChg chg="del">
          <ac:chgData name="David Butler" userId="1d4169bac4fa5473" providerId="LiveId" clId="{E19CE647-4B9B-4C46-9BC4-3752956CC69B}" dt="2025-08-09T08:47:42.730" v="247" actId="478"/>
          <ac:spMkLst>
            <pc:docMk/>
            <pc:sldMk cId="734923773" sldId="298"/>
            <ac:spMk id="6" creationId="{212393DF-3F93-159A-9F1B-A5DB0FCF39BD}"/>
          </ac:spMkLst>
        </pc:spChg>
        <pc:spChg chg="mod">
          <ac:chgData name="David Butler" userId="1d4169bac4fa5473" providerId="LiveId" clId="{E19CE647-4B9B-4C46-9BC4-3752956CC69B}" dt="2025-08-09T08:47:51.840" v="252" actId="1076"/>
          <ac:spMkLst>
            <pc:docMk/>
            <pc:sldMk cId="734923773" sldId="298"/>
            <ac:spMk id="7" creationId="{52DC2B28-C042-68B4-2CA9-54BE7F0E125A}"/>
          </ac:spMkLst>
        </pc:spChg>
        <pc:spChg chg="mod">
          <ac:chgData name="David Butler" userId="1d4169bac4fa5473" providerId="LiveId" clId="{E19CE647-4B9B-4C46-9BC4-3752956CC69B}" dt="2025-08-09T08:47:46.181" v="249" actId="1076"/>
          <ac:spMkLst>
            <pc:docMk/>
            <pc:sldMk cId="734923773" sldId="298"/>
            <ac:spMk id="9" creationId="{4590AA1E-10C0-02AA-7482-8FB7E90C1F97}"/>
          </ac:spMkLst>
        </pc:spChg>
        <pc:spChg chg="mod">
          <ac:chgData name="David Butler" userId="1d4169bac4fa5473" providerId="LiveId" clId="{E19CE647-4B9B-4C46-9BC4-3752956CC69B}" dt="2025-08-09T08:47:50.022" v="251" actId="1076"/>
          <ac:spMkLst>
            <pc:docMk/>
            <pc:sldMk cId="734923773" sldId="298"/>
            <ac:spMk id="10" creationId="{178479BC-846A-1DAD-756B-D18D06165C19}"/>
          </ac:spMkLst>
        </pc:spChg>
        <pc:spChg chg="del">
          <ac:chgData name="David Butler" userId="1d4169bac4fa5473" providerId="LiveId" clId="{E19CE647-4B9B-4C46-9BC4-3752956CC69B}" dt="2025-08-09T08:47:44.131" v="248" actId="478"/>
          <ac:spMkLst>
            <pc:docMk/>
            <pc:sldMk cId="734923773" sldId="298"/>
            <ac:spMk id="11" creationId="{CAE2477A-592D-92AD-486A-AF5F49311459}"/>
          </ac:spMkLst>
        </pc:spChg>
      </pc:sldChg>
      <pc:sldChg chg="del">
        <pc:chgData name="David Butler" userId="1d4169bac4fa5473" providerId="LiveId" clId="{E19CE647-4B9B-4C46-9BC4-3752956CC69B}" dt="2025-08-09T08:45:56.959" v="176" actId="47"/>
        <pc:sldMkLst>
          <pc:docMk/>
          <pc:sldMk cId="4006559877" sldId="298"/>
        </pc:sldMkLst>
      </pc:sldChg>
      <pc:sldChg chg="delSp modSp add mod">
        <pc:chgData name="David Butler" userId="1d4169bac4fa5473" providerId="LiveId" clId="{E19CE647-4B9B-4C46-9BC4-3752956CC69B}" dt="2025-08-09T08:48:23.201" v="267" actId="1076"/>
        <pc:sldMkLst>
          <pc:docMk/>
          <pc:sldMk cId="331219654" sldId="299"/>
        </pc:sldMkLst>
        <pc:spChg chg="mod">
          <ac:chgData name="David Butler" userId="1d4169bac4fa5473" providerId="LiveId" clId="{E19CE647-4B9B-4C46-9BC4-3752956CC69B}" dt="2025-08-09T08:48:06.940" v="259" actId="1076"/>
          <ac:spMkLst>
            <pc:docMk/>
            <pc:sldMk cId="331219654" sldId="299"/>
            <ac:spMk id="2" creationId="{93D3F0FD-11C3-AFF9-6682-E165B7D3EB93}"/>
          </ac:spMkLst>
        </pc:spChg>
        <pc:spChg chg="mod">
          <ac:chgData name="David Butler" userId="1d4169bac4fa5473" providerId="LiveId" clId="{E19CE647-4B9B-4C46-9BC4-3752956CC69B}" dt="2025-08-09T08:48:20.477" v="266" actId="1076"/>
          <ac:spMkLst>
            <pc:docMk/>
            <pc:sldMk cId="331219654" sldId="299"/>
            <ac:spMk id="3" creationId="{E3CD9EF6-8CB1-0214-33E0-1FAAD3577ED7}"/>
          </ac:spMkLst>
        </pc:spChg>
        <pc:spChg chg="mod">
          <ac:chgData name="David Butler" userId="1d4169bac4fa5473" providerId="LiveId" clId="{E19CE647-4B9B-4C46-9BC4-3752956CC69B}" dt="2025-08-09T08:48:10.738" v="261" actId="1076"/>
          <ac:spMkLst>
            <pc:docMk/>
            <pc:sldMk cId="331219654" sldId="299"/>
            <ac:spMk id="4" creationId="{20754656-C0A9-A4A3-F212-2FB1784CA206}"/>
          </ac:spMkLst>
        </pc:spChg>
        <pc:spChg chg="mod">
          <ac:chgData name="David Butler" userId="1d4169bac4fa5473" providerId="LiveId" clId="{E19CE647-4B9B-4C46-9BC4-3752956CC69B}" dt="2025-08-09T08:48:18.456" v="265" actId="1076"/>
          <ac:spMkLst>
            <pc:docMk/>
            <pc:sldMk cId="331219654" sldId="299"/>
            <ac:spMk id="5" creationId="{0F5E7BE2-EAEC-CDB4-BBB0-D66905B6233F}"/>
          </ac:spMkLst>
        </pc:spChg>
        <pc:spChg chg="mod">
          <ac:chgData name="David Butler" userId="1d4169bac4fa5473" providerId="LiveId" clId="{E19CE647-4B9B-4C46-9BC4-3752956CC69B}" dt="2025-08-09T08:48:05.140" v="258" actId="1076"/>
          <ac:spMkLst>
            <pc:docMk/>
            <pc:sldMk cId="331219654" sldId="299"/>
            <ac:spMk id="6" creationId="{535E4F3D-9A6B-8A0B-0E28-AB1C0C7EF87D}"/>
          </ac:spMkLst>
        </pc:spChg>
        <pc:spChg chg="mod">
          <ac:chgData name="David Butler" userId="1d4169bac4fa5473" providerId="LiveId" clId="{E19CE647-4B9B-4C46-9BC4-3752956CC69B}" dt="2025-08-09T08:48:14.455" v="263" actId="1076"/>
          <ac:spMkLst>
            <pc:docMk/>
            <pc:sldMk cId="331219654" sldId="299"/>
            <ac:spMk id="7" creationId="{6514569F-83F5-1D60-7863-7EA0D44AA2A1}"/>
          </ac:spMkLst>
        </pc:spChg>
        <pc:spChg chg="mod">
          <ac:chgData name="David Butler" userId="1d4169bac4fa5473" providerId="LiveId" clId="{E19CE647-4B9B-4C46-9BC4-3752956CC69B}" dt="2025-08-09T08:48:16.380" v="264" actId="1076"/>
          <ac:spMkLst>
            <pc:docMk/>
            <pc:sldMk cId="331219654" sldId="299"/>
            <ac:spMk id="8" creationId="{66361D7D-D14A-B406-3A47-1F531175CB43}"/>
          </ac:spMkLst>
        </pc:spChg>
        <pc:spChg chg="del">
          <ac:chgData name="David Butler" userId="1d4169bac4fa5473" providerId="LiveId" clId="{E19CE647-4B9B-4C46-9BC4-3752956CC69B}" dt="2025-08-09T08:48:00.963" v="256" actId="478"/>
          <ac:spMkLst>
            <pc:docMk/>
            <pc:sldMk cId="331219654" sldId="299"/>
            <ac:spMk id="9" creationId="{27728AB8-955E-5AF1-BCB1-F6D289A83AAD}"/>
          </ac:spMkLst>
        </pc:spChg>
        <pc:spChg chg="del">
          <ac:chgData name="David Butler" userId="1d4169bac4fa5473" providerId="LiveId" clId="{E19CE647-4B9B-4C46-9BC4-3752956CC69B}" dt="2025-08-09T08:48:03.591" v="257" actId="478"/>
          <ac:spMkLst>
            <pc:docMk/>
            <pc:sldMk cId="331219654" sldId="299"/>
            <ac:spMk id="10" creationId="{9D2625C3-56F2-3A69-AC1E-E40A42E1670B}"/>
          </ac:spMkLst>
        </pc:spChg>
        <pc:spChg chg="mod">
          <ac:chgData name="David Butler" userId="1d4169bac4fa5473" providerId="LiveId" clId="{E19CE647-4B9B-4C46-9BC4-3752956CC69B}" dt="2025-08-09T08:48:23.201" v="267" actId="1076"/>
          <ac:spMkLst>
            <pc:docMk/>
            <pc:sldMk cId="331219654" sldId="299"/>
            <ac:spMk id="11" creationId="{16C61E2B-57A8-3D2A-0F3E-B1D6EE28DC9D}"/>
          </ac:spMkLst>
        </pc:spChg>
      </pc:sldChg>
      <pc:sldChg chg="del">
        <pc:chgData name="David Butler" userId="1d4169bac4fa5473" providerId="LiveId" clId="{E19CE647-4B9B-4C46-9BC4-3752956CC69B}" dt="2025-08-09T08:45:57.630" v="177" actId="47"/>
        <pc:sldMkLst>
          <pc:docMk/>
          <pc:sldMk cId="2877572591" sldId="299"/>
        </pc:sldMkLst>
      </pc:sldChg>
      <pc:sldChg chg="addSp delSp modSp add mod">
        <pc:chgData name="David Butler" userId="1d4169bac4fa5473" providerId="LiveId" clId="{E19CE647-4B9B-4C46-9BC4-3752956CC69B}" dt="2025-08-09T08:49:10.320" v="282" actId="1076"/>
        <pc:sldMkLst>
          <pc:docMk/>
          <pc:sldMk cId="1704740825" sldId="300"/>
        </pc:sldMkLst>
        <pc:spChg chg="del">
          <ac:chgData name="David Butler" userId="1d4169bac4fa5473" providerId="LiveId" clId="{E19CE647-4B9B-4C46-9BC4-3752956CC69B}" dt="2025-08-09T08:48:39.752" v="271" actId="478"/>
          <ac:spMkLst>
            <pc:docMk/>
            <pc:sldMk cId="1704740825" sldId="300"/>
            <ac:spMk id="2" creationId="{C2057D8B-1C80-FAE9-8F62-D050844AADC4}"/>
          </ac:spMkLst>
        </pc:spChg>
        <pc:spChg chg="mod">
          <ac:chgData name="David Butler" userId="1d4169bac4fa5473" providerId="LiveId" clId="{E19CE647-4B9B-4C46-9BC4-3752956CC69B}" dt="2025-08-09T08:49:06.882" v="281" actId="1076"/>
          <ac:spMkLst>
            <pc:docMk/>
            <pc:sldMk cId="1704740825" sldId="300"/>
            <ac:spMk id="3" creationId="{AB53FF78-1A6B-B459-2D01-C54593F6AD35}"/>
          </ac:spMkLst>
        </pc:spChg>
        <pc:spChg chg="mod">
          <ac:chgData name="David Butler" userId="1d4169bac4fa5473" providerId="LiveId" clId="{E19CE647-4B9B-4C46-9BC4-3752956CC69B}" dt="2025-08-09T08:49:01.308" v="279" actId="1076"/>
          <ac:spMkLst>
            <pc:docMk/>
            <pc:sldMk cId="1704740825" sldId="300"/>
            <ac:spMk id="4" creationId="{D9563835-67BD-E8D5-0077-F3B7626AE1FE}"/>
          </ac:spMkLst>
        </pc:spChg>
        <pc:spChg chg="del">
          <ac:chgData name="David Butler" userId="1d4169bac4fa5473" providerId="LiveId" clId="{E19CE647-4B9B-4C46-9BC4-3752956CC69B}" dt="2025-08-09T08:48:43.518" v="272" actId="478"/>
          <ac:spMkLst>
            <pc:docMk/>
            <pc:sldMk cId="1704740825" sldId="300"/>
            <ac:spMk id="5" creationId="{65716716-C22C-75FD-745E-633D38AF2519}"/>
          </ac:spMkLst>
        </pc:spChg>
        <pc:spChg chg="mod">
          <ac:chgData name="David Butler" userId="1d4169bac4fa5473" providerId="LiveId" clId="{E19CE647-4B9B-4C46-9BC4-3752956CC69B}" dt="2025-08-09T08:48:53.687" v="276" actId="1076"/>
          <ac:spMkLst>
            <pc:docMk/>
            <pc:sldMk cId="1704740825" sldId="300"/>
            <ac:spMk id="6" creationId="{12626F19-A322-3DBC-29C6-38AAF2DCFDB5}"/>
          </ac:spMkLst>
        </pc:spChg>
        <pc:spChg chg="add del">
          <ac:chgData name="David Butler" userId="1d4169bac4fa5473" providerId="LiveId" clId="{E19CE647-4B9B-4C46-9BC4-3752956CC69B}" dt="2025-08-09T08:48:37.660" v="270" actId="478"/>
          <ac:spMkLst>
            <pc:docMk/>
            <pc:sldMk cId="1704740825" sldId="300"/>
            <ac:spMk id="7" creationId="{BB1B617A-2D40-DC09-5583-A1164A6234FD}"/>
          </ac:spMkLst>
        </pc:spChg>
        <pc:spChg chg="mod">
          <ac:chgData name="David Butler" userId="1d4169bac4fa5473" providerId="LiveId" clId="{E19CE647-4B9B-4C46-9BC4-3752956CC69B}" dt="2025-08-09T08:48:56.290" v="277" actId="1076"/>
          <ac:spMkLst>
            <pc:docMk/>
            <pc:sldMk cId="1704740825" sldId="300"/>
            <ac:spMk id="8" creationId="{1E5B2FC8-302E-CE54-91DE-CB4787A38FE1}"/>
          </ac:spMkLst>
        </pc:spChg>
        <pc:spChg chg="mod">
          <ac:chgData name="David Butler" userId="1d4169bac4fa5473" providerId="LiveId" clId="{E19CE647-4B9B-4C46-9BC4-3752956CC69B}" dt="2025-08-09T08:49:10.320" v="282" actId="1076"/>
          <ac:spMkLst>
            <pc:docMk/>
            <pc:sldMk cId="1704740825" sldId="300"/>
            <ac:spMk id="9" creationId="{FAAD6A22-5B7B-FD4D-56CC-F482EA68586D}"/>
          </ac:spMkLst>
        </pc:spChg>
        <pc:spChg chg="mod">
          <ac:chgData name="David Butler" userId="1d4169bac4fa5473" providerId="LiveId" clId="{E19CE647-4B9B-4C46-9BC4-3752956CC69B}" dt="2025-08-09T08:48:48.529" v="274" actId="1076"/>
          <ac:spMkLst>
            <pc:docMk/>
            <pc:sldMk cId="1704740825" sldId="300"/>
            <ac:spMk id="10" creationId="{D86D05C7-F712-23E0-4041-AED25B7175DA}"/>
          </ac:spMkLst>
        </pc:spChg>
        <pc:spChg chg="mod">
          <ac:chgData name="David Butler" userId="1d4169bac4fa5473" providerId="LiveId" clId="{E19CE647-4B9B-4C46-9BC4-3752956CC69B}" dt="2025-08-09T08:49:04.822" v="280" actId="1076"/>
          <ac:spMkLst>
            <pc:docMk/>
            <pc:sldMk cId="1704740825" sldId="300"/>
            <ac:spMk id="11" creationId="{32798AE3-B247-121A-7164-D615D15C9C67}"/>
          </ac:spMkLst>
        </pc:spChg>
      </pc:sldChg>
      <pc:sldChg chg="del">
        <pc:chgData name="David Butler" userId="1d4169bac4fa5473" providerId="LiveId" clId="{E19CE647-4B9B-4C46-9BC4-3752956CC69B}" dt="2025-08-09T08:45:58.315" v="178" actId="47"/>
        <pc:sldMkLst>
          <pc:docMk/>
          <pc:sldMk cId="2425506548" sldId="300"/>
        </pc:sldMkLst>
      </pc:sldChg>
      <pc:sldChg chg="del">
        <pc:chgData name="David Butler" userId="1d4169bac4fa5473" providerId="LiveId" clId="{E19CE647-4B9B-4C46-9BC4-3752956CC69B}" dt="2025-08-09T08:45:59.046" v="179" actId="47"/>
        <pc:sldMkLst>
          <pc:docMk/>
          <pc:sldMk cId="2717723411" sldId="301"/>
        </pc:sldMkLst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  <pc:spChg chg="mod">
          <ac:chgData name="David Butler" userId="1d4169bac4fa5473" providerId="LiveId" clId="{C2CEABC2-D94E-4043-85F8-C20965953A5C}" dt="2025-08-04T08:20:09.478" v="440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  <pc:spChg chg="mod">
          <ac:chgData name="David Butler" userId="1d4169bac4fa5473" providerId="LiveId" clId="{C2CEABC2-D94E-4043-85F8-C20965953A5C}" dt="2025-08-04T08:20:13.861" v="445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  <pc:spChg chg="mod">
          <ac:chgData name="David Butler" userId="1d4169bac4fa5473" providerId="LiveId" clId="{C2CEABC2-D94E-4043-85F8-C20965953A5C}" dt="2025-08-04T08:20:22.309" v="45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  <pc:spChg chg="mod">
          <ac:chgData name="David Butler" userId="1d4169bac4fa5473" providerId="LiveId" clId="{806276E9-998A-4B07-9402-043586223017}" dt="2025-08-04T12:26:15.804" v="33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  <pc:spChg chg="mod">
          <ac:chgData name="David Butler" userId="1d4169bac4fa5473" providerId="LiveId" clId="{806276E9-998A-4B07-9402-043586223017}" dt="2025-08-04T12:27:09.851" v="348" actId="403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  <pc:spChg chg="mod">
          <ac:chgData name="David Butler" userId="1d4169bac4fa5473" providerId="LiveId" clId="{806276E9-998A-4B07-9402-043586223017}" dt="2025-08-04T12:28:16.143" v="353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  <pc:spChg chg="mod">
          <ac:chgData name="David Butler" userId="1d4169bac4fa5473" providerId="LiveId" clId="{806276E9-998A-4B07-9402-043586223017}" dt="2025-08-04T12:20:59.529" v="205" actId="1076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806276E9-998A-4B07-9402-043586223017}" dt="2025-08-04T12:21:02.700" v="206" actId="1076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806276E9-998A-4B07-9402-043586223017}" dt="2025-08-04T12:21:05.569" v="207" actId="1076"/>
          <ac:spMkLst>
            <pc:docMk/>
            <pc:sldMk cId="2013782049" sldId="288"/>
            <ac:spMk id="5" creationId="{772D8873-4467-9275-C8B5-B875B7D9FCAC}"/>
          </ac:spMkLst>
        </pc:spChg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  <pc:spChg chg="mod">
          <ac:chgData name="David Butler" userId="1d4169bac4fa5473" providerId="LiveId" clId="{806276E9-998A-4B07-9402-043586223017}" dt="2025-08-04T12:25:18.316" v="29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  <pc:spChg chg="mod">
          <ac:chgData name="David Butler" userId="1d4169bac4fa5473" providerId="LiveId" clId="{806276E9-998A-4B07-9402-043586223017}" dt="2025-08-04T12:25:27.192" v="298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  <pc:spChg chg="mod">
          <ac:chgData name="David Butler" userId="1d4169bac4fa5473" providerId="LiveId" clId="{806276E9-998A-4B07-9402-043586223017}" dt="2025-08-04T12:25:31.474" v="303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  <pc:spChg chg="mod">
          <ac:chgData name="David Butler" userId="1d4169bac4fa5473" providerId="LiveId" clId="{806276E9-998A-4B07-9402-043586223017}" dt="2025-08-04T12:26:02.908" v="325" actId="255"/>
          <ac:spMkLst>
            <pc:docMk/>
            <pc:sldMk cId="712021484" sldId="295"/>
            <ac:spMk id="2" creationId="{4A3F583D-7557-9B6F-A737-E7C6AC3D0552}"/>
          </ac:spMkLst>
        </pc:spChg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  <pc:spChg chg="mod">
          <ac:chgData name="David Butler" userId="1d4169bac4fa5473" providerId="LiveId" clId="{806276E9-998A-4B07-9402-043586223017}" dt="2025-08-04T12:26:54.727" v="343" actId="20577"/>
          <ac:spMkLst>
            <pc:docMk/>
            <pc:sldMk cId="1236964882" sldId="296"/>
            <ac:spMk id="2" creationId="{7AF54C58-67CA-5770-1BC5-F7BE77EE188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live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my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people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flat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city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179964"/>
            <a:ext cx="636814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have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don’t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with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like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shops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49A2-9196-3CCE-878C-815174DD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1C3DC-0BC4-ADA8-D3A0-6440E6A3DB88}"/>
              </a:ext>
            </a:extLst>
          </p:cNvPr>
          <p:cNvSpPr txBox="1"/>
          <p:nvPr/>
        </p:nvSpPr>
        <p:spPr>
          <a:xfrm>
            <a:off x="420828" y="1066858"/>
            <a:ext cx="9840089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700" dirty="0">
                <a:latin typeface="Century Gothic" panose="020B0502020202020204" pitchFamily="34" charset="0"/>
              </a:rPr>
              <a:t>flat</a:t>
            </a:r>
          </a:p>
        </p:txBody>
      </p:sp>
    </p:spTree>
    <p:extLst>
      <p:ext uri="{BB962C8B-B14F-4D97-AF65-F5344CB8AC3E}">
        <p14:creationId xmlns:p14="http://schemas.microsoft.com/office/powerpoint/2010/main" val="2680864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A80C-3B78-5D2E-FDE0-DF0E4BF45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12797-D360-586B-C141-1BB052D81293}"/>
              </a:ext>
            </a:extLst>
          </p:cNvPr>
          <p:cNvSpPr txBox="1"/>
          <p:nvPr/>
        </p:nvSpPr>
        <p:spPr>
          <a:xfrm>
            <a:off x="2995339" y="797353"/>
            <a:ext cx="655820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have</a:t>
            </a:r>
          </a:p>
        </p:txBody>
      </p:sp>
    </p:spTree>
    <p:extLst>
      <p:ext uri="{BB962C8B-B14F-4D97-AF65-F5344CB8AC3E}">
        <p14:creationId xmlns:p14="http://schemas.microsoft.com/office/powerpoint/2010/main" val="741386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B7C6-4B8B-15C4-7215-3F4CFF422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F583D-7557-9B6F-A737-E7C6AC3D0552}"/>
              </a:ext>
            </a:extLst>
          </p:cNvPr>
          <p:cNvSpPr txBox="1"/>
          <p:nvPr/>
        </p:nvSpPr>
        <p:spPr>
          <a:xfrm>
            <a:off x="2689677" y="1520988"/>
            <a:ext cx="6588662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500" dirty="0">
                <a:latin typeface="Century Gothic" panose="020B0502020202020204" pitchFamily="34" charset="0"/>
              </a:rPr>
              <a:t>don’t</a:t>
            </a:r>
          </a:p>
        </p:txBody>
      </p:sp>
    </p:spTree>
    <p:extLst>
      <p:ext uri="{BB962C8B-B14F-4D97-AF65-F5344CB8AC3E}">
        <p14:creationId xmlns:p14="http://schemas.microsoft.com/office/powerpoint/2010/main" val="712021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87584" y="388449"/>
            <a:ext cx="7781297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city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233314" y="1001834"/>
            <a:ext cx="6253635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with</a:t>
            </a: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936240" y="1983641"/>
            <a:ext cx="414728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like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B4E6B2-3C46-C660-D206-6311C2FF81A4}"/>
              </a:ext>
            </a:extLst>
          </p:cNvPr>
          <p:cNvSpPr txBox="1"/>
          <p:nvPr/>
        </p:nvSpPr>
        <p:spPr>
          <a:xfrm>
            <a:off x="200803" y="406933"/>
            <a:ext cx="281731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my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3DB203-654A-7641-5AE4-AEDBD3BA43A7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don’t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31409A-6B84-09CA-0B69-8E7D2F16486D}"/>
              </a:ext>
            </a:extLst>
          </p:cNvPr>
          <p:cNvSpPr txBox="1"/>
          <p:nvPr/>
        </p:nvSpPr>
        <p:spPr>
          <a:xfrm>
            <a:off x="6646897" y="2554695"/>
            <a:ext cx="56057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people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8A64E4-0756-FE72-CF52-7CE001B75A75}"/>
              </a:ext>
            </a:extLst>
          </p:cNvPr>
          <p:cNvSpPr txBox="1"/>
          <p:nvPr/>
        </p:nvSpPr>
        <p:spPr>
          <a:xfrm>
            <a:off x="8713694" y="-435895"/>
            <a:ext cx="359999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with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AF4343-30D2-BDED-2003-FBD47C56CE97}"/>
              </a:ext>
            </a:extLst>
          </p:cNvPr>
          <p:cNvSpPr txBox="1"/>
          <p:nvPr/>
        </p:nvSpPr>
        <p:spPr>
          <a:xfrm>
            <a:off x="9245600" y="4850706"/>
            <a:ext cx="2946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flat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62B61F-6FAC-CF32-2FDE-830697135AF6}"/>
              </a:ext>
            </a:extLst>
          </p:cNvPr>
          <p:cNvSpPr txBox="1"/>
          <p:nvPr/>
        </p:nvSpPr>
        <p:spPr>
          <a:xfrm>
            <a:off x="3018117" y="1862048"/>
            <a:ext cx="28919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city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2D8873-4467-9275-C8B5-B875B7D9FCAC}"/>
              </a:ext>
            </a:extLst>
          </p:cNvPr>
          <p:cNvSpPr txBox="1"/>
          <p:nvPr/>
        </p:nvSpPr>
        <p:spPr>
          <a:xfrm>
            <a:off x="2795301" y="-165601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live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C5DA5E-93DE-78EC-3C53-043D1F3160D7}"/>
              </a:ext>
            </a:extLst>
          </p:cNvPr>
          <p:cNvSpPr txBox="1"/>
          <p:nvPr/>
        </p:nvSpPr>
        <p:spPr>
          <a:xfrm>
            <a:off x="3823743" y="4522918"/>
            <a:ext cx="454451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shops</a:t>
            </a: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20C7F-13C6-A9C8-49DF-31B8A202C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4A3601D-A927-B122-CFAF-8C9F4443A66E}"/>
              </a:ext>
            </a:extLst>
          </p:cNvPr>
          <p:cNvSpPr txBox="1"/>
          <p:nvPr/>
        </p:nvSpPr>
        <p:spPr>
          <a:xfrm>
            <a:off x="200804" y="4995952"/>
            <a:ext cx="39371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have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5F8DDE-0607-D586-FE5E-1591ECAEEEA2}"/>
              </a:ext>
            </a:extLst>
          </p:cNvPr>
          <p:cNvSpPr txBox="1"/>
          <p:nvPr/>
        </p:nvSpPr>
        <p:spPr>
          <a:xfrm>
            <a:off x="5810191" y="62042"/>
            <a:ext cx="56057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people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03AD6D-08B7-BBD7-5066-4410B7718E24}"/>
              </a:ext>
            </a:extLst>
          </p:cNvPr>
          <p:cNvSpPr txBox="1"/>
          <p:nvPr/>
        </p:nvSpPr>
        <p:spPr>
          <a:xfrm>
            <a:off x="118122" y="-515642"/>
            <a:ext cx="359999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with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8227C1-FC0D-845B-4A84-32F9FB536492}"/>
              </a:ext>
            </a:extLst>
          </p:cNvPr>
          <p:cNvSpPr txBox="1"/>
          <p:nvPr/>
        </p:nvSpPr>
        <p:spPr>
          <a:xfrm>
            <a:off x="9245600" y="4850706"/>
            <a:ext cx="2946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flat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34FAEE-A06B-16A2-AD4D-1A1F53DF3EBF}"/>
              </a:ext>
            </a:extLst>
          </p:cNvPr>
          <p:cNvSpPr txBox="1"/>
          <p:nvPr/>
        </p:nvSpPr>
        <p:spPr>
          <a:xfrm>
            <a:off x="472140" y="2973718"/>
            <a:ext cx="28919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city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76B349-7627-F656-3E68-331DC51E838E}"/>
              </a:ext>
            </a:extLst>
          </p:cNvPr>
          <p:cNvSpPr txBox="1"/>
          <p:nvPr/>
        </p:nvSpPr>
        <p:spPr>
          <a:xfrm>
            <a:off x="1468526" y="1621358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live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C5664A-D5FA-6F6B-4215-6371F863454B}"/>
              </a:ext>
            </a:extLst>
          </p:cNvPr>
          <p:cNvSpPr txBox="1"/>
          <p:nvPr/>
        </p:nvSpPr>
        <p:spPr>
          <a:xfrm>
            <a:off x="4958841" y="4464387"/>
            <a:ext cx="28919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like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AB0B31-D64C-589D-BF94-35CDAACE5FEF}"/>
              </a:ext>
            </a:extLst>
          </p:cNvPr>
          <p:cNvSpPr txBox="1"/>
          <p:nvPr/>
        </p:nvSpPr>
        <p:spPr>
          <a:xfrm>
            <a:off x="5683624" y="2259994"/>
            <a:ext cx="454451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shops</a:t>
            </a:r>
          </a:p>
        </p:txBody>
      </p:sp>
    </p:spTree>
    <p:extLst>
      <p:ext uri="{BB962C8B-B14F-4D97-AF65-F5344CB8AC3E}">
        <p14:creationId xmlns:p14="http://schemas.microsoft.com/office/powerpoint/2010/main" val="3295370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AD56E8-2660-B493-59C3-D6F6A83FE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F8315EB-9896-07A9-DE6B-488157A7ECF7}"/>
              </a:ext>
            </a:extLst>
          </p:cNvPr>
          <p:cNvSpPr txBox="1"/>
          <p:nvPr/>
        </p:nvSpPr>
        <p:spPr>
          <a:xfrm>
            <a:off x="1432813" y="-134600"/>
            <a:ext cx="281731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my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DC2B28-C042-68B4-2CA9-54BE7F0E125A}"/>
              </a:ext>
            </a:extLst>
          </p:cNvPr>
          <p:cNvSpPr txBox="1"/>
          <p:nvPr/>
        </p:nvSpPr>
        <p:spPr>
          <a:xfrm>
            <a:off x="7127532" y="720182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don’t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3F5DC0-E86A-B9DD-4D5A-653FB90FAB4B}"/>
              </a:ext>
            </a:extLst>
          </p:cNvPr>
          <p:cNvSpPr txBox="1"/>
          <p:nvPr/>
        </p:nvSpPr>
        <p:spPr>
          <a:xfrm>
            <a:off x="200804" y="4995952"/>
            <a:ext cx="39371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have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90AA1E-10C0-02AA-7482-8FB7E90C1F97}"/>
              </a:ext>
            </a:extLst>
          </p:cNvPr>
          <p:cNvSpPr txBox="1"/>
          <p:nvPr/>
        </p:nvSpPr>
        <p:spPr>
          <a:xfrm>
            <a:off x="6527368" y="2812775"/>
            <a:ext cx="56057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people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8479BC-846A-1DAD-756B-D18D06165C19}"/>
              </a:ext>
            </a:extLst>
          </p:cNvPr>
          <p:cNvSpPr txBox="1"/>
          <p:nvPr/>
        </p:nvSpPr>
        <p:spPr>
          <a:xfrm>
            <a:off x="5205505" y="4584340"/>
            <a:ext cx="359999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with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992C6A-057A-AA17-9B05-A12F502F32E2}"/>
              </a:ext>
            </a:extLst>
          </p:cNvPr>
          <p:cNvSpPr txBox="1"/>
          <p:nvPr/>
        </p:nvSpPr>
        <p:spPr>
          <a:xfrm>
            <a:off x="1870635" y="1923305"/>
            <a:ext cx="28919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city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BF06A6-D77F-640C-62B1-4CFAE1AFE030}"/>
              </a:ext>
            </a:extLst>
          </p:cNvPr>
          <p:cNvSpPr txBox="1"/>
          <p:nvPr/>
        </p:nvSpPr>
        <p:spPr>
          <a:xfrm>
            <a:off x="312934" y="3597605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live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8CF8B4B-88A7-6BCD-C6D0-159F89106732}"/>
              </a:ext>
            </a:extLst>
          </p:cNvPr>
          <p:cNvSpPr txBox="1"/>
          <p:nvPr/>
        </p:nvSpPr>
        <p:spPr>
          <a:xfrm>
            <a:off x="9300038" y="4995952"/>
            <a:ext cx="28919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like</a:t>
            </a:r>
          </a:p>
        </p:txBody>
      </p:sp>
    </p:spTree>
    <p:extLst>
      <p:ext uri="{BB962C8B-B14F-4D97-AF65-F5344CB8AC3E}">
        <p14:creationId xmlns:p14="http://schemas.microsoft.com/office/powerpoint/2010/main" val="734923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16821C-E2A8-F923-45F8-ABD461BEE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754656-C0A9-A4A3-F212-2FB1784CA206}"/>
              </a:ext>
            </a:extLst>
          </p:cNvPr>
          <p:cNvSpPr txBox="1"/>
          <p:nvPr/>
        </p:nvSpPr>
        <p:spPr>
          <a:xfrm>
            <a:off x="8980238" y="4787686"/>
            <a:ext cx="281731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my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14569F-83F5-1D60-7863-7EA0D44AA2A1}"/>
              </a:ext>
            </a:extLst>
          </p:cNvPr>
          <p:cNvSpPr txBox="1"/>
          <p:nvPr/>
        </p:nvSpPr>
        <p:spPr>
          <a:xfrm>
            <a:off x="4898309" y="4357316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don’t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361D7D-D14A-B406-3A47-1F531175CB43}"/>
              </a:ext>
            </a:extLst>
          </p:cNvPr>
          <p:cNvSpPr txBox="1"/>
          <p:nvPr/>
        </p:nvSpPr>
        <p:spPr>
          <a:xfrm>
            <a:off x="595116" y="2928626"/>
            <a:ext cx="39371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have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C61E2B-57A8-3D2A-0F3E-B1D6EE28DC9D}"/>
              </a:ext>
            </a:extLst>
          </p:cNvPr>
          <p:cNvSpPr txBox="1"/>
          <p:nvPr/>
        </p:nvSpPr>
        <p:spPr>
          <a:xfrm>
            <a:off x="3149600" y="767667"/>
            <a:ext cx="2946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flat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D3F0FD-11C3-AFF9-6682-E165B7D3EB93}"/>
              </a:ext>
            </a:extLst>
          </p:cNvPr>
          <p:cNvSpPr txBox="1"/>
          <p:nvPr/>
        </p:nvSpPr>
        <p:spPr>
          <a:xfrm>
            <a:off x="9137372" y="2716683"/>
            <a:ext cx="28919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city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5E7BE2-EAEC-CDB4-BBB0-D66905B6233F}"/>
              </a:ext>
            </a:extLst>
          </p:cNvPr>
          <p:cNvSpPr txBox="1"/>
          <p:nvPr/>
        </p:nvSpPr>
        <p:spPr>
          <a:xfrm>
            <a:off x="1074078" y="4888641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live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CD9EF6-8CB1-0214-33E0-1FAAD3577ED7}"/>
              </a:ext>
            </a:extLst>
          </p:cNvPr>
          <p:cNvSpPr txBox="1"/>
          <p:nvPr/>
        </p:nvSpPr>
        <p:spPr>
          <a:xfrm>
            <a:off x="29688" y="-221166"/>
            <a:ext cx="28919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like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5E4F3D-9A6B-8A0B-0E28-AB1C0C7EF87D}"/>
              </a:ext>
            </a:extLst>
          </p:cNvPr>
          <p:cNvSpPr txBox="1"/>
          <p:nvPr/>
        </p:nvSpPr>
        <p:spPr>
          <a:xfrm>
            <a:off x="6973343" y="141151"/>
            <a:ext cx="454451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shops</a:t>
            </a:r>
          </a:p>
        </p:txBody>
      </p:sp>
    </p:spTree>
    <p:extLst>
      <p:ext uri="{BB962C8B-B14F-4D97-AF65-F5344CB8AC3E}">
        <p14:creationId xmlns:p14="http://schemas.microsoft.com/office/powerpoint/2010/main" val="331219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67F6EB-41B7-4B1A-DFA4-613AB35B4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9563835-67BD-E8D5-0077-F3B7626AE1FE}"/>
              </a:ext>
            </a:extLst>
          </p:cNvPr>
          <p:cNvSpPr txBox="1"/>
          <p:nvPr/>
        </p:nvSpPr>
        <p:spPr>
          <a:xfrm>
            <a:off x="9310143" y="1237102"/>
            <a:ext cx="281731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my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1B617A-2D40-DC09-5583-A1164A6234FD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don’t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5B2FC8-302E-CE54-91DE-CB4787A38FE1}"/>
              </a:ext>
            </a:extLst>
          </p:cNvPr>
          <p:cNvSpPr txBox="1"/>
          <p:nvPr/>
        </p:nvSpPr>
        <p:spPr>
          <a:xfrm>
            <a:off x="81274" y="-336986"/>
            <a:ext cx="39371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have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AD6A22-5B7B-FD4D-56CC-F482EA68586D}"/>
              </a:ext>
            </a:extLst>
          </p:cNvPr>
          <p:cNvSpPr txBox="1"/>
          <p:nvPr/>
        </p:nvSpPr>
        <p:spPr>
          <a:xfrm>
            <a:off x="4751510" y="2877819"/>
            <a:ext cx="56057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people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6D05C7-F712-23E0-4041-AED25B7175DA}"/>
              </a:ext>
            </a:extLst>
          </p:cNvPr>
          <p:cNvSpPr txBox="1"/>
          <p:nvPr/>
        </p:nvSpPr>
        <p:spPr>
          <a:xfrm>
            <a:off x="8292823" y="-449566"/>
            <a:ext cx="359999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with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798AE3-B247-121A-7164-D615D15C9C67}"/>
              </a:ext>
            </a:extLst>
          </p:cNvPr>
          <p:cNvSpPr txBox="1"/>
          <p:nvPr/>
        </p:nvSpPr>
        <p:spPr>
          <a:xfrm>
            <a:off x="7446686" y="4785818"/>
            <a:ext cx="2946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flat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53FF78-1A6B-B459-2D01-C54593F6AD35}"/>
              </a:ext>
            </a:extLst>
          </p:cNvPr>
          <p:cNvSpPr txBox="1"/>
          <p:nvPr/>
        </p:nvSpPr>
        <p:spPr>
          <a:xfrm>
            <a:off x="3124064" y="1191151"/>
            <a:ext cx="28919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like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626F19-A322-3DBC-29C6-38AAF2DCFDB5}"/>
              </a:ext>
            </a:extLst>
          </p:cNvPr>
          <p:cNvSpPr txBox="1"/>
          <p:nvPr/>
        </p:nvSpPr>
        <p:spPr>
          <a:xfrm>
            <a:off x="200803" y="4380850"/>
            <a:ext cx="454451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shops</a:t>
            </a:r>
          </a:p>
        </p:txBody>
      </p:sp>
    </p:spTree>
    <p:extLst>
      <p:ext uri="{BB962C8B-B14F-4D97-AF65-F5344CB8AC3E}">
        <p14:creationId xmlns:p14="http://schemas.microsoft.com/office/powerpoint/2010/main" val="1704740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36750" y="563631"/>
            <a:ext cx="6090129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live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2636750" y="563631"/>
            <a:ext cx="561083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my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3D869-76ED-4178-5793-13B85EE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8990B-36ED-314A-61D9-938D3DD9F189}"/>
              </a:ext>
            </a:extLst>
          </p:cNvPr>
          <p:cNvSpPr txBox="1"/>
          <p:nvPr/>
        </p:nvSpPr>
        <p:spPr>
          <a:xfrm>
            <a:off x="89493" y="1543868"/>
            <a:ext cx="1097127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people</a:t>
            </a:r>
          </a:p>
        </p:txBody>
      </p:sp>
    </p:spTree>
    <p:extLst>
      <p:ext uri="{BB962C8B-B14F-4D97-AF65-F5344CB8AC3E}">
        <p14:creationId xmlns:p14="http://schemas.microsoft.com/office/powerpoint/2010/main" val="2066152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69</Words>
  <Application>Microsoft Office PowerPoint</Application>
  <PresentationFormat>Widescreen</PresentationFormat>
  <Paragraphs>59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2025-08-09T08:49:13Z</dcterms:modified>
</cp:coreProperties>
</file>