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DBCA6E-3114-4D41-B0BD-FA8D66BDA13D}" v="13" dt="2025-08-09T09:05:26.5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6DDBCA6E-3114-4D41-B0BD-FA8D66BDA13D}"/>
    <pc:docChg chg="undo custSel addSld delSld modSld sldOrd">
      <pc:chgData name="David Butler" userId="1d4169bac4fa5473" providerId="LiveId" clId="{6DDBCA6E-3114-4D41-B0BD-FA8D66BDA13D}" dt="2025-08-09T09:05:45.656" v="154" actId="5793"/>
      <pc:docMkLst>
        <pc:docMk/>
      </pc:docMkLst>
      <pc:sldChg chg="del">
        <pc:chgData name="David Butler" userId="1d4169bac4fa5473" providerId="LiveId" clId="{6DDBCA6E-3114-4D41-B0BD-FA8D66BDA13D}" dt="2025-08-09T08:59:20.660" v="6" actId="47"/>
        <pc:sldMkLst>
          <pc:docMk/>
          <pc:sldMk cId="2880101976" sldId="273"/>
        </pc:sldMkLst>
      </pc:sldChg>
      <pc:sldChg chg="del">
        <pc:chgData name="David Butler" userId="1d4169bac4fa5473" providerId="LiveId" clId="{6DDBCA6E-3114-4D41-B0BD-FA8D66BDA13D}" dt="2025-08-09T08:59:13.231" v="4" actId="47"/>
        <pc:sldMkLst>
          <pc:docMk/>
          <pc:sldMk cId="2013782049" sldId="288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2181998638" sldId="297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3681197460" sldId="298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2227747617" sldId="299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1979032418" sldId="300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3600068847" sldId="301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2394601356" sldId="302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507269408" sldId="303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640596276" sldId="304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2596061303" sldId="305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3494078438" sldId="306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4081022035" sldId="307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1153589759" sldId="308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2716269966" sldId="309"/>
        </pc:sldMkLst>
      </pc:sldChg>
      <pc:sldChg chg="addSp delSp modSp new mod ord">
        <pc:chgData name="David Butler" userId="1d4169bac4fa5473" providerId="LiveId" clId="{6DDBCA6E-3114-4D41-B0BD-FA8D66BDA13D}" dt="2025-08-09T09:04:22.017" v="111" actId="20577"/>
        <pc:sldMkLst>
          <pc:docMk/>
          <pc:sldMk cId="2943852209" sldId="310"/>
        </pc:sldMkLst>
        <pc:spChg chg="add del mod">
          <ac:chgData name="David Butler" userId="1d4169bac4fa5473" providerId="LiveId" clId="{6DDBCA6E-3114-4D41-B0BD-FA8D66BDA13D}" dt="2025-08-09T09:02:23.009" v="77"/>
          <ac:spMkLst>
            <pc:docMk/>
            <pc:sldMk cId="2943852209" sldId="310"/>
            <ac:spMk id="8" creationId="{8CAE4EA6-BBA3-8D94-9443-EE0E4708A105}"/>
          </ac:spMkLst>
        </pc:spChg>
        <pc:spChg chg="add mod">
          <ac:chgData name="David Butler" userId="1d4169bac4fa5473" providerId="LiveId" clId="{6DDBCA6E-3114-4D41-B0BD-FA8D66BDA13D}" dt="2025-08-09T09:02:43.589" v="81" actId="1076"/>
          <ac:spMkLst>
            <pc:docMk/>
            <pc:sldMk cId="2943852209" sldId="310"/>
            <ac:spMk id="9" creationId="{646192D5-62F3-B5EE-C604-9E3E32FB8CC3}"/>
          </ac:spMkLst>
        </pc:spChg>
        <pc:spChg chg="add mod ord">
          <ac:chgData name="David Butler" userId="1d4169bac4fa5473" providerId="LiveId" clId="{6DDBCA6E-3114-4D41-B0BD-FA8D66BDA13D}" dt="2025-08-09T09:04:16.769" v="107" actId="20577"/>
          <ac:spMkLst>
            <pc:docMk/>
            <pc:sldMk cId="2943852209" sldId="310"/>
            <ac:spMk id="10" creationId="{0ED99CE5-259F-C3EE-4713-7479DFB99392}"/>
          </ac:spMkLst>
        </pc:spChg>
        <pc:spChg chg="add mod">
          <ac:chgData name="David Butler" userId="1d4169bac4fa5473" providerId="LiveId" clId="{6DDBCA6E-3114-4D41-B0BD-FA8D66BDA13D}" dt="2025-08-09T09:02:33.419" v="79" actId="1076"/>
          <ac:spMkLst>
            <pc:docMk/>
            <pc:sldMk cId="2943852209" sldId="310"/>
            <ac:spMk id="11" creationId="{310D035E-9C53-AC3B-1723-CEDABFA2BA1D}"/>
          </ac:spMkLst>
        </pc:spChg>
        <pc:spChg chg="add del mod">
          <ac:chgData name="David Butler" userId="1d4169bac4fa5473" providerId="LiveId" clId="{6DDBCA6E-3114-4D41-B0BD-FA8D66BDA13D}" dt="2025-08-09T09:02:26.556" v="78" actId="478"/>
          <ac:spMkLst>
            <pc:docMk/>
            <pc:sldMk cId="2943852209" sldId="310"/>
            <ac:spMk id="12" creationId="{F2EF8C44-E6CE-27D9-F185-445FFEFF234A}"/>
          </ac:spMkLst>
        </pc:spChg>
        <pc:spChg chg="add mod">
          <ac:chgData name="David Butler" userId="1d4169bac4fa5473" providerId="LiveId" clId="{6DDBCA6E-3114-4D41-B0BD-FA8D66BDA13D}" dt="2025-08-09T09:01:40.435" v="59" actId="1076"/>
          <ac:spMkLst>
            <pc:docMk/>
            <pc:sldMk cId="2943852209" sldId="310"/>
            <ac:spMk id="13" creationId="{E33C8995-12E2-CE2A-D82A-5A9BE891368A}"/>
          </ac:spMkLst>
        </pc:spChg>
        <pc:spChg chg="add mod">
          <ac:chgData name="David Butler" userId="1d4169bac4fa5473" providerId="LiveId" clId="{6DDBCA6E-3114-4D41-B0BD-FA8D66BDA13D}" dt="2025-08-09T09:04:19.418" v="109" actId="20577"/>
          <ac:spMkLst>
            <pc:docMk/>
            <pc:sldMk cId="2943852209" sldId="310"/>
            <ac:spMk id="14" creationId="{EB078C38-B5D8-E200-050F-FEAD0C640A41}"/>
          </ac:spMkLst>
        </pc:spChg>
        <pc:spChg chg="add mod">
          <ac:chgData name="David Butler" userId="1d4169bac4fa5473" providerId="LiveId" clId="{6DDBCA6E-3114-4D41-B0BD-FA8D66BDA13D}" dt="2025-08-09T09:04:22.017" v="111" actId="20577"/>
          <ac:spMkLst>
            <pc:docMk/>
            <pc:sldMk cId="2943852209" sldId="310"/>
            <ac:spMk id="15" creationId="{74A9ABE9-88E1-0E9B-0D6B-94C81BE02EF3}"/>
          </ac:spMkLst>
        </pc:spChg>
        <pc:picChg chg="add mod">
          <ac:chgData name="David Butler" userId="1d4169bac4fa5473" providerId="LiveId" clId="{6DDBCA6E-3114-4D41-B0BD-FA8D66BDA13D}" dt="2025-08-09T09:03:50.768" v="100" actId="1076"/>
          <ac:picMkLst>
            <pc:docMk/>
            <pc:sldMk cId="2943852209" sldId="310"/>
            <ac:picMk id="2" creationId="{9A2C97D3-3DC6-7915-7125-59B3FEBD89C4}"/>
          </ac:picMkLst>
        </pc:picChg>
        <pc:picChg chg="add mod">
          <ac:chgData name="David Butler" userId="1d4169bac4fa5473" providerId="LiveId" clId="{6DDBCA6E-3114-4D41-B0BD-FA8D66BDA13D}" dt="2025-08-09T09:02:49.865" v="82" actId="14100"/>
          <ac:picMkLst>
            <pc:docMk/>
            <pc:sldMk cId="2943852209" sldId="310"/>
            <ac:picMk id="3" creationId="{A9275F59-56F4-674A-2A69-79AF0EAC74CE}"/>
          </ac:picMkLst>
        </pc:picChg>
        <pc:picChg chg="add mod modCrop">
          <ac:chgData name="David Butler" userId="1d4169bac4fa5473" providerId="LiveId" clId="{6DDBCA6E-3114-4D41-B0BD-FA8D66BDA13D}" dt="2025-08-09T09:02:54.236" v="84" actId="14100"/>
          <ac:picMkLst>
            <pc:docMk/>
            <pc:sldMk cId="2943852209" sldId="310"/>
            <ac:picMk id="4" creationId="{AB25B276-7DAF-E2E4-1DC9-CF534070BD2E}"/>
          </ac:picMkLst>
        </pc:picChg>
        <pc:picChg chg="add mod ord">
          <ac:chgData name="David Butler" userId="1d4169bac4fa5473" providerId="LiveId" clId="{6DDBCA6E-3114-4D41-B0BD-FA8D66BDA13D}" dt="2025-08-09T09:04:03.706" v="103" actId="1076"/>
          <ac:picMkLst>
            <pc:docMk/>
            <pc:sldMk cId="2943852209" sldId="310"/>
            <ac:picMk id="5" creationId="{A4282086-B7AA-CA7E-C0E2-C1B8BDB4971F}"/>
          </ac:picMkLst>
        </pc:picChg>
        <pc:picChg chg="add mod">
          <ac:chgData name="David Butler" userId="1d4169bac4fa5473" providerId="LiveId" clId="{6DDBCA6E-3114-4D41-B0BD-FA8D66BDA13D}" dt="2025-08-09T09:03:01.408" v="87" actId="1076"/>
          <ac:picMkLst>
            <pc:docMk/>
            <pc:sldMk cId="2943852209" sldId="310"/>
            <ac:picMk id="6" creationId="{E6D52FE4-FF13-F6FA-1437-B40897C1D7CF}"/>
          </ac:picMkLst>
        </pc:picChg>
        <pc:picChg chg="add mod">
          <ac:chgData name="David Butler" userId="1d4169bac4fa5473" providerId="LiveId" clId="{6DDBCA6E-3114-4D41-B0BD-FA8D66BDA13D}" dt="2025-08-09T09:03:31.986" v="95" actId="1076"/>
          <ac:picMkLst>
            <pc:docMk/>
            <pc:sldMk cId="2943852209" sldId="310"/>
            <ac:picMk id="7" creationId="{42CD65BF-6532-E7F4-4CB9-FA565384ED6F}"/>
          </ac:picMkLst>
        </pc:picChg>
      </pc:sldChg>
      <pc:sldChg chg="addSp modSp new mod">
        <pc:chgData name="David Butler" userId="1d4169bac4fa5473" providerId="LiveId" clId="{6DDBCA6E-3114-4D41-B0BD-FA8D66BDA13D}" dt="2025-08-09T09:05:45.656" v="154" actId="5793"/>
        <pc:sldMkLst>
          <pc:docMk/>
          <pc:sldMk cId="4130767188" sldId="311"/>
        </pc:sldMkLst>
        <pc:spChg chg="add mod">
          <ac:chgData name="David Butler" userId="1d4169bac4fa5473" providerId="LiveId" clId="{6DDBCA6E-3114-4D41-B0BD-FA8D66BDA13D}" dt="2025-08-09T09:05:24.566" v="140" actId="14100"/>
          <ac:spMkLst>
            <pc:docMk/>
            <pc:sldMk cId="4130767188" sldId="311"/>
            <ac:spMk id="2" creationId="{B0AC25FE-013C-41D2-9C94-B4521F58A6FF}"/>
          </ac:spMkLst>
        </pc:spChg>
        <pc:spChg chg="add mod">
          <ac:chgData name="David Butler" userId="1d4169bac4fa5473" providerId="LiveId" clId="{6DDBCA6E-3114-4D41-B0BD-FA8D66BDA13D}" dt="2025-08-09T09:05:45.656" v="154" actId="5793"/>
          <ac:spMkLst>
            <pc:docMk/>
            <pc:sldMk cId="4130767188" sldId="311"/>
            <ac:spMk id="3" creationId="{96137753-9019-588D-1CE9-5CC5F12D3F6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jpg"/><Relationship Id="rId7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en/railtrack-railway-rocks-station-1867076/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alking in a subway station&#10;&#10;AI-generated content may be incorrect.">
            <a:extLst>
              <a:ext uri="{FF2B5EF4-FFF2-40B4-BE49-F238E27FC236}">
                <a16:creationId xmlns:a16="http://schemas.microsoft.com/office/drawing/2014/main" id="{9A2C97D3-3DC6-7915-7125-59B3FEBD8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42" r="16078"/>
          <a:stretch>
            <a:fillRect/>
          </a:stretch>
        </p:blipFill>
        <p:spPr bwMode="auto">
          <a:xfrm>
            <a:off x="8235685" y="3999973"/>
            <a:ext cx="3947350" cy="28414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group of people on motorcycles&#10;&#10;AI-generated content may be incorrect.">
            <a:extLst>
              <a:ext uri="{FF2B5EF4-FFF2-40B4-BE49-F238E27FC236}">
                <a16:creationId xmlns:a16="http://schemas.microsoft.com/office/drawing/2014/main" id="{A9275F59-56F4-674A-2A69-79AF0EAC7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5947"/>
            <a:ext cx="4282283" cy="2842818"/>
          </a:xfrm>
          <a:prstGeom prst="rect">
            <a:avLst/>
          </a:prstGeom>
        </p:spPr>
      </p:pic>
      <p:pic>
        <p:nvPicPr>
          <p:cNvPr id="4" name="Picture 3" descr="A yellow and green vehicle on a road&#10;&#10;AI-generated content may be incorrect.">
            <a:extLst>
              <a:ext uri="{FF2B5EF4-FFF2-40B4-BE49-F238E27FC236}">
                <a16:creationId xmlns:a16="http://schemas.microsoft.com/office/drawing/2014/main" id="{AB25B276-7DAF-E2E4-1DC9-CF534070BD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522" t="19325" r="28010" b="15755"/>
          <a:stretch>
            <a:fillRect/>
          </a:stretch>
        </p:blipFill>
        <p:spPr bwMode="auto">
          <a:xfrm>
            <a:off x="4359771" y="16575"/>
            <a:ext cx="3667494" cy="28102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group of people standing next to a bus&#10;&#10;AI-generated content may be incorrect.">
            <a:extLst>
              <a:ext uri="{FF2B5EF4-FFF2-40B4-BE49-F238E27FC236}">
                <a16:creationId xmlns:a16="http://schemas.microsoft.com/office/drawing/2014/main" id="{E6D52FE4-FF13-F6FA-1437-B40897C1D7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4754" y="58409"/>
            <a:ext cx="4092824" cy="2726625"/>
          </a:xfrm>
          <a:prstGeom prst="rect">
            <a:avLst/>
          </a:prstGeom>
        </p:spPr>
      </p:pic>
      <p:pic>
        <p:nvPicPr>
          <p:cNvPr id="7" name="Picture 6" descr="Railtrack, Railway, Rocks, Station">
            <a:hlinkClick r:id="rId6"/>
            <a:extLst>
              <a:ext uri="{FF2B5EF4-FFF2-40B4-BE49-F238E27FC236}">
                <a16:creationId xmlns:a16="http://schemas.microsoft.com/office/drawing/2014/main" id="{42CD65BF-6532-E7F4-4CB9-FA565384ED6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8"/>
          <a:stretch>
            <a:fillRect/>
          </a:stretch>
        </p:blipFill>
        <p:spPr bwMode="auto">
          <a:xfrm>
            <a:off x="3979257" y="3994702"/>
            <a:ext cx="4125497" cy="27863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192D5-62F3-B5EE-C604-9E3E32FB8CC3}"/>
              </a:ext>
            </a:extLst>
          </p:cNvPr>
          <p:cNvSpPr txBox="1"/>
          <p:nvPr/>
        </p:nvSpPr>
        <p:spPr>
          <a:xfrm>
            <a:off x="157333" y="43496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0D035E-9C53-AC3B-1723-CEDABFA2BA1D}"/>
              </a:ext>
            </a:extLst>
          </p:cNvPr>
          <p:cNvSpPr txBox="1"/>
          <p:nvPr/>
        </p:nvSpPr>
        <p:spPr>
          <a:xfrm>
            <a:off x="4957482" y="566625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3C8995-12E2-CE2A-D82A-5A9BE891368A}"/>
              </a:ext>
            </a:extLst>
          </p:cNvPr>
          <p:cNvSpPr txBox="1"/>
          <p:nvPr/>
        </p:nvSpPr>
        <p:spPr>
          <a:xfrm>
            <a:off x="11297092" y="16576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078C38-B5D8-E200-050F-FEAD0C640A41}"/>
              </a:ext>
            </a:extLst>
          </p:cNvPr>
          <p:cNvSpPr txBox="1"/>
          <p:nvPr/>
        </p:nvSpPr>
        <p:spPr>
          <a:xfrm>
            <a:off x="4872652" y="4323567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A9ABE9-88E1-0E9B-0D6B-94C81BE02EF3}"/>
              </a:ext>
            </a:extLst>
          </p:cNvPr>
          <p:cNvSpPr txBox="1"/>
          <p:nvPr/>
        </p:nvSpPr>
        <p:spPr>
          <a:xfrm>
            <a:off x="8625412" y="5730232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  <p:pic>
        <p:nvPicPr>
          <p:cNvPr id="5" name="Picture 4" descr="A white van with a yellow stripe&#10;&#10;AI-generated content may be incorrect.">
            <a:extLst>
              <a:ext uri="{FF2B5EF4-FFF2-40B4-BE49-F238E27FC236}">
                <a16:creationId xmlns:a16="http://schemas.microsoft.com/office/drawing/2014/main" id="{A4282086-B7AA-CA7E-C0E2-C1B8BDB497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65" y="3141493"/>
            <a:ext cx="4515224" cy="25394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ED99CE5-259F-C3EE-4713-7479DFB99392}"/>
              </a:ext>
            </a:extLst>
          </p:cNvPr>
          <p:cNvSpPr txBox="1"/>
          <p:nvPr/>
        </p:nvSpPr>
        <p:spPr>
          <a:xfrm>
            <a:off x="2734480" y="4250806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43852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AC25FE-013C-41D2-9C94-B4521F58A6FF}"/>
              </a:ext>
            </a:extLst>
          </p:cNvPr>
          <p:cNvSpPr txBox="1"/>
          <p:nvPr/>
        </p:nvSpPr>
        <p:spPr>
          <a:xfrm>
            <a:off x="0" y="7470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atin typeface="Century Gothic" panose="020B0502020202020204" pitchFamily="34" charset="0"/>
              </a:rPr>
              <a:t>Transport</a:t>
            </a:r>
            <a:endParaRPr lang="en-GB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137753-9019-588D-1CE9-5CC5F12D3F65}"/>
              </a:ext>
            </a:extLst>
          </p:cNvPr>
          <p:cNvSpPr txBox="1"/>
          <p:nvPr/>
        </p:nvSpPr>
        <p:spPr>
          <a:xfrm>
            <a:off x="74706" y="13267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……</a:t>
            </a:r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76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8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4</cp:revision>
  <dcterms:created xsi:type="dcterms:W3CDTF">2023-07-22T06:29:47Z</dcterms:created>
  <dcterms:modified xsi:type="dcterms:W3CDTF">2025-08-09T09:05:50Z</dcterms:modified>
</cp:coreProperties>
</file>