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8" r:id="rId2"/>
    <p:sldId id="297" r:id="rId3"/>
    <p:sldId id="306" r:id="rId4"/>
    <p:sldId id="307" r:id="rId5"/>
    <p:sldId id="308" r:id="rId6"/>
    <p:sldId id="309" r:id="rId7"/>
    <p:sldId id="273" r:id="rId8"/>
    <p:sldId id="298" r:id="rId9"/>
    <p:sldId id="299" r:id="rId10"/>
    <p:sldId id="300" r:id="rId11"/>
    <p:sldId id="301" r:id="rId12"/>
    <p:sldId id="302" r:id="rId13"/>
    <p:sldId id="303" r:id="rId14"/>
    <p:sldId id="304" r:id="rId15"/>
    <p:sldId id="305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93A3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0" d="100"/>
          <a:sy n="80" d="100"/>
        </p:scale>
        <p:origin x="555" y="2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microsoft.com/office/2016/11/relationships/changesInfo" Target="changesInfos/changesInfo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avid Butler" userId="1d4169bac4fa5473" providerId="LiveId" clId="{B99EB357-E9EF-4F00-BA0E-6EBF310DFFD5}"/>
    <pc:docChg chg="custSel delSld modSld">
      <pc:chgData name="David Butler" userId="1d4169bac4fa5473" providerId="LiveId" clId="{B99EB357-E9EF-4F00-BA0E-6EBF310DFFD5}" dt="2025-08-06T14:09:00.074" v="171" actId="20577"/>
      <pc:docMkLst>
        <pc:docMk/>
      </pc:docMkLst>
      <pc:sldChg chg="modSp mod">
        <pc:chgData name="David Butler" userId="1d4169bac4fa5473" providerId="LiveId" clId="{B99EB357-E9EF-4F00-BA0E-6EBF310DFFD5}" dt="2025-08-06T14:08:11.376" v="147" actId="14100"/>
        <pc:sldMkLst>
          <pc:docMk/>
          <pc:sldMk cId="2880101976" sldId="273"/>
        </pc:sldMkLst>
        <pc:spChg chg="mod">
          <ac:chgData name="David Butler" userId="1d4169bac4fa5473" providerId="LiveId" clId="{B99EB357-E9EF-4F00-BA0E-6EBF310DFFD5}" dt="2025-08-06T14:08:11.376" v="147" actId="14100"/>
          <ac:spMkLst>
            <pc:docMk/>
            <pc:sldMk cId="2880101976" sldId="273"/>
            <ac:spMk id="2" creationId="{45A6B596-C4F7-7A73-34CC-590A7531F11F}"/>
          </ac:spMkLst>
        </pc:spChg>
      </pc:sldChg>
      <pc:sldChg chg="del">
        <pc:chgData name="David Butler" userId="1d4169bac4fa5473" providerId="LiveId" clId="{B99EB357-E9EF-4F00-BA0E-6EBF310DFFD5}" dt="2025-08-06T14:02:47.772" v="0" actId="47"/>
        <pc:sldMkLst>
          <pc:docMk/>
          <pc:sldMk cId="433527640" sldId="284"/>
        </pc:sldMkLst>
      </pc:sldChg>
      <pc:sldChg chg="modSp mod">
        <pc:chgData name="David Butler" userId="1d4169bac4fa5473" providerId="LiveId" clId="{B99EB357-E9EF-4F00-BA0E-6EBF310DFFD5}" dt="2025-08-06T14:03:29.839" v="12" actId="20577"/>
        <pc:sldMkLst>
          <pc:docMk/>
          <pc:sldMk cId="2013782049" sldId="288"/>
        </pc:sldMkLst>
        <pc:spChg chg="mod">
          <ac:chgData name="David Butler" userId="1d4169bac4fa5473" providerId="LiveId" clId="{B99EB357-E9EF-4F00-BA0E-6EBF310DFFD5}" dt="2025-08-06T14:03:22.632" v="3" actId="20577"/>
          <ac:spMkLst>
            <pc:docMk/>
            <pc:sldMk cId="2013782049" sldId="288"/>
            <ac:spMk id="5" creationId="{772D8873-4467-9275-C8B5-B875B7D9FCAC}"/>
          </ac:spMkLst>
        </pc:spChg>
      </pc:sldChg>
      <pc:sldChg chg="modSp mod">
        <pc:chgData name="David Butler" userId="1d4169bac4fa5473" providerId="LiveId" clId="{B99EB357-E9EF-4F00-BA0E-6EBF310DFFD5}" dt="2025-08-06T14:04:03.327" v="31" actId="20577"/>
        <pc:sldMkLst>
          <pc:docMk/>
          <pc:sldMk cId="2181998638" sldId="297"/>
        </pc:sldMkLst>
        <pc:spChg chg="mod">
          <ac:chgData name="David Butler" userId="1d4169bac4fa5473" providerId="LiveId" clId="{B99EB357-E9EF-4F00-BA0E-6EBF310DFFD5}" dt="2025-08-06T14:03:41.699" v="19" actId="20577"/>
          <ac:spMkLst>
            <pc:docMk/>
            <pc:sldMk cId="2181998638" sldId="297"/>
            <ac:spMk id="2" creationId="{9233871F-C356-E325-4EF3-914FA26A694B}"/>
          </ac:spMkLst>
        </pc:spChg>
        <pc:spChg chg="mod">
          <ac:chgData name="David Butler" userId="1d4169bac4fa5473" providerId="LiveId" clId="{B99EB357-E9EF-4F00-BA0E-6EBF310DFFD5}" dt="2025-08-06T14:03:48.722" v="24" actId="14100"/>
          <ac:spMkLst>
            <pc:docMk/>
            <pc:sldMk cId="2181998638" sldId="297"/>
            <ac:spMk id="6" creationId="{B3896F98-D577-BE29-2EC2-84E72AB4E01F}"/>
          </ac:spMkLst>
        </pc:spChg>
        <pc:spChg chg="mod">
          <ac:chgData name="David Butler" userId="1d4169bac4fa5473" providerId="LiveId" clId="{B99EB357-E9EF-4F00-BA0E-6EBF310DFFD5}" dt="2025-08-06T14:03:45.098" v="21" actId="14100"/>
          <ac:spMkLst>
            <pc:docMk/>
            <pc:sldMk cId="2181998638" sldId="297"/>
            <ac:spMk id="8" creationId="{9489B471-C948-CDCA-CE8B-DD5C5631DBB2}"/>
          </ac:spMkLst>
        </pc:spChg>
        <pc:spChg chg="mod">
          <ac:chgData name="David Butler" userId="1d4169bac4fa5473" providerId="LiveId" clId="{B99EB357-E9EF-4F00-BA0E-6EBF310DFFD5}" dt="2025-08-06T14:03:49.852" v="25" actId="20577"/>
          <ac:spMkLst>
            <pc:docMk/>
            <pc:sldMk cId="2181998638" sldId="297"/>
            <ac:spMk id="9" creationId="{6E96D28B-D28F-6FAC-1AC7-70CB58333A15}"/>
          </ac:spMkLst>
        </pc:spChg>
        <pc:spChg chg="mod">
          <ac:chgData name="David Butler" userId="1d4169bac4fa5473" providerId="LiveId" clId="{B99EB357-E9EF-4F00-BA0E-6EBF310DFFD5}" dt="2025-08-06T14:03:37.998" v="16" actId="20577"/>
          <ac:spMkLst>
            <pc:docMk/>
            <pc:sldMk cId="2181998638" sldId="297"/>
            <ac:spMk id="11" creationId="{91C4DF7B-A101-3CDC-768F-3BC82CD7024E}"/>
          </ac:spMkLst>
        </pc:spChg>
        <pc:spChg chg="mod">
          <ac:chgData name="David Butler" userId="1d4169bac4fa5473" providerId="LiveId" clId="{B99EB357-E9EF-4F00-BA0E-6EBF310DFFD5}" dt="2025-08-06T14:04:03.327" v="31" actId="20577"/>
          <ac:spMkLst>
            <pc:docMk/>
            <pc:sldMk cId="2181998638" sldId="297"/>
            <ac:spMk id="12" creationId="{43E10A6D-B504-5BE4-67F5-11B171778A93}"/>
          </ac:spMkLst>
        </pc:spChg>
      </pc:sldChg>
      <pc:sldChg chg="modSp mod">
        <pc:chgData name="David Butler" userId="1d4169bac4fa5473" providerId="LiveId" clId="{B99EB357-E9EF-4F00-BA0E-6EBF310DFFD5}" dt="2025-08-06T14:08:15.384" v="149" actId="14100"/>
        <pc:sldMkLst>
          <pc:docMk/>
          <pc:sldMk cId="2919552327" sldId="298"/>
        </pc:sldMkLst>
      </pc:sldChg>
      <pc:sldChg chg="modSp mod">
        <pc:chgData name="David Butler" userId="1d4169bac4fa5473" providerId="LiveId" clId="{B99EB357-E9EF-4F00-BA0E-6EBF310DFFD5}" dt="2025-08-06T14:08:19.257" v="151" actId="14100"/>
        <pc:sldMkLst>
          <pc:docMk/>
          <pc:sldMk cId="4238344678" sldId="299"/>
        </pc:sldMkLst>
      </pc:sldChg>
      <pc:sldChg chg="modSp mod">
        <pc:chgData name="David Butler" userId="1d4169bac4fa5473" providerId="LiveId" clId="{B99EB357-E9EF-4F00-BA0E-6EBF310DFFD5}" dt="2025-08-06T14:08:24.264" v="153" actId="14100"/>
        <pc:sldMkLst>
          <pc:docMk/>
          <pc:sldMk cId="75685546" sldId="300"/>
        </pc:sldMkLst>
      </pc:sldChg>
      <pc:sldChg chg="modSp mod">
        <pc:chgData name="David Butler" userId="1d4169bac4fa5473" providerId="LiveId" clId="{B99EB357-E9EF-4F00-BA0E-6EBF310DFFD5}" dt="2025-08-06T14:08:31.308" v="155" actId="14100"/>
        <pc:sldMkLst>
          <pc:docMk/>
          <pc:sldMk cId="3547574791" sldId="301"/>
        </pc:sldMkLst>
      </pc:sldChg>
      <pc:sldChg chg="modSp mod">
        <pc:chgData name="David Butler" userId="1d4169bac4fa5473" providerId="LiveId" clId="{B99EB357-E9EF-4F00-BA0E-6EBF310DFFD5}" dt="2025-08-06T14:08:39.645" v="159" actId="14100"/>
        <pc:sldMkLst>
          <pc:docMk/>
          <pc:sldMk cId="673276484" sldId="302"/>
        </pc:sldMkLst>
      </pc:sldChg>
      <pc:sldChg chg="modSp mod">
        <pc:chgData name="David Butler" userId="1d4169bac4fa5473" providerId="LiveId" clId="{B99EB357-E9EF-4F00-BA0E-6EBF310DFFD5}" dt="2025-08-06T14:08:43.630" v="161" actId="14100"/>
        <pc:sldMkLst>
          <pc:docMk/>
          <pc:sldMk cId="1070431877" sldId="303"/>
        </pc:sldMkLst>
      </pc:sldChg>
      <pc:sldChg chg="modSp mod">
        <pc:chgData name="David Butler" userId="1d4169bac4fa5473" providerId="LiveId" clId="{B99EB357-E9EF-4F00-BA0E-6EBF310DFFD5}" dt="2025-08-06T14:08:54.471" v="169" actId="20577"/>
        <pc:sldMkLst>
          <pc:docMk/>
          <pc:sldMk cId="2628924318" sldId="304"/>
        </pc:sldMkLst>
      </pc:sldChg>
      <pc:sldChg chg="modSp mod">
        <pc:chgData name="David Butler" userId="1d4169bac4fa5473" providerId="LiveId" clId="{B99EB357-E9EF-4F00-BA0E-6EBF310DFFD5}" dt="2025-08-06T14:09:00.074" v="171" actId="20577"/>
        <pc:sldMkLst>
          <pc:docMk/>
          <pc:sldMk cId="1603829792" sldId="305"/>
        </pc:sldMkLst>
      </pc:sldChg>
      <pc:sldChg chg="modSp mod">
        <pc:chgData name="David Butler" userId="1d4169bac4fa5473" providerId="LiveId" clId="{B99EB357-E9EF-4F00-BA0E-6EBF310DFFD5}" dt="2025-08-06T14:08:57.600" v="170" actId="20577"/>
        <pc:sldMkLst>
          <pc:docMk/>
          <pc:sldMk cId="3442293303" sldId="306"/>
        </pc:sldMkLst>
      </pc:sldChg>
      <pc:sldChg chg="modSp mod">
        <pc:chgData name="David Butler" userId="1d4169bac4fa5473" providerId="LiveId" clId="{B99EB357-E9EF-4F00-BA0E-6EBF310DFFD5}" dt="2025-08-06T14:08:35.044" v="157" actId="14100"/>
        <pc:sldMkLst>
          <pc:docMk/>
          <pc:sldMk cId="3504397623" sldId="307"/>
        </pc:sldMkLst>
      </pc:sldChg>
      <pc:sldChg chg="modSp mod">
        <pc:chgData name="David Butler" userId="1d4169bac4fa5473" providerId="LiveId" clId="{B99EB357-E9EF-4F00-BA0E-6EBF310DFFD5}" dt="2025-08-06T14:08:51.035" v="165" actId="14100"/>
        <pc:sldMkLst>
          <pc:docMk/>
          <pc:sldMk cId="3363079004" sldId="308"/>
        </pc:sldMkLst>
      </pc:sldChg>
      <pc:sldChg chg="delSp modSp mod">
        <pc:chgData name="David Butler" userId="1d4169bac4fa5473" providerId="LiveId" clId="{B99EB357-E9EF-4F00-BA0E-6EBF310DFFD5}" dt="2025-08-06T14:04:55.422" v="50" actId="478"/>
        <pc:sldMkLst>
          <pc:docMk/>
          <pc:sldMk cId="3191117452" sldId="309"/>
        </pc:sldMkLst>
      </pc:sldChg>
      <pc:sldChg chg="modSp mod">
        <pc:chgData name="David Butler" userId="1d4169bac4fa5473" providerId="LiveId" clId="{B99EB357-E9EF-4F00-BA0E-6EBF310DFFD5}" dt="2025-08-06T14:05:33.944" v="74" actId="20577"/>
        <pc:sldMkLst>
          <pc:docMk/>
          <pc:sldMk cId="3885655894" sldId="310"/>
        </pc:sldMkLst>
      </pc:sldChg>
      <pc:sldChg chg="modSp mod">
        <pc:chgData name="David Butler" userId="1d4169bac4fa5473" providerId="LiveId" clId="{B99EB357-E9EF-4F00-BA0E-6EBF310DFFD5}" dt="2025-08-06T14:08:05.514" v="145" actId="14100"/>
        <pc:sldMkLst>
          <pc:docMk/>
          <pc:sldMk cId="496776122" sldId="311"/>
        </pc:sldMkLst>
      </pc:sldChg>
      <pc:sldChg chg="modSp mod">
        <pc:chgData name="David Butler" userId="1d4169bac4fa5473" providerId="LiveId" clId="{B99EB357-E9EF-4F00-BA0E-6EBF310DFFD5}" dt="2025-08-06T14:06:31.783" v="99" actId="1076"/>
        <pc:sldMkLst>
          <pc:docMk/>
          <pc:sldMk cId="523413858" sldId="312"/>
        </pc:sldMkLst>
      </pc:sldChg>
      <pc:sldChg chg="modSp mod">
        <pc:chgData name="David Butler" userId="1d4169bac4fa5473" providerId="LiveId" clId="{B99EB357-E9EF-4F00-BA0E-6EBF310DFFD5}" dt="2025-08-06T14:07:07.511" v="117" actId="1076"/>
        <pc:sldMkLst>
          <pc:docMk/>
          <pc:sldMk cId="932730678" sldId="313"/>
        </pc:sldMkLst>
      </pc:sldChg>
    </pc:docChg>
  </pc:docChgLst>
  <pc:docChgLst>
    <pc:chgData name="David Butler" userId="1d4169bac4fa5473" providerId="LiveId" clId="{0F2D949B-9282-4759-B622-965C7DC3D72C}"/>
    <pc:docChg chg="custSel addSld delSld modSld">
      <pc:chgData name="David Butler" userId="1d4169bac4fa5473" providerId="LiveId" clId="{0F2D949B-9282-4759-B622-965C7DC3D72C}" dt="2025-08-09T08:57:25.151" v="244" actId="1076"/>
      <pc:docMkLst>
        <pc:docMk/>
      </pc:docMkLst>
      <pc:sldChg chg="modSp mod">
        <pc:chgData name="David Butler" userId="1d4169bac4fa5473" providerId="LiveId" clId="{0F2D949B-9282-4759-B622-965C7DC3D72C}" dt="2025-08-09T08:54:07.666" v="138" actId="14100"/>
        <pc:sldMkLst>
          <pc:docMk/>
          <pc:sldMk cId="2880101976" sldId="273"/>
        </pc:sldMkLst>
        <pc:spChg chg="mod">
          <ac:chgData name="David Butler" userId="1d4169bac4fa5473" providerId="LiveId" clId="{0F2D949B-9282-4759-B622-965C7DC3D72C}" dt="2025-08-09T08:54:07.666" v="138" actId="14100"/>
          <ac:spMkLst>
            <pc:docMk/>
            <pc:sldMk cId="2880101976" sldId="273"/>
            <ac:spMk id="2" creationId="{45A6B596-C4F7-7A73-34CC-590A7531F11F}"/>
          </ac:spMkLst>
        </pc:spChg>
      </pc:sldChg>
      <pc:sldChg chg="modSp mod">
        <pc:chgData name="David Butler" userId="1d4169bac4fa5473" providerId="LiveId" clId="{0F2D949B-9282-4759-B622-965C7DC3D72C}" dt="2025-08-09T08:52:10.969" v="58" actId="20577"/>
        <pc:sldMkLst>
          <pc:docMk/>
          <pc:sldMk cId="2013782049" sldId="288"/>
        </pc:sldMkLst>
        <pc:spChg chg="mod">
          <ac:chgData name="David Butler" userId="1d4169bac4fa5473" providerId="LiveId" clId="{0F2D949B-9282-4759-B622-965C7DC3D72C}" dt="2025-08-09T08:52:10.969" v="58" actId="20577"/>
          <ac:spMkLst>
            <pc:docMk/>
            <pc:sldMk cId="2013782049" sldId="288"/>
            <ac:spMk id="3" creationId="{DC6DA831-21B9-C86E-F789-377DECB8EB02}"/>
          </ac:spMkLst>
        </pc:spChg>
        <pc:spChg chg="mod">
          <ac:chgData name="David Butler" userId="1d4169bac4fa5473" providerId="LiveId" clId="{0F2D949B-9282-4759-B622-965C7DC3D72C}" dt="2025-08-09T08:51:50.031" v="30" actId="20577"/>
          <ac:spMkLst>
            <pc:docMk/>
            <pc:sldMk cId="2013782049" sldId="288"/>
            <ac:spMk id="5" creationId="{772D8873-4467-9275-C8B5-B875B7D9FCAC}"/>
          </ac:spMkLst>
        </pc:spChg>
      </pc:sldChg>
      <pc:sldChg chg="delSp modSp mod">
        <pc:chgData name="David Butler" userId="1d4169bac4fa5473" providerId="LiveId" clId="{0F2D949B-9282-4759-B622-965C7DC3D72C}" dt="2025-08-09T08:55:34.621" v="206" actId="1076"/>
        <pc:sldMkLst>
          <pc:docMk/>
          <pc:sldMk cId="2181998638" sldId="297"/>
        </pc:sldMkLst>
        <pc:spChg chg="mod">
          <ac:chgData name="David Butler" userId="1d4169bac4fa5473" providerId="LiveId" clId="{0F2D949B-9282-4759-B622-965C7DC3D72C}" dt="2025-08-09T08:55:34.621" v="206" actId="1076"/>
          <ac:spMkLst>
            <pc:docMk/>
            <pc:sldMk cId="2181998638" sldId="297"/>
            <ac:spMk id="2" creationId="{9233871F-C356-E325-4EF3-914FA26A694B}"/>
          </ac:spMkLst>
        </pc:spChg>
        <pc:spChg chg="mod">
          <ac:chgData name="David Butler" userId="1d4169bac4fa5473" providerId="LiveId" clId="{0F2D949B-9282-4759-B622-965C7DC3D72C}" dt="2025-08-09T08:53:29.774" v="124" actId="20577"/>
          <ac:spMkLst>
            <pc:docMk/>
            <pc:sldMk cId="2181998638" sldId="297"/>
            <ac:spMk id="3" creationId="{2EA94AFC-122E-3AEE-EF82-D8C958FB4067}"/>
          </ac:spMkLst>
        </pc:spChg>
        <pc:spChg chg="del mod">
          <ac:chgData name="David Butler" userId="1d4169bac4fa5473" providerId="LiveId" clId="{0F2D949B-9282-4759-B622-965C7DC3D72C}" dt="2025-08-09T08:55:16.898" v="200" actId="478"/>
          <ac:spMkLst>
            <pc:docMk/>
            <pc:sldMk cId="2181998638" sldId="297"/>
            <ac:spMk id="4" creationId="{B358153D-3925-0FFE-53A1-BDD6E6B01ADA}"/>
          </ac:spMkLst>
        </pc:spChg>
        <pc:spChg chg="mod">
          <ac:chgData name="David Butler" userId="1d4169bac4fa5473" providerId="LiveId" clId="{0F2D949B-9282-4759-B622-965C7DC3D72C}" dt="2025-08-09T08:55:25.780" v="203" actId="1076"/>
          <ac:spMkLst>
            <pc:docMk/>
            <pc:sldMk cId="2181998638" sldId="297"/>
            <ac:spMk id="5" creationId="{A64EC744-D98E-5A5A-1AB0-56B9F2413F16}"/>
          </ac:spMkLst>
        </pc:spChg>
        <pc:spChg chg="mod">
          <ac:chgData name="David Butler" userId="1d4169bac4fa5473" providerId="LiveId" clId="{0F2D949B-9282-4759-B622-965C7DC3D72C}" dt="2025-08-09T08:55:27.694" v="204" actId="1076"/>
          <ac:spMkLst>
            <pc:docMk/>
            <pc:sldMk cId="2181998638" sldId="297"/>
            <ac:spMk id="6" creationId="{B3896F98-D577-BE29-2EC2-84E72AB4E01F}"/>
          </ac:spMkLst>
        </pc:spChg>
        <pc:spChg chg="del mod">
          <ac:chgData name="David Butler" userId="1d4169bac4fa5473" providerId="LiveId" clId="{0F2D949B-9282-4759-B622-965C7DC3D72C}" dt="2025-08-09T08:55:13.794" v="199" actId="478"/>
          <ac:spMkLst>
            <pc:docMk/>
            <pc:sldMk cId="2181998638" sldId="297"/>
            <ac:spMk id="7" creationId="{1D4868FD-867D-5449-C5DB-9A28FF9713EF}"/>
          </ac:spMkLst>
        </pc:spChg>
        <pc:spChg chg="mod">
          <ac:chgData name="David Butler" userId="1d4169bac4fa5473" providerId="LiveId" clId="{0F2D949B-9282-4759-B622-965C7DC3D72C}" dt="2025-08-09T08:55:21.920" v="202" actId="1076"/>
          <ac:spMkLst>
            <pc:docMk/>
            <pc:sldMk cId="2181998638" sldId="297"/>
            <ac:spMk id="8" creationId="{9489B471-C948-CDCA-CE8B-DD5C5631DBB2}"/>
          </ac:spMkLst>
        </pc:spChg>
        <pc:spChg chg="mod">
          <ac:chgData name="David Butler" userId="1d4169bac4fa5473" providerId="LiveId" clId="{0F2D949B-9282-4759-B622-965C7DC3D72C}" dt="2025-08-09T08:55:19.195" v="201" actId="1076"/>
          <ac:spMkLst>
            <pc:docMk/>
            <pc:sldMk cId="2181998638" sldId="297"/>
            <ac:spMk id="9" creationId="{6E96D28B-D28F-6FAC-1AC7-70CB58333A15}"/>
          </ac:spMkLst>
        </pc:spChg>
        <pc:spChg chg="mod">
          <ac:chgData name="David Butler" userId="1d4169bac4fa5473" providerId="LiveId" clId="{0F2D949B-9282-4759-B622-965C7DC3D72C}" dt="2025-08-09T08:55:30.576" v="205" actId="1076"/>
          <ac:spMkLst>
            <pc:docMk/>
            <pc:sldMk cId="2181998638" sldId="297"/>
            <ac:spMk id="11" creationId="{91C4DF7B-A101-3CDC-768F-3BC82CD7024E}"/>
          </ac:spMkLst>
        </pc:spChg>
        <pc:spChg chg="mod">
          <ac:chgData name="David Butler" userId="1d4169bac4fa5473" providerId="LiveId" clId="{0F2D949B-9282-4759-B622-965C7DC3D72C}" dt="2025-08-09T08:53:07.628" v="109" actId="20577"/>
          <ac:spMkLst>
            <pc:docMk/>
            <pc:sldMk cId="2181998638" sldId="297"/>
            <ac:spMk id="12" creationId="{43E10A6D-B504-5BE4-67F5-11B171778A93}"/>
          </ac:spMkLst>
        </pc:spChg>
      </pc:sldChg>
      <pc:sldChg chg="del">
        <pc:chgData name="David Butler" userId="1d4169bac4fa5473" providerId="LiveId" clId="{0F2D949B-9282-4759-B622-965C7DC3D72C}" dt="2025-08-09T08:54:11.362" v="139" actId="47"/>
        <pc:sldMkLst>
          <pc:docMk/>
          <pc:sldMk cId="2919552327" sldId="298"/>
        </pc:sldMkLst>
      </pc:sldChg>
      <pc:sldChg chg="modSp add mod">
        <pc:chgData name="David Butler" userId="1d4169bac4fa5473" providerId="LiveId" clId="{0F2D949B-9282-4759-B622-965C7DC3D72C}" dt="2025-08-09T08:54:27.239" v="157" actId="20577"/>
        <pc:sldMkLst>
          <pc:docMk/>
          <pc:sldMk cId="3681197460" sldId="298"/>
        </pc:sldMkLst>
        <pc:spChg chg="mod">
          <ac:chgData name="David Butler" userId="1d4169bac4fa5473" providerId="LiveId" clId="{0F2D949B-9282-4759-B622-965C7DC3D72C}" dt="2025-08-09T08:54:27.239" v="157" actId="20577"/>
          <ac:spMkLst>
            <pc:docMk/>
            <pc:sldMk cId="3681197460" sldId="298"/>
            <ac:spMk id="2" creationId="{7B3EE640-0328-E819-2F96-A6C629EE063D}"/>
          </ac:spMkLst>
        </pc:spChg>
      </pc:sldChg>
      <pc:sldChg chg="modSp add mod">
        <pc:chgData name="David Butler" userId="1d4169bac4fa5473" providerId="LiveId" clId="{0F2D949B-9282-4759-B622-965C7DC3D72C}" dt="2025-08-09T08:54:32.733" v="161" actId="20577"/>
        <pc:sldMkLst>
          <pc:docMk/>
          <pc:sldMk cId="2227747617" sldId="299"/>
        </pc:sldMkLst>
        <pc:spChg chg="mod">
          <ac:chgData name="David Butler" userId="1d4169bac4fa5473" providerId="LiveId" clId="{0F2D949B-9282-4759-B622-965C7DC3D72C}" dt="2025-08-09T08:54:32.733" v="161" actId="20577"/>
          <ac:spMkLst>
            <pc:docMk/>
            <pc:sldMk cId="2227747617" sldId="299"/>
            <ac:spMk id="2" creationId="{B026DBB1-A82F-2D3E-9593-01060709EB4A}"/>
          </ac:spMkLst>
        </pc:spChg>
      </pc:sldChg>
      <pc:sldChg chg="modSp add mod">
        <pc:chgData name="David Butler" userId="1d4169bac4fa5473" providerId="LiveId" clId="{0F2D949B-9282-4759-B622-965C7DC3D72C}" dt="2025-08-09T08:54:38.554" v="169" actId="20577"/>
        <pc:sldMkLst>
          <pc:docMk/>
          <pc:sldMk cId="1979032418" sldId="300"/>
        </pc:sldMkLst>
        <pc:spChg chg="mod">
          <ac:chgData name="David Butler" userId="1d4169bac4fa5473" providerId="LiveId" clId="{0F2D949B-9282-4759-B622-965C7DC3D72C}" dt="2025-08-09T08:54:38.554" v="169" actId="20577"/>
          <ac:spMkLst>
            <pc:docMk/>
            <pc:sldMk cId="1979032418" sldId="300"/>
            <ac:spMk id="2" creationId="{7E56EABE-5982-4A34-7C3F-0C9F5A3BAAEE}"/>
          </ac:spMkLst>
        </pc:spChg>
      </pc:sldChg>
      <pc:sldChg chg="del">
        <pc:chgData name="David Butler" userId="1d4169bac4fa5473" providerId="LiveId" clId="{0F2D949B-9282-4759-B622-965C7DC3D72C}" dt="2025-08-09T08:54:11.545" v="140" actId="47"/>
        <pc:sldMkLst>
          <pc:docMk/>
          <pc:sldMk cId="3547574791" sldId="301"/>
        </pc:sldMkLst>
      </pc:sldChg>
      <pc:sldChg chg="modSp add mod">
        <pc:chgData name="David Butler" userId="1d4169bac4fa5473" providerId="LiveId" clId="{0F2D949B-9282-4759-B622-965C7DC3D72C}" dt="2025-08-09T08:54:44.160" v="177" actId="20577"/>
        <pc:sldMkLst>
          <pc:docMk/>
          <pc:sldMk cId="3600068847" sldId="301"/>
        </pc:sldMkLst>
        <pc:spChg chg="mod">
          <ac:chgData name="David Butler" userId="1d4169bac4fa5473" providerId="LiveId" clId="{0F2D949B-9282-4759-B622-965C7DC3D72C}" dt="2025-08-09T08:54:44.160" v="177" actId="20577"/>
          <ac:spMkLst>
            <pc:docMk/>
            <pc:sldMk cId="3600068847" sldId="301"/>
            <ac:spMk id="2" creationId="{7485F84A-1ECA-4B58-3635-E26C88D20B0D}"/>
          </ac:spMkLst>
        </pc:spChg>
      </pc:sldChg>
      <pc:sldChg chg="modSp add mod">
        <pc:chgData name="David Butler" userId="1d4169bac4fa5473" providerId="LiveId" clId="{0F2D949B-9282-4759-B622-965C7DC3D72C}" dt="2025-08-09T08:54:48.934" v="181" actId="20577"/>
        <pc:sldMkLst>
          <pc:docMk/>
          <pc:sldMk cId="2394601356" sldId="302"/>
        </pc:sldMkLst>
        <pc:spChg chg="mod">
          <ac:chgData name="David Butler" userId="1d4169bac4fa5473" providerId="LiveId" clId="{0F2D949B-9282-4759-B622-965C7DC3D72C}" dt="2025-08-09T08:54:48.934" v="181" actId="20577"/>
          <ac:spMkLst>
            <pc:docMk/>
            <pc:sldMk cId="2394601356" sldId="302"/>
            <ac:spMk id="2" creationId="{18539C65-CDE4-D45F-BB73-EBFE0AA716CC}"/>
          </ac:spMkLst>
        </pc:spChg>
      </pc:sldChg>
      <pc:sldChg chg="modSp add mod">
        <pc:chgData name="David Butler" userId="1d4169bac4fa5473" providerId="LiveId" clId="{0F2D949B-9282-4759-B622-965C7DC3D72C}" dt="2025-08-09T08:54:55.608" v="190" actId="20577"/>
        <pc:sldMkLst>
          <pc:docMk/>
          <pc:sldMk cId="507269408" sldId="303"/>
        </pc:sldMkLst>
        <pc:spChg chg="mod">
          <ac:chgData name="David Butler" userId="1d4169bac4fa5473" providerId="LiveId" clId="{0F2D949B-9282-4759-B622-965C7DC3D72C}" dt="2025-08-09T08:54:55.608" v="190" actId="20577"/>
          <ac:spMkLst>
            <pc:docMk/>
            <pc:sldMk cId="507269408" sldId="303"/>
            <ac:spMk id="2" creationId="{052F10B0-EBFF-B71A-D142-6125B505DD1A}"/>
          </ac:spMkLst>
        </pc:spChg>
      </pc:sldChg>
      <pc:sldChg chg="add">
        <pc:chgData name="David Butler" userId="1d4169bac4fa5473" providerId="LiveId" clId="{0F2D949B-9282-4759-B622-965C7DC3D72C}" dt="2025-08-09T08:54:16.115" v="154" actId="2890"/>
        <pc:sldMkLst>
          <pc:docMk/>
          <pc:sldMk cId="640596276" sldId="304"/>
        </pc:sldMkLst>
      </pc:sldChg>
      <pc:sldChg chg="modSp add mod">
        <pc:chgData name="David Butler" userId="1d4169bac4fa5473" providerId="LiveId" clId="{0F2D949B-9282-4759-B622-965C7DC3D72C}" dt="2025-08-09T08:55:03.511" v="194" actId="20577"/>
        <pc:sldMkLst>
          <pc:docMk/>
          <pc:sldMk cId="2596061303" sldId="305"/>
        </pc:sldMkLst>
        <pc:spChg chg="mod">
          <ac:chgData name="David Butler" userId="1d4169bac4fa5473" providerId="LiveId" clId="{0F2D949B-9282-4759-B622-965C7DC3D72C}" dt="2025-08-09T08:55:03.511" v="194" actId="20577"/>
          <ac:spMkLst>
            <pc:docMk/>
            <pc:sldMk cId="2596061303" sldId="305"/>
            <ac:spMk id="2" creationId="{4FBBAF32-AA28-6D8D-5238-75DA10D2625B}"/>
          </ac:spMkLst>
        </pc:spChg>
      </pc:sldChg>
      <pc:sldChg chg="delSp modSp add mod">
        <pc:chgData name="David Butler" userId="1d4169bac4fa5473" providerId="LiveId" clId="{0F2D949B-9282-4759-B622-965C7DC3D72C}" dt="2025-08-09T08:55:52.541" v="212" actId="1076"/>
        <pc:sldMkLst>
          <pc:docMk/>
          <pc:sldMk cId="3494078438" sldId="306"/>
        </pc:sldMkLst>
        <pc:spChg chg="del">
          <ac:chgData name="David Butler" userId="1d4169bac4fa5473" providerId="LiveId" clId="{0F2D949B-9282-4759-B622-965C7DC3D72C}" dt="2025-08-09T08:55:39.776" v="207" actId="478"/>
          <ac:spMkLst>
            <pc:docMk/>
            <pc:sldMk cId="3494078438" sldId="306"/>
            <ac:spMk id="2" creationId="{4DCDB92C-15C2-DB0B-4CDF-68F3CDC2668E}"/>
          </ac:spMkLst>
        </pc:spChg>
        <pc:spChg chg="mod">
          <ac:chgData name="David Butler" userId="1d4169bac4fa5473" providerId="LiveId" clId="{0F2D949B-9282-4759-B622-965C7DC3D72C}" dt="2025-08-09T08:55:50.059" v="211" actId="1076"/>
          <ac:spMkLst>
            <pc:docMk/>
            <pc:sldMk cId="3494078438" sldId="306"/>
            <ac:spMk id="5" creationId="{11E8A0E9-5FD4-9A02-E372-22D4BA85143F}"/>
          </ac:spMkLst>
        </pc:spChg>
        <pc:spChg chg="mod">
          <ac:chgData name="David Butler" userId="1d4169bac4fa5473" providerId="LiveId" clId="{0F2D949B-9282-4759-B622-965C7DC3D72C}" dt="2025-08-09T08:55:44.810" v="209" actId="1076"/>
          <ac:spMkLst>
            <pc:docMk/>
            <pc:sldMk cId="3494078438" sldId="306"/>
            <ac:spMk id="6" creationId="{8752EC78-5FCD-C006-2BF8-928155357EF4}"/>
          </ac:spMkLst>
        </pc:spChg>
        <pc:spChg chg="mod">
          <ac:chgData name="David Butler" userId="1d4169bac4fa5473" providerId="LiveId" clId="{0F2D949B-9282-4759-B622-965C7DC3D72C}" dt="2025-08-09T08:55:47.491" v="210" actId="1076"/>
          <ac:spMkLst>
            <pc:docMk/>
            <pc:sldMk cId="3494078438" sldId="306"/>
            <ac:spMk id="9" creationId="{FA6C6D35-27BE-8B30-D0C7-CEF40B09335A}"/>
          </ac:spMkLst>
        </pc:spChg>
        <pc:spChg chg="del">
          <ac:chgData name="David Butler" userId="1d4169bac4fa5473" providerId="LiveId" clId="{0F2D949B-9282-4759-B622-965C7DC3D72C}" dt="2025-08-09T08:55:42.307" v="208" actId="478"/>
          <ac:spMkLst>
            <pc:docMk/>
            <pc:sldMk cId="3494078438" sldId="306"/>
            <ac:spMk id="11" creationId="{3B50455A-11AD-BB58-CDAD-86581B2BCA4C}"/>
          </ac:spMkLst>
        </pc:spChg>
        <pc:spChg chg="mod">
          <ac:chgData name="David Butler" userId="1d4169bac4fa5473" providerId="LiveId" clId="{0F2D949B-9282-4759-B622-965C7DC3D72C}" dt="2025-08-09T08:55:52.541" v="212" actId="1076"/>
          <ac:spMkLst>
            <pc:docMk/>
            <pc:sldMk cId="3494078438" sldId="306"/>
            <ac:spMk id="12" creationId="{9DA093B2-B3DF-CE33-C375-E4FD0903C959}"/>
          </ac:spMkLst>
        </pc:spChg>
      </pc:sldChg>
      <pc:sldChg chg="del">
        <pc:chgData name="David Butler" userId="1d4169bac4fa5473" providerId="LiveId" clId="{0F2D949B-9282-4759-B622-965C7DC3D72C}" dt="2025-08-09T08:54:11.758" v="141" actId="47"/>
        <pc:sldMkLst>
          <pc:docMk/>
          <pc:sldMk cId="3504397623" sldId="307"/>
        </pc:sldMkLst>
      </pc:sldChg>
      <pc:sldChg chg="delSp modSp add mod">
        <pc:chgData name="David Butler" userId="1d4169bac4fa5473" providerId="LiveId" clId="{0F2D949B-9282-4759-B622-965C7DC3D72C}" dt="2025-08-09T08:56:35.667" v="225" actId="1076"/>
        <pc:sldMkLst>
          <pc:docMk/>
          <pc:sldMk cId="4081022035" sldId="307"/>
        </pc:sldMkLst>
        <pc:spChg chg="del">
          <ac:chgData name="David Butler" userId="1d4169bac4fa5473" providerId="LiveId" clId="{0F2D949B-9282-4759-B622-965C7DC3D72C}" dt="2025-08-09T08:56:07.658" v="214" actId="478"/>
          <ac:spMkLst>
            <pc:docMk/>
            <pc:sldMk cId="4081022035" sldId="307"/>
            <ac:spMk id="3" creationId="{5660C9FF-4D09-F6A6-7F4C-18D0D7D53AD1}"/>
          </ac:spMkLst>
        </pc:spChg>
        <pc:spChg chg="mod">
          <ac:chgData name="David Butler" userId="1d4169bac4fa5473" providerId="LiveId" clId="{0F2D949B-9282-4759-B622-965C7DC3D72C}" dt="2025-08-09T08:56:28.048" v="222" actId="1076"/>
          <ac:spMkLst>
            <pc:docMk/>
            <pc:sldMk cId="4081022035" sldId="307"/>
            <ac:spMk id="4" creationId="{1491506A-BB2A-569B-B049-E19F05D99911}"/>
          </ac:spMkLst>
        </pc:spChg>
        <pc:spChg chg="mod">
          <ac:chgData name="David Butler" userId="1d4169bac4fa5473" providerId="LiveId" clId="{0F2D949B-9282-4759-B622-965C7DC3D72C}" dt="2025-08-09T08:56:32.569" v="224" actId="1076"/>
          <ac:spMkLst>
            <pc:docMk/>
            <pc:sldMk cId="4081022035" sldId="307"/>
            <ac:spMk id="5" creationId="{C4B184A9-FAEC-CE9B-04C4-C88BFFE8F2A9}"/>
          </ac:spMkLst>
        </pc:spChg>
        <pc:spChg chg="mod">
          <ac:chgData name="David Butler" userId="1d4169bac4fa5473" providerId="LiveId" clId="{0F2D949B-9282-4759-B622-965C7DC3D72C}" dt="2025-08-09T08:56:16.785" v="218" actId="1076"/>
          <ac:spMkLst>
            <pc:docMk/>
            <pc:sldMk cId="4081022035" sldId="307"/>
            <ac:spMk id="6" creationId="{F1FF5001-F08D-B4F2-D16A-449A1EDF0070}"/>
          </ac:spMkLst>
        </pc:spChg>
        <pc:spChg chg="mod">
          <ac:chgData name="David Butler" userId="1d4169bac4fa5473" providerId="LiveId" clId="{0F2D949B-9282-4759-B622-965C7DC3D72C}" dt="2025-08-09T08:56:12.688" v="216" actId="1076"/>
          <ac:spMkLst>
            <pc:docMk/>
            <pc:sldMk cId="4081022035" sldId="307"/>
            <ac:spMk id="7" creationId="{96E23F0A-FB08-F402-A3C2-5880E8A87776}"/>
          </ac:spMkLst>
        </pc:spChg>
        <pc:spChg chg="del">
          <ac:chgData name="David Butler" userId="1d4169bac4fa5473" providerId="LiveId" clId="{0F2D949B-9282-4759-B622-965C7DC3D72C}" dt="2025-08-09T08:55:55.697" v="213" actId="478"/>
          <ac:spMkLst>
            <pc:docMk/>
            <pc:sldMk cId="4081022035" sldId="307"/>
            <ac:spMk id="8" creationId="{C88E9FCF-FCD2-6110-9E10-2B1251A74B29}"/>
          </ac:spMkLst>
        </pc:spChg>
        <pc:spChg chg="mod">
          <ac:chgData name="David Butler" userId="1d4169bac4fa5473" providerId="LiveId" clId="{0F2D949B-9282-4759-B622-965C7DC3D72C}" dt="2025-08-09T08:56:35.667" v="225" actId="1076"/>
          <ac:spMkLst>
            <pc:docMk/>
            <pc:sldMk cId="4081022035" sldId="307"/>
            <ac:spMk id="9" creationId="{A3092375-EFE2-615C-E7B5-72AAB642B2D1}"/>
          </ac:spMkLst>
        </pc:spChg>
        <pc:spChg chg="mod">
          <ac:chgData name="David Butler" userId="1d4169bac4fa5473" providerId="LiveId" clId="{0F2D949B-9282-4759-B622-965C7DC3D72C}" dt="2025-08-09T08:56:30.197" v="223" actId="1076"/>
          <ac:spMkLst>
            <pc:docMk/>
            <pc:sldMk cId="4081022035" sldId="307"/>
            <ac:spMk id="11" creationId="{3A0DDE45-F906-0C5A-52C9-A5BA7A7E022A}"/>
          </ac:spMkLst>
        </pc:spChg>
        <pc:spChg chg="mod">
          <ac:chgData name="David Butler" userId="1d4169bac4fa5473" providerId="LiveId" clId="{0F2D949B-9282-4759-B622-965C7DC3D72C}" dt="2025-08-09T08:56:25.156" v="221" actId="1076"/>
          <ac:spMkLst>
            <pc:docMk/>
            <pc:sldMk cId="4081022035" sldId="307"/>
            <ac:spMk id="12" creationId="{6BF58809-CA53-0D6A-6616-8371401F5357}"/>
          </ac:spMkLst>
        </pc:spChg>
      </pc:sldChg>
      <pc:sldChg chg="delSp modSp add mod">
        <pc:chgData name="David Butler" userId="1d4169bac4fa5473" providerId="LiveId" clId="{0F2D949B-9282-4759-B622-965C7DC3D72C}" dt="2025-08-09T08:57:01.852" v="234" actId="1076"/>
        <pc:sldMkLst>
          <pc:docMk/>
          <pc:sldMk cId="1153589759" sldId="308"/>
        </pc:sldMkLst>
        <pc:spChg chg="mod">
          <ac:chgData name="David Butler" userId="1d4169bac4fa5473" providerId="LiveId" clId="{0F2D949B-9282-4759-B622-965C7DC3D72C}" dt="2025-08-09T08:56:57.158" v="232" actId="1076"/>
          <ac:spMkLst>
            <pc:docMk/>
            <pc:sldMk cId="1153589759" sldId="308"/>
            <ac:spMk id="2" creationId="{AFEF8E7E-18B9-CF69-CFDC-B069C7A4FEE1}"/>
          </ac:spMkLst>
        </pc:spChg>
        <pc:spChg chg="mod">
          <ac:chgData name="David Butler" userId="1d4169bac4fa5473" providerId="LiveId" clId="{0F2D949B-9282-4759-B622-965C7DC3D72C}" dt="2025-08-09T08:56:50.059" v="229" actId="1076"/>
          <ac:spMkLst>
            <pc:docMk/>
            <pc:sldMk cId="1153589759" sldId="308"/>
            <ac:spMk id="3" creationId="{3053085D-B6CA-1D76-407A-E56D101A77B8}"/>
          </ac:spMkLst>
        </pc:spChg>
        <pc:spChg chg="mod">
          <ac:chgData name="David Butler" userId="1d4169bac4fa5473" providerId="LiveId" clId="{0F2D949B-9282-4759-B622-965C7DC3D72C}" dt="2025-08-09T08:57:01.852" v="234" actId="1076"/>
          <ac:spMkLst>
            <pc:docMk/>
            <pc:sldMk cId="1153589759" sldId="308"/>
            <ac:spMk id="4" creationId="{C637F53D-2ACD-C980-513A-A715051FFB97}"/>
          </ac:spMkLst>
        </pc:spChg>
        <pc:spChg chg="del">
          <ac:chgData name="David Butler" userId="1d4169bac4fa5473" providerId="LiveId" clId="{0F2D949B-9282-4759-B622-965C7DC3D72C}" dt="2025-08-09T08:56:40.927" v="226" actId="478"/>
          <ac:spMkLst>
            <pc:docMk/>
            <pc:sldMk cId="1153589759" sldId="308"/>
            <ac:spMk id="6" creationId="{2D9DAA45-8A52-B6A5-F551-1262382F3A2B}"/>
          </ac:spMkLst>
        </pc:spChg>
        <pc:spChg chg="mod">
          <ac:chgData name="David Butler" userId="1d4169bac4fa5473" providerId="LiveId" clId="{0F2D949B-9282-4759-B622-965C7DC3D72C}" dt="2025-08-09T08:56:52.253" v="230" actId="1076"/>
          <ac:spMkLst>
            <pc:docMk/>
            <pc:sldMk cId="1153589759" sldId="308"/>
            <ac:spMk id="7" creationId="{03A15668-526A-BF93-D283-3D1F5544FF49}"/>
          </ac:spMkLst>
        </pc:spChg>
        <pc:spChg chg="mod">
          <ac:chgData name="David Butler" userId="1d4169bac4fa5473" providerId="LiveId" clId="{0F2D949B-9282-4759-B622-965C7DC3D72C}" dt="2025-08-09T08:56:54.426" v="231" actId="1076"/>
          <ac:spMkLst>
            <pc:docMk/>
            <pc:sldMk cId="1153589759" sldId="308"/>
            <ac:spMk id="8" creationId="{CF838CE1-2D79-0FEC-415A-DBE65AC09A6A}"/>
          </ac:spMkLst>
        </pc:spChg>
        <pc:spChg chg="mod">
          <ac:chgData name="David Butler" userId="1d4169bac4fa5473" providerId="LiveId" clId="{0F2D949B-9282-4759-B622-965C7DC3D72C}" dt="2025-08-09T08:56:59.336" v="233" actId="1076"/>
          <ac:spMkLst>
            <pc:docMk/>
            <pc:sldMk cId="1153589759" sldId="308"/>
            <ac:spMk id="9" creationId="{F1909143-DF7D-B569-F417-C1C8361AEB9A}"/>
          </ac:spMkLst>
        </pc:spChg>
        <pc:spChg chg="del">
          <ac:chgData name="David Butler" userId="1d4169bac4fa5473" providerId="LiveId" clId="{0F2D949B-9282-4759-B622-965C7DC3D72C}" dt="2025-08-09T08:56:43.684" v="227" actId="478"/>
          <ac:spMkLst>
            <pc:docMk/>
            <pc:sldMk cId="1153589759" sldId="308"/>
            <ac:spMk id="12" creationId="{B9E7B4FF-686F-F892-8965-F6B4138A116E}"/>
          </ac:spMkLst>
        </pc:spChg>
      </pc:sldChg>
      <pc:sldChg chg="del">
        <pc:chgData name="David Butler" userId="1d4169bac4fa5473" providerId="LiveId" clId="{0F2D949B-9282-4759-B622-965C7DC3D72C}" dt="2025-08-09T08:54:11.954" v="142" actId="47"/>
        <pc:sldMkLst>
          <pc:docMk/>
          <pc:sldMk cId="3363079004" sldId="308"/>
        </pc:sldMkLst>
      </pc:sldChg>
      <pc:sldChg chg="delSp modSp add mod">
        <pc:chgData name="David Butler" userId="1d4169bac4fa5473" providerId="LiveId" clId="{0F2D949B-9282-4759-B622-965C7DC3D72C}" dt="2025-08-09T08:57:25.151" v="244" actId="1076"/>
        <pc:sldMkLst>
          <pc:docMk/>
          <pc:sldMk cId="2716269966" sldId="309"/>
        </pc:sldMkLst>
        <pc:spChg chg="mod">
          <ac:chgData name="David Butler" userId="1d4169bac4fa5473" providerId="LiveId" clId="{0F2D949B-9282-4759-B622-965C7DC3D72C}" dt="2025-08-09T08:57:22.347" v="243" actId="1076"/>
          <ac:spMkLst>
            <pc:docMk/>
            <pc:sldMk cId="2716269966" sldId="309"/>
            <ac:spMk id="2" creationId="{C06F4A31-17CC-C088-2A99-84438C6D9701}"/>
          </ac:spMkLst>
        </pc:spChg>
        <pc:spChg chg="mod">
          <ac:chgData name="David Butler" userId="1d4169bac4fa5473" providerId="LiveId" clId="{0F2D949B-9282-4759-B622-965C7DC3D72C}" dt="2025-08-09T08:57:17.566" v="241" actId="1076"/>
          <ac:spMkLst>
            <pc:docMk/>
            <pc:sldMk cId="2716269966" sldId="309"/>
            <ac:spMk id="3" creationId="{C138EC9A-09BA-51AC-3018-0E805E8E0850}"/>
          </ac:spMkLst>
        </pc:spChg>
        <pc:spChg chg="mod">
          <ac:chgData name="David Butler" userId="1d4169bac4fa5473" providerId="LiveId" clId="{0F2D949B-9282-4759-B622-965C7DC3D72C}" dt="2025-08-09T08:57:10.933" v="238" actId="1076"/>
          <ac:spMkLst>
            <pc:docMk/>
            <pc:sldMk cId="2716269966" sldId="309"/>
            <ac:spMk id="4" creationId="{B5FCF6C2-26BB-8E0F-347A-42E41780F48F}"/>
          </ac:spMkLst>
        </pc:spChg>
        <pc:spChg chg="mod">
          <ac:chgData name="David Butler" userId="1d4169bac4fa5473" providerId="LiveId" clId="{0F2D949B-9282-4759-B622-965C7DC3D72C}" dt="2025-08-09T08:57:15.632" v="240" actId="1076"/>
          <ac:spMkLst>
            <pc:docMk/>
            <pc:sldMk cId="2716269966" sldId="309"/>
            <ac:spMk id="5" creationId="{04DFDD9F-02A2-A324-9D75-25054BED2944}"/>
          </ac:spMkLst>
        </pc:spChg>
        <pc:spChg chg="mod">
          <ac:chgData name="David Butler" userId="1d4169bac4fa5473" providerId="LiveId" clId="{0F2D949B-9282-4759-B622-965C7DC3D72C}" dt="2025-08-09T08:57:19.507" v="242" actId="1076"/>
          <ac:spMkLst>
            <pc:docMk/>
            <pc:sldMk cId="2716269966" sldId="309"/>
            <ac:spMk id="6" creationId="{407D1FE9-48C7-D2C3-85A2-35E92A8118FB}"/>
          </ac:spMkLst>
        </pc:spChg>
        <pc:spChg chg="mod">
          <ac:chgData name="David Butler" userId="1d4169bac4fa5473" providerId="LiveId" clId="{0F2D949B-9282-4759-B622-965C7DC3D72C}" dt="2025-08-09T08:57:25.151" v="244" actId="1076"/>
          <ac:spMkLst>
            <pc:docMk/>
            <pc:sldMk cId="2716269966" sldId="309"/>
            <ac:spMk id="7" creationId="{1A6BD2A0-CDDF-7772-3C4B-843DDD8052E8}"/>
          </ac:spMkLst>
        </pc:spChg>
        <pc:spChg chg="mod">
          <ac:chgData name="David Butler" userId="1d4169bac4fa5473" providerId="LiveId" clId="{0F2D949B-9282-4759-B622-965C7DC3D72C}" dt="2025-08-09T08:57:12.437" v="239" actId="1076"/>
          <ac:spMkLst>
            <pc:docMk/>
            <pc:sldMk cId="2716269966" sldId="309"/>
            <ac:spMk id="8" creationId="{79A333A7-EE0F-BA81-0430-5A6751534639}"/>
          </ac:spMkLst>
        </pc:spChg>
        <pc:spChg chg="del">
          <ac:chgData name="David Butler" userId="1d4169bac4fa5473" providerId="LiveId" clId="{0F2D949B-9282-4759-B622-965C7DC3D72C}" dt="2025-08-09T08:57:06.812" v="236" actId="478"/>
          <ac:spMkLst>
            <pc:docMk/>
            <pc:sldMk cId="2716269966" sldId="309"/>
            <ac:spMk id="9" creationId="{F7E77177-9F85-0D98-4A30-2F149FAADC57}"/>
          </ac:spMkLst>
        </pc:spChg>
        <pc:spChg chg="del">
          <ac:chgData name="David Butler" userId="1d4169bac4fa5473" providerId="LiveId" clId="{0F2D949B-9282-4759-B622-965C7DC3D72C}" dt="2025-08-09T08:57:05.245" v="235" actId="478"/>
          <ac:spMkLst>
            <pc:docMk/>
            <pc:sldMk cId="2716269966" sldId="309"/>
            <ac:spMk id="11" creationId="{EEBC0D0E-DDA2-880B-50B6-79E7A2B9B13B}"/>
          </ac:spMkLst>
        </pc:spChg>
      </pc:sldChg>
      <pc:sldChg chg="del">
        <pc:chgData name="David Butler" userId="1d4169bac4fa5473" providerId="LiveId" clId="{0F2D949B-9282-4759-B622-965C7DC3D72C}" dt="2025-08-09T08:53:46.803" v="129" actId="47"/>
        <pc:sldMkLst>
          <pc:docMk/>
          <pc:sldMk cId="4180982119" sldId="309"/>
        </pc:sldMkLst>
      </pc:sldChg>
      <pc:sldChg chg="del">
        <pc:chgData name="David Butler" userId="1d4169bac4fa5473" providerId="LiveId" clId="{0F2D949B-9282-4759-B622-965C7DC3D72C}" dt="2025-08-09T08:53:45.884" v="127" actId="47"/>
        <pc:sldMkLst>
          <pc:docMk/>
          <pc:sldMk cId="2511219215" sldId="310"/>
        </pc:sldMkLst>
      </pc:sldChg>
      <pc:sldChg chg="del">
        <pc:chgData name="David Butler" userId="1d4169bac4fa5473" providerId="LiveId" clId="{0F2D949B-9282-4759-B622-965C7DC3D72C}" dt="2025-08-09T08:53:46.328" v="128" actId="47"/>
        <pc:sldMkLst>
          <pc:docMk/>
          <pc:sldMk cId="2185302381" sldId="311"/>
        </pc:sldMkLst>
      </pc:sldChg>
      <pc:sldChg chg="del">
        <pc:chgData name="David Butler" userId="1d4169bac4fa5473" providerId="LiveId" clId="{0F2D949B-9282-4759-B622-965C7DC3D72C}" dt="2025-08-09T08:53:47.334" v="130" actId="47"/>
        <pc:sldMkLst>
          <pc:docMk/>
          <pc:sldMk cId="3493748104" sldId="312"/>
        </pc:sldMkLst>
      </pc:sldChg>
      <pc:sldChg chg="del">
        <pc:chgData name="David Butler" userId="1d4169bac4fa5473" providerId="LiveId" clId="{0F2D949B-9282-4759-B622-965C7DC3D72C}" dt="2025-08-09T08:53:47.993" v="131" actId="47"/>
        <pc:sldMkLst>
          <pc:docMk/>
          <pc:sldMk cId="1972659679" sldId="313"/>
        </pc:sldMkLst>
      </pc:sldChg>
      <pc:sldChg chg="del">
        <pc:chgData name="David Butler" userId="1d4169bac4fa5473" providerId="LiveId" clId="{0F2D949B-9282-4759-B622-965C7DC3D72C}" dt="2025-08-09T08:54:12.128" v="143" actId="47"/>
        <pc:sldMkLst>
          <pc:docMk/>
          <pc:sldMk cId="2795285203" sldId="314"/>
        </pc:sldMkLst>
      </pc:sldChg>
      <pc:sldChg chg="del">
        <pc:chgData name="David Butler" userId="1d4169bac4fa5473" providerId="LiveId" clId="{0F2D949B-9282-4759-B622-965C7DC3D72C}" dt="2025-08-09T08:54:12.295" v="144" actId="47"/>
        <pc:sldMkLst>
          <pc:docMk/>
          <pc:sldMk cId="1977580077" sldId="315"/>
        </pc:sldMkLst>
      </pc:sldChg>
      <pc:sldChg chg="del">
        <pc:chgData name="David Butler" userId="1d4169bac4fa5473" providerId="LiveId" clId="{0F2D949B-9282-4759-B622-965C7DC3D72C}" dt="2025-08-09T08:54:12.473" v="145" actId="47"/>
        <pc:sldMkLst>
          <pc:docMk/>
          <pc:sldMk cId="964662437" sldId="316"/>
        </pc:sldMkLst>
      </pc:sldChg>
      <pc:sldChg chg="del">
        <pc:chgData name="David Butler" userId="1d4169bac4fa5473" providerId="LiveId" clId="{0F2D949B-9282-4759-B622-965C7DC3D72C}" dt="2025-08-09T08:54:12.889" v="146" actId="47"/>
        <pc:sldMkLst>
          <pc:docMk/>
          <pc:sldMk cId="343697637" sldId="317"/>
        </pc:sldMkLst>
      </pc:sldChg>
      <pc:sldChg chg="del">
        <pc:chgData name="David Butler" userId="1d4169bac4fa5473" providerId="LiveId" clId="{0F2D949B-9282-4759-B622-965C7DC3D72C}" dt="2025-08-09T08:54:13.361" v="147" actId="47"/>
        <pc:sldMkLst>
          <pc:docMk/>
          <pc:sldMk cId="4284992504" sldId="318"/>
        </pc:sldMkLst>
      </pc:sldChg>
    </pc:docChg>
  </pc:docChgLst>
  <pc:docChgLst>
    <pc:chgData name="David Butler" userId="1d4169bac4fa5473" providerId="LiveId" clId="{0D39BB4F-C572-4594-89B5-72E295FEBBBA}"/>
    <pc:docChg chg="custSel addSld delSld modSld sldOrd">
      <pc:chgData name="David Butler" userId="1d4169bac4fa5473" providerId="LiveId" clId="{0D39BB4F-C572-4594-89B5-72E295FEBBBA}" dt="2025-08-06T14:34:53.752" v="175" actId="20577"/>
      <pc:docMkLst>
        <pc:docMk/>
      </pc:docMkLst>
      <pc:sldChg chg="modSp mod">
        <pc:chgData name="David Butler" userId="1d4169bac4fa5473" providerId="LiveId" clId="{0D39BB4F-C572-4594-89B5-72E295FEBBBA}" dt="2025-08-06T14:33:42.826" v="137" actId="14100"/>
        <pc:sldMkLst>
          <pc:docMk/>
          <pc:sldMk cId="2880101976" sldId="273"/>
        </pc:sldMkLst>
        <pc:spChg chg="mod">
          <ac:chgData name="David Butler" userId="1d4169bac4fa5473" providerId="LiveId" clId="{0D39BB4F-C572-4594-89B5-72E295FEBBBA}" dt="2025-08-06T14:33:42.826" v="137" actId="14100"/>
          <ac:spMkLst>
            <pc:docMk/>
            <pc:sldMk cId="2880101976" sldId="273"/>
            <ac:spMk id="2" creationId="{45A6B596-C4F7-7A73-34CC-590A7531F11F}"/>
          </ac:spMkLst>
        </pc:spChg>
      </pc:sldChg>
      <pc:sldChg chg="modSp mod">
        <pc:chgData name="David Butler" userId="1d4169bac4fa5473" providerId="LiveId" clId="{0D39BB4F-C572-4594-89B5-72E295FEBBBA}" dt="2025-08-06T14:30:42.405" v="63" actId="20577"/>
        <pc:sldMkLst>
          <pc:docMk/>
          <pc:sldMk cId="2013782049" sldId="288"/>
        </pc:sldMkLst>
        <pc:spChg chg="mod">
          <ac:chgData name="David Butler" userId="1d4169bac4fa5473" providerId="LiveId" clId="{0D39BB4F-C572-4594-89B5-72E295FEBBBA}" dt="2025-08-06T14:30:42.405" v="63" actId="20577"/>
          <ac:spMkLst>
            <pc:docMk/>
            <pc:sldMk cId="2013782049" sldId="288"/>
            <ac:spMk id="3" creationId="{DC6DA831-21B9-C86E-F789-377DECB8EB02}"/>
          </ac:spMkLst>
        </pc:spChg>
        <pc:spChg chg="mod">
          <ac:chgData name="David Butler" userId="1d4169bac4fa5473" providerId="LiveId" clId="{0D39BB4F-C572-4594-89B5-72E295FEBBBA}" dt="2025-08-06T14:30:21.293" v="31" actId="20577"/>
          <ac:spMkLst>
            <pc:docMk/>
            <pc:sldMk cId="2013782049" sldId="288"/>
            <ac:spMk id="5" creationId="{772D8873-4467-9275-C8B5-B875B7D9FCAC}"/>
          </ac:spMkLst>
        </pc:spChg>
      </pc:sldChg>
      <pc:sldChg chg="addSp modSp mod">
        <pc:chgData name="David Butler" userId="1d4169bac4fa5473" providerId="LiveId" clId="{0D39BB4F-C572-4594-89B5-72E295FEBBBA}" dt="2025-08-06T14:31:50.989" v="94" actId="1076"/>
        <pc:sldMkLst>
          <pc:docMk/>
          <pc:sldMk cId="2181998638" sldId="297"/>
        </pc:sldMkLst>
        <pc:spChg chg="mod">
          <ac:chgData name="David Butler" userId="1d4169bac4fa5473" providerId="LiveId" clId="{0D39BB4F-C572-4594-89B5-72E295FEBBBA}" dt="2025-08-06T14:30:56.675" v="72" actId="20577"/>
          <ac:spMkLst>
            <pc:docMk/>
            <pc:sldMk cId="2181998638" sldId="297"/>
            <ac:spMk id="2" creationId="{9233871F-C356-E325-4EF3-914FA26A694B}"/>
          </ac:spMkLst>
        </pc:spChg>
        <pc:spChg chg="mod">
          <ac:chgData name="David Butler" userId="1d4169bac4fa5473" providerId="LiveId" clId="{0D39BB4F-C572-4594-89B5-72E295FEBBBA}" dt="2025-08-06T14:31:03.543" v="76" actId="20577"/>
          <ac:spMkLst>
            <pc:docMk/>
            <pc:sldMk cId="2181998638" sldId="297"/>
            <ac:spMk id="3" creationId="{2EA94AFC-122E-3AEE-EF82-D8C958FB4067}"/>
          </ac:spMkLst>
        </pc:spChg>
        <pc:spChg chg="add mod">
          <ac:chgData name="David Butler" userId="1d4169bac4fa5473" providerId="LiveId" clId="{0D39BB4F-C572-4594-89B5-72E295FEBBBA}" dt="2025-08-06T14:31:46.503" v="93" actId="20577"/>
          <ac:spMkLst>
            <pc:docMk/>
            <pc:sldMk cId="2181998638" sldId="297"/>
            <ac:spMk id="5" creationId="{A64EC744-D98E-5A5A-1AB0-56B9F2413F16}"/>
          </ac:spMkLst>
        </pc:spChg>
        <pc:spChg chg="mod">
          <ac:chgData name="David Butler" userId="1d4169bac4fa5473" providerId="LiveId" clId="{0D39BB4F-C572-4594-89B5-72E295FEBBBA}" dt="2025-08-06T14:31:50.989" v="94" actId="1076"/>
          <ac:spMkLst>
            <pc:docMk/>
            <pc:sldMk cId="2181998638" sldId="297"/>
            <ac:spMk id="6" creationId="{B3896F98-D577-BE29-2EC2-84E72AB4E01F}"/>
          </ac:spMkLst>
        </pc:spChg>
        <pc:spChg chg="mod">
          <ac:chgData name="David Butler" userId="1d4169bac4fa5473" providerId="LiveId" clId="{0D39BB4F-C572-4594-89B5-72E295FEBBBA}" dt="2025-08-06T14:30:59.132" v="74" actId="20577"/>
          <ac:spMkLst>
            <pc:docMk/>
            <pc:sldMk cId="2181998638" sldId="297"/>
            <ac:spMk id="8" creationId="{9489B471-C948-CDCA-CE8B-DD5C5631DBB2}"/>
          </ac:spMkLst>
        </pc:spChg>
        <pc:spChg chg="mod">
          <ac:chgData name="David Butler" userId="1d4169bac4fa5473" providerId="LiveId" clId="{0D39BB4F-C572-4594-89B5-72E295FEBBBA}" dt="2025-08-06T14:30:50.318" v="67" actId="20577"/>
          <ac:spMkLst>
            <pc:docMk/>
            <pc:sldMk cId="2181998638" sldId="297"/>
            <ac:spMk id="9" creationId="{6E96D28B-D28F-6FAC-1AC7-70CB58333A15}"/>
          </ac:spMkLst>
        </pc:spChg>
        <pc:spChg chg="mod">
          <ac:chgData name="David Butler" userId="1d4169bac4fa5473" providerId="LiveId" clId="{0D39BB4F-C572-4594-89B5-72E295FEBBBA}" dt="2025-08-06T14:31:40.170" v="89" actId="1076"/>
          <ac:spMkLst>
            <pc:docMk/>
            <pc:sldMk cId="2181998638" sldId="297"/>
            <ac:spMk id="11" creationId="{91C4DF7B-A101-3CDC-768F-3BC82CD7024E}"/>
          </ac:spMkLst>
        </pc:spChg>
        <pc:spChg chg="mod">
          <ac:chgData name="David Butler" userId="1d4169bac4fa5473" providerId="LiveId" clId="{0D39BB4F-C572-4594-89B5-72E295FEBBBA}" dt="2025-08-06T14:31:09.646" v="80" actId="20577"/>
          <ac:spMkLst>
            <pc:docMk/>
            <pc:sldMk cId="2181998638" sldId="297"/>
            <ac:spMk id="12" creationId="{43E10A6D-B504-5BE4-67F5-11B171778A93}"/>
          </ac:spMkLst>
        </pc:spChg>
      </pc:sldChg>
      <pc:sldChg chg="modSp mod">
        <pc:chgData name="David Butler" userId="1d4169bac4fa5473" providerId="LiveId" clId="{0D39BB4F-C572-4594-89B5-72E295FEBBBA}" dt="2025-08-06T14:33:46.502" v="138" actId="14100"/>
        <pc:sldMkLst>
          <pc:docMk/>
          <pc:sldMk cId="2919552327" sldId="298"/>
        </pc:sldMkLst>
      </pc:sldChg>
      <pc:sldChg chg="del">
        <pc:chgData name="David Butler" userId="1d4169bac4fa5473" providerId="LiveId" clId="{0D39BB4F-C572-4594-89B5-72E295FEBBBA}" dt="2025-08-06T14:33:49.803" v="139" actId="47"/>
        <pc:sldMkLst>
          <pc:docMk/>
          <pc:sldMk cId="4238344678" sldId="299"/>
        </pc:sldMkLst>
      </pc:sldChg>
      <pc:sldChg chg="del">
        <pc:chgData name="David Butler" userId="1d4169bac4fa5473" providerId="LiveId" clId="{0D39BB4F-C572-4594-89B5-72E295FEBBBA}" dt="2025-08-06T14:33:50.515" v="140" actId="47"/>
        <pc:sldMkLst>
          <pc:docMk/>
          <pc:sldMk cId="75685546" sldId="300"/>
        </pc:sldMkLst>
      </pc:sldChg>
      <pc:sldChg chg="modSp mod">
        <pc:chgData name="David Butler" userId="1d4169bac4fa5473" providerId="LiveId" clId="{0D39BB4F-C572-4594-89B5-72E295FEBBBA}" dt="2025-08-06T14:34:24.690" v="159" actId="1076"/>
        <pc:sldMkLst>
          <pc:docMk/>
          <pc:sldMk cId="3547574791" sldId="301"/>
        </pc:sldMkLst>
      </pc:sldChg>
      <pc:sldChg chg="del">
        <pc:chgData name="David Butler" userId="1d4169bac4fa5473" providerId="LiveId" clId="{0D39BB4F-C572-4594-89B5-72E295FEBBBA}" dt="2025-08-06T14:33:59.965" v="146" actId="47"/>
        <pc:sldMkLst>
          <pc:docMk/>
          <pc:sldMk cId="673276484" sldId="302"/>
        </pc:sldMkLst>
      </pc:sldChg>
      <pc:sldChg chg="del">
        <pc:chgData name="David Butler" userId="1d4169bac4fa5473" providerId="LiveId" clId="{0D39BB4F-C572-4594-89B5-72E295FEBBBA}" dt="2025-08-06T14:34:00.727" v="147" actId="47"/>
        <pc:sldMkLst>
          <pc:docMk/>
          <pc:sldMk cId="1070431877" sldId="303"/>
        </pc:sldMkLst>
      </pc:sldChg>
      <pc:sldChg chg="modSp mod">
        <pc:chgData name="David Butler" userId="1d4169bac4fa5473" providerId="LiveId" clId="{0D39BB4F-C572-4594-89B5-72E295FEBBBA}" dt="2025-08-06T14:33:57.589" v="145" actId="20577"/>
        <pc:sldMkLst>
          <pc:docMk/>
          <pc:sldMk cId="3504397623" sldId="307"/>
        </pc:sldMkLst>
      </pc:sldChg>
      <pc:sldChg chg="modSp mod">
        <pc:chgData name="David Butler" userId="1d4169bac4fa5473" providerId="LiveId" clId="{0D39BB4F-C572-4594-89B5-72E295FEBBBA}" dt="2025-08-06T14:34:29.812" v="160" actId="403"/>
        <pc:sldMkLst>
          <pc:docMk/>
          <pc:sldMk cId="3363079004" sldId="308"/>
        </pc:sldMkLst>
      </pc:sldChg>
      <pc:sldChg chg="del">
        <pc:chgData name="David Butler" userId="1d4169bac4fa5473" providerId="LiveId" clId="{0D39BB4F-C572-4594-89B5-72E295FEBBBA}" dt="2025-08-06T14:31:56.110" v="95" actId="47"/>
        <pc:sldMkLst>
          <pc:docMk/>
          <pc:sldMk cId="3424951612" sldId="309"/>
        </pc:sldMkLst>
      </pc:sldChg>
      <pc:sldChg chg="delSp modSp add mod ord">
        <pc:chgData name="David Butler" userId="1d4169bac4fa5473" providerId="LiveId" clId="{0D39BB4F-C572-4594-89B5-72E295FEBBBA}" dt="2025-08-06T14:32:40.083" v="117" actId="1076"/>
        <pc:sldMkLst>
          <pc:docMk/>
          <pc:sldMk cId="4180982119" sldId="309"/>
        </pc:sldMkLst>
      </pc:sldChg>
      <pc:sldChg chg="add">
        <pc:chgData name="David Butler" userId="1d4169bac4fa5473" providerId="LiveId" clId="{0D39BB4F-C572-4594-89B5-72E295FEBBBA}" dt="2025-08-06T14:31:59.451" v="100" actId="2890"/>
        <pc:sldMkLst>
          <pc:docMk/>
          <pc:sldMk cId="2511219215" sldId="310"/>
        </pc:sldMkLst>
      </pc:sldChg>
      <pc:sldChg chg="del">
        <pc:chgData name="David Butler" userId="1d4169bac4fa5473" providerId="LiveId" clId="{0D39BB4F-C572-4594-89B5-72E295FEBBBA}" dt="2025-08-06T14:31:56.554" v="96" actId="47"/>
        <pc:sldMkLst>
          <pc:docMk/>
          <pc:sldMk cId="4050193390" sldId="310"/>
        </pc:sldMkLst>
      </pc:sldChg>
      <pc:sldChg chg="delSp modSp add mod">
        <pc:chgData name="David Butler" userId="1d4169bac4fa5473" providerId="LiveId" clId="{0D39BB4F-C572-4594-89B5-72E295FEBBBA}" dt="2025-08-06T14:33:07.336" v="126" actId="1076"/>
        <pc:sldMkLst>
          <pc:docMk/>
          <pc:sldMk cId="2185302381" sldId="311"/>
        </pc:sldMkLst>
      </pc:sldChg>
      <pc:sldChg chg="del">
        <pc:chgData name="David Butler" userId="1d4169bac4fa5473" providerId="LiveId" clId="{0D39BB4F-C572-4594-89B5-72E295FEBBBA}" dt="2025-08-06T14:31:56.847" v="97" actId="47"/>
        <pc:sldMkLst>
          <pc:docMk/>
          <pc:sldMk cId="3267252149" sldId="311"/>
        </pc:sldMkLst>
      </pc:sldChg>
      <pc:sldChg chg="delSp modSp add mod">
        <pc:chgData name="David Butler" userId="1d4169bac4fa5473" providerId="LiveId" clId="{0D39BB4F-C572-4594-89B5-72E295FEBBBA}" dt="2025-08-06T14:33:22.926" v="130" actId="1076"/>
        <pc:sldMkLst>
          <pc:docMk/>
          <pc:sldMk cId="3493748104" sldId="312"/>
        </pc:sldMkLst>
      </pc:sldChg>
      <pc:sldChg chg="delSp modSp add mod">
        <pc:chgData name="David Butler" userId="1d4169bac4fa5473" providerId="LiveId" clId="{0D39BB4F-C572-4594-89B5-72E295FEBBBA}" dt="2025-08-06T14:32:16.317" v="108" actId="1076"/>
        <pc:sldMkLst>
          <pc:docMk/>
          <pc:sldMk cId="1972659679" sldId="313"/>
        </pc:sldMkLst>
      </pc:sldChg>
      <pc:sldChg chg="del">
        <pc:chgData name="David Butler" userId="1d4169bac4fa5473" providerId="LiveId" clId="{0D39BB4F-C572-4594-89B5-72E295FEBBBA}" dt="2025-08-06T14:31:57.146" v="98" actId="47"/>
        <pc:sldMkLst>
          <pc:docMk/>
          <pc:sldMk cId="3615306805" sldId="313"/>
        </pc:sldMkLst>
      </pc:sldChg>
      <pc:sldChg chg="modSp add mod">
        <pc:chgData name="David Butler" userId="1d4169bac4fa5473" providerId="LiveId" clId="{0D39BB4F-C572-4594-89B5-72E295FEBBBA}" dt="2025-08-06T14:34:36.926" v="164" actId="20577"/>
        <pc:sldMkLst>
          <pc:docMk/>
          <pc:sldMk cId="2795285203" sldId="314"/>
        </pc:sldMkLst>
      </pc:sldChg>
      <pc:sldChg chg="modSp add mod">
        <pc:chgData name="David Butler" userId="1d4169bac4fa5473" providerId="LiveId" clId="{0D39BB4F-C572-4594-89B5-72E295FEBBBA}" dt="2025-08-06T14:34:39.942" v="166" actId="20577"/>
        <pc:sldMkLst>
          <pc:docMk/>
          <pc:sldMk cId="1977580077" sldId="315"/>
        </pc:sldMkLst>
      </pc:sldChg>
      <pc:sldChg chg="modSp add mod">
        <pc:chgData name="David Butler" userId="1d4169bac4fa5473" providerId="LiveId" clId="{0D39BB4F-C572-4594-89B5-72E295FEBBBA}" dt="2025-08-06T14:34:44.895" v="169" actId="20577"/>
        <pc:sldMkLst>
          <pc:docMk/>
          <pc:sldMk cId="964662437" sldId="316"/>
        </pc:sldMkLst>
      </pc:sldChg>
      <pc:sldChg chg="modSp add mod">
        <pc:chgData name="David Butler" userId="1d4169bac4fa5473" providerId="LiveId" clId="{0D39BB4F-C572-4594-89B5-72E295FEBBBA}" dt="2025-08-06T14:34:49.761" v="172" actId="20577"/>
        <pc:sldMkLst>
          <pc:docMk/>
          <pc:sldMk cId="343697637" sldId="317"/>
        </pc:sldMkLst>
      </pc:sldChg>
      <pc:sldChg chg="modSp add mod">
        <pc:chgData name="David Butler" userId="1d4169bac4fa5473" providerId="LiveId" clId="{0D39BB4F-C572-4594-89B5-72E295FEBBBA}" dt="2025-08-06T14:34:53.752" v="175" actId="20577"/>
        <pc:sldMkLst>
          <pc:docMk/>
          <pc:sldMk cId="4284992504" sldId="318"/>
        </pc:sldMkLst>
      </pc:sldChg>
    </pc:docChg>
  </pc:docChgLst>
  <pc:docChgLst>
    <pc:chgData name="David Butler" userId="1d4169bac4fa5473" providerId="LiveId" clId="{4814AEAD-FA5D-4941-9901-4C7D2B0B3C54}"/>
    <pc:docChg chg="undo custSel addSld delSld modSld">
      <pc:chgData name="David Butler" userId="1d4169bac4fa5473" providerId="LiveId" clId="{4814AEAD-FA5D-4941-9901-4C7D2B0B3C54}" dt="2025-08-06T14:25:23.359" v="412" actId="47"/>
      <pc:docMkLst>
        <pc:docMk/>
      </pc:docMkLst>
      <pc:sldChg chg="modSp mod">
        <pc:chgData name="David Butler" userId="1d4169bac4fa5473" providerId="LiveId" clId="{4814AEAD-FA5D-4941-9901-4C7D2B0B3C54}" dt="2025-08-06T14:16:41.939" v="207" actId="14100"/>
        <pc:sldMkLst>
          <pc:docMk/>
          <pc:sldMk cId="2880101976" sldId="273"/>
        </pc:sldMkLst>
        <pc:spChg chg="mod">
          <ac:chgData name="David Butler" userId="1d4169bac4fa5473" providerId="LiveId" clId="{4814AEAD-FA5D-4941-9901-4C7D2B0B3C54}" dt="2025-08-06T14:16:41.939" v="207" actId="14100"/>
          <ac:spMkLst>
            <pc:docMk/>
            <pc:sldMk cId="2880101976" sldId="273"/>
            <ac:spMk id="2" creationId="{45A6B596-C4F7-7A73-34CC-590A7531F11F}"/>
          </ac:spMkLst>
        </pc:spChg>
      </pc:sldChg>
      <pc:sldChg chg="addSp delSp modSp mod">
        <pc:chgData name="David Butler" userId="1d4169bac4fa5473" providerId="LiveId" clId="{4814AEAD-FA5D-4941-9901-4C7D2B0B3C54}" dt="2025-08-06T14:13:41.026" v="116" actId="1076"/>
        <pc:sldMkLst>
          <pc:docMk/>
          <pc:sldMk cId="2013782049" sldId="288"/>
        </pc:sldMkLst>
        <pc:spChg chg="add mod">
          <ac:chgData name="David Butler" userId="1d4169bac4fa5473" providerId="LiveId" clId="{4814AEAD-FA5D-4941-9901-4C7D2B0B3C54}" dt="2025-08-06T14:13:41.026" v="116" actId="1076"/>
          <ac:spMkLst>
            <pc:docMk/>
            <pc:sldMk cId="2013782049" sldId="288"/>
            <ac:spMk id="3" creationId="{DC6DA831-21B9-C86E-F789-377DECB8EB02}"/>
          </ac:spMkLst>
        </pc:spChg>
        <pc:spChg chg="mod">
          <ac:chgData name="David Butler" userId="1d4169bac4fa5473" providerId="LiveId" clId="{4814AEAD-FA5D-4941-9901-4C7D2B0B3C54}" dt="2025-08-06T14:12:30.456" v="63" actId="207"/>
          <ac:spMkLst>
            <pc:docMk/>
            <pc:sldMk cId="2013782049" sldId="288"/>
            <ac:spMk id="5" creationId="{772D8873-4467-9275-C8B5-B875B7D9FCAC}"/>
          </ac:spMkLst>
        </pc:spChg>
      </pc:sldChg>
      <pc:sldChg chg="addSp delSp modSp mod">
        <pc:chgData name="David Butler" userId="1d4169bac4fa5473" providerId="LiveId" clId="{4814AEAD-FA5D-4941-9901-4C7D2B0B3C54}" dt="2025-08-06T14:23:01.305" v="373" actId="1076"/>
        <pc:sldMkLst>
          <pc:docMk/>
          <pc:sldMk cId="2181998638" sldId="297"/>
        </pc:sldMkLst>
        <pc:spChg chg="mod">
          <ac:chgData name="David Butler" userId="1d4169bac4fa5473" providerId="LiveId" clId="{4814AEAD-FA5D-4941-9901-4C7D2B0B3C54}" dt="2025-08-06T14:14:48.802" v="150" actId="14100"/>
          <ac:spMkLst>
            <pc:docMk/>
            <pc:sldMk cId="2181998638" sldId="297"/>
            <ac:spMk id="2" creationId="{9233871F-C356-E325-4EF3-914FA26A694B}"/>
          </ac:spMkLst>
        </pc:spChg>
        <pc:spChg chg="add mod">
          <ac:chgData name="David Butler" userId="1d4169bac4fa5473" providerId="LiveId" clId="{4814AEAD-FA5D-4941-9901-4C7D2B0B3C54}" dt="2025-08-06T14:16:17.451" v="193" actId="1076"/>
          <ac:spMkLst>
            <pc:docMk/>
            <pc:sldMk cId="2181998638" sldId="297"/>
            <ac:spMk id="3" creationId="{2EA94AFC-122E-3AEE-EF82-D8C958FB4067}"/>
          </ac:spMkLst>
        </pc:spChg>
        <pc:spChg chg="mod">
          <ac:chgData name="David Butler" userId="1d4169bac4fa5473" providerId="LiveId" clId="{4814AEAD-FA5D-4941-9901-4C7D2B0B3C54}" dt="2025-08-06T14:23:01.305" v="373" actId="1076"/>
          <ac:spMkLst>
            <pc:docMk/>
            <pc:sldMk cId="2181998638" sldId="297"/>
            <ac:spMk id="6" creationId="{B3896F98-D577-BE29-2EC2-84E72AB4E01F}"/>
          </ac:spMkLst>
        </pc:spChg>
        <pc:spChg chg="mod">
          <ac:chgData name="David Butler" userId="1d4169bac4fa5473" providerId="LiveId" clId="{4814AEAD-FA5D-4941-9901-4C7D2B0B3C54}" dt="2025-08-06T14:22:57.957" v="372" actId="1076"/>
          <ac:spMkLst>
            <pc:docMk/>
            <pc:sldMk cId="2181998638" sldId="297"/>
            <ac:spMk id="8" creationId="{9489B471-C948-CDCA-CE8B-DD5C5631DBB2}"/>
          </ac:spMkLst>
        </pc:spChg>
        <pc:spChg chg="mod">
          <ac:chgData name="David Butler" userId="1d4169bac4fa5473" providerId="LiveId" clId="{4814AEAD-FA5D-4941-9901-4C7D2B0B3C54}" dt="2025-08-06T14:22:55.617" v="371" actId="1076"/>
          <ac:spMkLst>
            <pc:docMk/>
            <pc:sldMk cId="2181998638" sldId="297"/>
            <ac:spMk id="9" creationId="{6E96D28B-D28F-6FAC-1AC7-70CB58333A15}"/>
          </ac:spMkLst>
        </pc:spChg>
        <pc:spChg chg="mod">
          <ac:chgData name="David Butler" userId="1d4169bac4fa5473" providerId="LiveId" clId="{4814AEAD-FA5D-4941-9901-4C7D2B0B3C54}" dt="2025-08-06T14:14:57.944" v="156" actId="1076"/>
          <ac:spMkLst>
            <pc:docMk/>
            <pc:sldMk cId="2181998638" sldId="297"/>
            <ac:spMk id="11" creationId="{91C4DF7B-A101-3CDC-768F-3BC82CD7024E}"/>
          </ac:spMkLst>
        </pc:spChg>
        <pc:spChg chg="mod">
          <ac:chgData name="David Butler" userId="1d4169bac4fa5473" providerId="LiveId" clId="{4814AEAD-FA5D-4941-9901-4C7D2B0B3C54}" dt="2025-08-06T14:16:21.580" v="195" actId="1076"/>
          <ac:spMkLst>
            <pc:docMk/>
            <pc:sldMk cId="2181998638" sldId="297"/>
            <ac:spMk id="12" creationId="{43E10A6D-B504-5BE4-67F5-11B171778A93}"/>
          </ac:spMkLst>
        </pc:spChg>
      </pc:sldChg>
      <pc:sldChg chg="modSp mod">
        <pc:chgData name="David Butler" userId="1d4169bac4fa5473" providerId="LiveId" clId="{4814AEAD-FA5D-4941-9901-4C7D2B0B3C54}" dt="2025-08-06T14:16:48.483" v="212" actId="14100"/>
        <pc:sldMkLst>
          <pc:docMk/>
          <pc:sldMk cId="2919552327" sldId="298"/>
        </pc:sldMkLst>
      </pc:sldChg>
      <pc:sldChg chg="modSp mod">
        <pc:chgData name="David Butler" userId="1d4169bac4fa5473" providerId="LiveId" clId="{4814AEAD-FA5D-4941-9901-4C7D2B0B3C54}" dt="2025-08-06T14:17:36.659" v="252" actId="14100"/>
        <pc:sldMkLst>
          <pc:docMk/>
          <pc:sldMk cId="4238344678" sldId="299"/>
        </pc:sldMkLst>
      </pc:sldChg>
      <pc:sldChg chg="modSp mod">
        <pc:chgData name="David Butler" userId="1d4169bac4fa5473" providerId="LiveId" clId="{4814AEAD-FA5D-4941-9901-4C7D2B0B3C54}" dt="2025-08-06T14:17:26.833" v="250" actId="1076"/>
        <pc:sldMkLst>
          <pc:docMk/>
          <pc:sldMk cId="75685546" sldId="300"/>
        </pc:sldMkLst>
      </pc:sldChg>
      <pc:sldChg chg="modSp mod">
        <pc:chgData name="David Butler" userId="1d4169bac4fa5473" providerId="LiveId" clId="{4814AEAD-FA5D-4941-9901-4C7D2B0B3C54}" dt="2025-08-06T14:19:10.342" v="316" actId="1076"/>
        <pc:sldMkLst>
          <pc:docMk/>
          <pc:sldMk cId="3547574791" sldId="301"/>
        </pc:sldMkLst>
      </pc:sldChg>
      <pc:sldChg chg="modSp mod">
        <pc:chgData name="David Butler" userId="1d4169bac4fa5473" providerId="LiveId" clId="{4814AEAD-FA5D-4941-9901-4C7D2B0B3C54}" dt="2025-08-06T14:18:53.811" v="310" actId="1076"/>
        <pc:sldMkLst>
          <pc:docMk/>
          <pc:sldMk cId="673276484" sldId="302"/>
        </pc:sldMkLst>
      </pc:sldChg>
      <pc:sldChg chg="modSp mod">
        <pc:chgData name="David Butler" userId="1d4169bac4fa5473" providerId="LiveId" clId="{4814AEAD-FA5D-4941-9901-4C7D2B0B3C54}" dt="2025-08-06T14:20:02.572" v="339" actId="1076"/>
        <pc:sldMkLst>
          <pc:docMk/>
          <pc:sldMk cId="1070431877" sldId="303"/>
        </pc:sldMkLst>
      </pc:sldChg>
      <pc:sldChg chg="del">
        <pc:chgData name="David Butler" userId="1d4169bac4fa5473" providerId="LiveId" clId="{4814AEAD-FA5D-4941-9901-4C7D2B0B3C54}" dt="2025-08-06T14:20:47.710" v="360" actId="47"/>
        <pc:sldMkLst>
          <pc:docMk/>
          <pc:sldMk cId="2628924318" sldId="304"/>
        </pc:sldMkLst>
      </pc:sldChg>
      <pc:sldChg chg="del">
        <pc:chgData name="David Butler" userId="1d4169bac4fa5473" providerId="LiveId" clId="{4814AEAD-FA5D-4941-9901-4C7D2B0B3C54}" dt="2025-08-06T14:20:50.170" v="362" actId="47"/>
        <pc:sldMkLst>
          <pc:docMk/>
          <pc:sldMk cId="1603829792" sldId="305"/>
        </pc:sldMkLst>
      </pc:sldChg>
      <pc:sldChg chg="del">
        <pc:chgData name="David Butler" userId="1d4169bac4fa5473" providerId="LiveId" clId="{4814AEAD-FA5D-4941-9901-4C7D2B0B3C54}" dt="2025-08-06T14:20:49.603" v="361" actId="47"/>
        <pc:sldMkLst>
          <pc:docMk/>
          <pc:sldMk cId="3442293303" sldId="306"/>
        </pc:sldMkLst>
      </pc:sldChg>
      <pc:sldChg chg="modSp mod">
        <pc:chgData name="David Butler" userId="1d4169bac4fa5473" providerId="LiveId" clId="{4814AEAD-FA5D-4941-9901-4C7D2B0B3C54}" dt="2025-08-06T14:18:14.823" v="283" actId="14100"/>
        <pc:sldMkLst>
          <pc:docMk/>
          <pc:sldMk cId="3504397623" sldId="307"/>
        </pc:sldMkLst>
      </pc:sldChg>
      <pc:sldChg chg="modSp mod">
        <pc:chgData name="David Butler" userId="1d4169bac4fa5473" providerId="LiveId" clId="{4814AEAD-FA5D-4941-9901-4C7D2B0B3C54}" dt="2025-08-06T14:20:44.157" v="359" actId="1076"/>
        <pc:sldMkLst>
          <pc:docMk/>
          <pc:sldMk cId="3363079004" sldId="308"/>
        </pc:sldMkLst>
      </pc:sldChg>
      <pc:sldChg chg="del">
        <pc:chgData name="David Butler" userId="1d4169bac4fa5473" providerId="LiveId" clId="{4814AEAD-FA5D-4941-9901-4C7D2B0B3C54}" dt="2025-08-06T14:16:30.899" v="196" actId="47"/>
        <pc:sldMkLst>
          <pc:docMk/>
          <pc:sldMk cId="3191117452" sldId="309"/>
        </pc:sldMkLst>
      </pc:sldChg>
      <pc:sldChg chg="delSp modSp add mod">
        <pc:chgData name="David Butler" userId="1d4169bac4fa5473" providerId="LiveId" clId="{4814AEAD-FA5D-4941-9901-4C7D2B0B3C54}" dt="2025-08-06T14:24:12.265" v="392" actId="1076"/>
        <pc:sldMkLst>
          <pc:docMk/>
          <pc:sldMk cId="3424951612" sldId="309"/>
        </pc:sldMkLst>
      </pc:sldChg>
      <pc:sldChg chg="del">
        <pc:chgData name="David Butler" userId="1d4169bac4fa5473" providerId="LiveId" clId="{4814AEAD-FA5D-4941-9901-4C7D2B0B3C54}" dt="2025-08-06T14:16:31.541" v="197" actId="47"/>
        <pc:sldMkLst>
          <pc:docMk/>
          <pc:sldMk cId="3885655894" sldId="310"/>
        </pc:sldMkLst>
      </pc:sldChg>
      <pc:sldChg chg="delSp modSp add mod">
        <pc:chgData name="David Butler" userId="1d4169bac4fa5473" providerId="LiveId" clId="{4814AEAD-FA5D-4941-9901-4C7D2B0B3C54}" dt="2025-08-06T14:24:43.364" v="400" actId="1076"/>
        <pc:sldMkLst>
          <pc:docMk/>
          <pc:sldMk cId="4050193390" sldId="310"/>
        </pc:sldMkLst>
      </pc:sldChg>
      <pc:sldChg chg="del">
        <pc:chgData name="David Butler" userId="1d4169bac4fa5473" providerId="LiveId" clId="{4814AEAD-FA5D-4941-9901-4C7D2B0B3C54}" dt="2025-08-06T14:16:33.036" v="200" actId="47"/>
        <pc:sldMkLst>
          <pc:docMk/>
          <pc:sldMk cId="496776122" sldId="311"/>
        </pc:sldMkLst>
      </pc:sldChg>
      <pc:sldChg chg="delSp modSp add mod">
        <pc:chgData name="David Butler" userId="1d4169bac4fa5473" providerId="LiveId" clId="{4814AEAD-FA5D-4941-9901-4C7D2B0B3C54}" dt="2025-08-06T14:25:17.168" v="411" actId="1076"/>
        <pc:sldMkLst>
          <pc:docMk/>
          <pc:sldMk cId="3267252149" sldId="311"/>
        </pc:sldMkLst>
      </pc:sldChg>
      <pc:sldChg chg="del">
        <pc:chgData name="David Butler" userId="1d4169bac4fa5473" providerId="LiveId" clId="{4814AEAD-FA5D-4941-9901-4C7D2B0B3C54}" dt="2025-08-06T14:16:31.978" v="198" actId="47"/>
        <pc:sldMkLst>
          <pc:docMk/>
          <pc:sldMk cId="523413858" sldId="312"/>
        </pc:sldMkLst>
      </pc:sldChg>
      <pc:sldChg chg="add del">
        <pc:chgData name="David Butler" userId="1d4169bac4fa5473" providerId="LiveId" clId="{4814AEAD-FA5D-4941-9901-4C7D2B0B3C54}" dt="2025-08-06T14:25:23.359" v="412" actId="47"/>
        <pc:sldMkLst>
          <pc:docMk/>
          <pc:sldMk cId="4170313225" sldId="312"/>
        </pc:sldMkLst>
      </pc:sldChg>
      <pc:sldChg chg="del">
        <pc:chgData name="David Butler" userId="1d4169bac4fa5473" providerId="LiveId" clId="{4814AEAD-FA5D-4941-9901-4C7D2B0B3C54}" dt="2025-08-06T14:16:32.412" v="199" actId="47"/>
        <pc:sldMkLst>
          <pc:docMk/>
          <pc:sldMk cId="932730678" sldId="313"/>
        </pc:sldMkLst>
      </pc:sldChg>
      <pc:sldChg chg="delSp modSp add mod">
        <pc:chgData name="David Butler" userId="1d4169bac4fa5473" providerId="LiveId" clId="{4814AEAD-FA5D-4941-9901-4C7D2B0B3C54}" dt="2025-08-06T14:23:38.202" v="384" actId="1076"/>
        <pc:sldMkLst>
          <pc:docMk/>
          <pc:sldMk cId="3615306805" sldId="313"/>
        </pc:sldMkLst>
      </pc:sldChg>
    </pc:docChg>
  </pc:docChgLst>
  <pc:docChgLst>
    <pc:chgData name="David Butler" userId="1d4169bac4fa5473" providerId="LiveId" clId="{806276E9-998A-4B07-9402-043586223017}"/>
    <pc:docChg chg="custSel addSld delSld modSld sldOrd">
      <pc:chgData name="David Butler" userId="1d4169bac4fa5473" providerId="LiveId" clId="{806276E9-998A-4B07-9402-043586223017}" dt="2025-08-04T12:29:02.949" v="364" actId="47"/>
      <pc:docMkLst>
        <pc:docMk/>
      </pc:docMkLst>
      <pc:sldChg chg="modSp mod">
        <pc:chgData name="David Butler" userId="1d4169bac4fa5473" providerId="LiveId" clId="{806276E9-998A-4B07-9402-043586223017}" dt="2025-08-04T12:25:12.229" v="284" actId="1076"/>
        <pc:sldMkLst>
          <pc:docMk/>
          <pc:sldMk cId="382111458" sldId="269"/>
        </pc:sldMkLst>
      </pc:sldChg>
      <pc:sldChg chg="modSp mod">
        <pc:chgData name="David Butler" userId="1d4169bac4fa5473" providerId="LiveId" clId="{806276E9-998A-4B07-9402-043586223017}" dt="2025-08-04T12:26:15.804" v="335" actId="1076"/>
        <pc:sldMkLst>
          <pc:docMk/>
          <pc:sldMk cId="600683253" sldId="270"/>
        </pc:sldMkLst>
      </pc:sldChg>
      <pc:sldChg chg="modSp mod">
        <pc:chgData name="David Butler" userId="1d4169bac4fa5473" providerId="LiveId" clId="{806276E9-998A-4B07-9402-043586223017}" dt="2025-08-04T12:27:09.851" v="348" actId="403"/>
        <pc:sldMkLst>
          <pc:docMk/>
          <pc:sldMk cId="1440179092" sldId="271"/>
        </pc:sldMkLst>
      </pc:sldChg>
      <pc:sldChg chg="modSp mod">
        <pc:chgData name="David Butler" userId="1d4169bac4fa5473" providerId="LiveId" clId="{806276E9-998A-4B07-9402-043586223017}" dt="2025-08-04T12:28:16.143" v="353" actId="20577"/>
        <pc:sldMkLst>
          <pc:docMk/>
          <pc:sldMk cId="2412835760" sldId="272"/>
        </pc:sldMkLst>
      </pc:sldChg>
      <pc:sldChg chg="modSp mod">
        <pc:chgData name="David Butler" userId="1d4169bac4fa5473" providerId="LiveId" clId="{806276E9-998A-4B07-9402-043586223017}" dt="2025-08-04T12:28:39.238" v="359" actId="403"/>
        <pc:sldMkLst>
          <pc:docMk/>
          <pc:sldMk cId="2880101976" sldId="273"/>
        </pc:sldMkLst>
        <pc:spChg chg="mod">
          <ac:chgData name="David Butler" userId="1d4169bac4fa5473" providerId="LiveId" clId="{806276E9-998A-4B07-9402-043586223017}" dt="2025-08-04T12:28:39.238" v="359" actId="403"/>
          <ac:spMkLst>
            <pc:docMk/>
            <pc:sldMk cId="2880101976" sldId="273"/>
            <ac:spMk id="2" creationId="{45A6B596-C4F7-7A73-34CC-590A7531F11F}"/>
          </ac:spMkLst>
        </pc:spChg>
      </pc:sldChg>
      <pc:sldChg chg="del">
        <pc:chgData name="David Butler" userId="1d4169bac4fa5473" providerId="LiveId" clId="{806276E9-998A-4B07-9402-043586223017}" dt="2025-08-04T12:28:47.260" v="360" actId="47"/>
        <pc:sldMkLst>
          <pc:docMk/>
          <pc:sldMk cId="400183002" sldId="274"/>
        </pc:sldMkLst>
      </pc:sldChg>
      <pc:sldChg chg="del">
        <pc:chgData name="David Butler" userId="1d4169bac4fa5473" providerId="LiveId" clId="{806276E9-998A-4B07-9402-043586223017}" dt="2025-08-04T12:28:48.098" v="361" actId="47"/>
        <pc:sldMkLst>
          <pc:docMk/>
          <pc:sldMk cId="4182652023" sldId="275"/>
        </pc:sldMkLst>
      </pc:sldChg>
      <pc:sldChg chg="del">
        <pc:chgData name="David Butler" userId="1d4169bac4fa5473" providerId="LiveId" clId="{806276E9-998A-4B07-9402-043586223017}" dt="2025-08-04T12:28:49.656" v="362" actId="47"/>
        <pc:sldMkLst>
          <pc:docMk/>
          <pc:sldMk cId="3647822966" sldId="276"/>
        </pc:sldMkLst>
      </pc:sldChg>
      <pc:sldChg chg="del">
        <pc:chgData name="David Butler" userId="1d4169bac4fa5473" providerId="LiveId" clId="{806276E9-998A-4B07-9402-043586223017}" dt="2025-08-04T12:28:51.252" v="363" actId="47"/>
        <pc:sldMkLst>
          <pc:docMk/>
          <pc:sldMk cId="1793408645" sldId="277"/>
        </pc:sldMkLst>
      </pc:sldChg>
      <pc:sldChg chg="del">
        <pc:chgData name="David Butler" userId="1d4169bac4fa5473" providerId="LiveId" clId="{806276E9-998A-4B07-9402-043586223017}" dt="2025-08-04T12:29:02.949" v="364" actId="47"/>
        <pc:sldMkLst>
          <pc:docMk/>
          <pc:sldMk cId="2673097918" sldId="278"/>
        </pc:sldMkLst>
      </pc:sldChg>
      <pc:sldChg chg="addSp delSp modSp mod ord">
        <pc:chgData name="David Butler" userId="1d4169bac4fa5473" providerId="LiveId" clId="{806276E9-998A-4B07-9402-043586223017}" dt="2025-08-04T12:23:37.189" v="245" actId="1076"/>
        <pc:sldMkLst>
          <pc:docMk/>
          <pc:sldMk cId="3929899486" sldId="283"/>
        </pc:sldMkLst>
      </pc:sldChg>
      <pc:sldChg chg="modSp mod">
        <pc:chgData name="David Butler" userId="1d4169bac4fa5473" providerId="LiveId" clId="{806276E9-998A-4B07-9402-043586223017}" dt="2025-08-04T12:18:31.656" v="111" actId="20577"/>
        <pc:sldMkLst>
          <pc:docMk/>
          <pc:sldMk cId="433527640" sldId="284"/>
        </pc:sldMkLst>
      </pc:sldChg>
      <pc:sldChg chg="del">
        <pc:chgData name="David Butler" userId="1d4169bac4fa5473" providerId="LiveId" clId="{806276E9-998A-4B07-9402-043586223017}" dt="2025-08-04T12:23:52.098" v="246" actId="47"/>
        <pc:sldMkLst>
          <pc:docMk/>
          <pc:sldMk cId="1316810330" sldId="285"/>
        </pc:sldMkLst>
      </pc:sldChg>
      <pc:sldChg chg="del">
        <pc:chgData name="David Butler" userId="1d4169bac4fa5473" providerId="LiveId" clId="{806276E9-998A-4B07-9402-043586223017}" dt="2025-08-04T12:23:53.261" v="247" actId="47"/>
        <pc:sldMkLst>
          <pc:docMk/>
          <pc:sldMk cId="3778352482" sldId="286"/>
        </pc:sldMkLst>
      </pc:sldChg>
      <pc:sldChg chg="del">
        <pc:chgData name="David Butler" userId="1d4169bac4fa5473" providerId="LiveId" clId="{806276E9-998A-4B07-9402-043586223017}" dt="2025-08-04T12:23:53.936" v="248" actId="47"/>
        <pc:sldMkLst>
          <pc:docMk/>
          <pc:sldMk cId="2242917637" sldId="287"/>
        </pc:sldMkLst>
      </pc:sldChg>
      <pc:sldChg chg="delSp modSp add mod ord">
        <pc:chgData name="David Butler" userId="1d4169bac4fa5473" providerId="LiveId" clId="{806276E9-998A-4B07-9402-043586223017}" dt="2025-08-04T12:21:24.824" v="212"/>
        <pc:sldMkLst>
          <pc:docMk/>
          <pc:sldMk cId="2013782049" sldId="288"/>
        </pc:sldMkLst>
        <pc:spChg chg="mod">
          <ac:chgData name="David Butler" userId="1d4169bac4fa5473" providerId="LiveId" clId="{806276E9-998A-4B07-9402-043586223017}" dt="2025-08-04T12:21:05.569" v="207" actId="1076"/>
          <ac:spMkLst>
            <pc:docMk/>
            <pc:sldMk cId="2013782049" sldId="288"/>
            <ac:spMk id="5" creationId="{772D8873-4467-9275-C8B5-B875B7D9FCAC}"/>
          </ac:spMkLst>
        </pc:spChg>
      </pc:sldChg>
      <pc:sldChg chg="delSp modSp add mod">
        <pc:chgData name="David Butler" userId="1d4169bac4fa5473" providerId="LiveId" clId="{806276E9-998A-4B07-9402-043586223017}" dt="2025-08-04T12:21:52.159" v="220" actId="1076"/>
        <pc:sldMkLst>
          <pc:docMk/>
          <pc:sldMk cId="3494267729" sldId="289"/>
        </pc:sldMkLst>
      </pc:sldChg>
      <pc:sldChg chg="delSp modSp add mod">
        <pc:chgData name="David Butler" userId="1d4169bac4fa5473" providerId="LiveId" clId="{806276E9-998A-4B07-9402-043586223017}" dt="2025-08-04T12:22:43.859" v="235" actId="1076"/>
        <pc:sldMkLst>
          <pc:docMk/>
          <pc:sldMk cId="2863046678" sldId="290"/>
        </pc:sldMkLst>
      </pc:sldChg>
      <pc:sldChg chg="addSp delSp modSp add mod">
        <pc:chgData name="David Butler" userId="1d4169bac4fa5473" providerId="LiveId" clId="{806276E9-998A-4B07-9402-043586223017}" dt="2025-08-04T12:24:50.323" v="271" actId="1076"/>
        <pc:sldMkLst>
          <pc:docMk/>
          <pc:sldMk cId="1401401475" sldId="291"/>
        </pc:sldMkLst>
      </pc:sldChg>
      <pc:sldChg chg="modSp add mod">
        <pc:chgData name="David Butler" userId="1d4169bac4fa5473" providerId="LiveId" clId="{806276E9-998A-4B07-9402-043586223017}" dt="2025-08-04T12:25:18.316" v="290" actId="20577"/>
        <pc:sldMkLst>
          <pc:docMk/>
          <pc:sldMk cId="2066152977" sldId="292"/>
        </pc:sldMkLst>
      </pc:sldChg>
      <pc:sldChg chg="modSp add mod">
        <pc:chgData name="David Butler" userId="1d4169bac4fa5473" providerId="LiveId" clId="{806276E9-998A-4B07-9402-043586223017}" dt="2025-08-04T12:25:27.192" v="298" actId="1076"/>
        <pc:sldMkLst>
          <pc:docMk/>
          <pc:sldMk cId="2680864735" sldId="293"/>
        </pc:sldMkLst>
      </pc:sldChg>
      <pc:sldChg chg="modSp add mod">
        <pc:chgData name="David Butler" userId="1d4169bac4fa5473" providerId="LiveId" clId="{806276E9-998A-4B07-9402-043586223017}" dt="2025-08-04T12:25:31.474" v="303" actId="20577"/>
        <pc:sldMkLst>
          <pc:docMk/>
          <pc:sldMk cId="741386051" sldId="294"/>
        </pc:sldMkLst>
      </pc:sldChg>
      <pc:sldChg chg="modSp add mod">
        <pc:chgData name="David Butler" userId="1d4169bac4fa5473" providerId="LiveId" clId="{806276E9-998A-4B07-9402-043586223017}" dt="2025-08-04T12:26:02.908" v="325" actId="255"/>
        <pc:sldMkLst>
          <pc:docMk/>
          <pc:sldMk cId="712021484" sldId="295"/>
        </pc:sldMkLst>
      </pc:sldChg>
      <pc:sldChg chg="modSp add mod">
        <pc:chgData name="David Butler" userId="1d4169bac4fa5473" providerId="LiveId" clId="{806276E9-998A-4B07-9402-043586223017}" dt="2025-08-04T12:26:54.727" v="343" actId="20577"/>
        <pc:sldMkLst>
          <pc:docMk/>
          <pc:sldMk cId="1236964882" sldId="296"/>
        </pc:sldMkLst>
      </pc:sldChg>
    </pc:docChg>
  </pc:docChgLst>
  <pc:docChgLst>
    <pc:chgData name="David Butler" userId="1d4169bac4fa5473" providerId="LiveId" clId="{C2CEABC2-D94E-4043-85F8-C20965953A5C}"/>
    <pc:docChg chg="undo redo custSel addSld delSld modSld sldOrd">
      <pc:chgData name="David Butler" userId="1d4169bac4fa5473" providerId="LiveId" clId="{C2CEABC2-D94E-4043-85F8-C20965953A5C}" dt="2025-08-04T08:21:05.092" v="481" actId="47"/>
      <pc:docMkLst>
        <pc:docMk/>
      </pc:docMkLst>
      <pc:sldChg chg="del">
        <pc:chgData name="David Butler" userId="1d4169bac4fa5473" providerId="LiveId" clId="{C2CEABC2-D94E-4043-85F8-C20965953A5C}" dt="2025-08-04T07:48:23.845" v="6" actId="47"/>
        <pc:sldMkLst>
          <pc:docMk/>
          <pc:sldMk cId="1350668890" sldId="256"/>
        </pc:sldMkLst>
      </pc:sldChg>
      <pc:sldChg chg="del">
        <pc:chgData name="David Butler" userId="1d4169bac4fa5473" providerId="LiveId" clId="{C2CEABC2-D94E-4043-85F8-C20965953A5C}" dt="2025-08-04T07:48:23.345" v="5" actId="47"/>
        <pc:sldMkLst>
          <pc:docMk/>
          <pc:sldMk cId="3755815584" sldId="257"/>
        </pc:sldMkLst>
      </pc:sldChg>
      <pc:sldChg chg="del">
        <pc:chgData name="David Butler" userId="1d4169bac4fa5473" providerId="LiveId" clId="{C2CEABC2-D94E-4043-85F8-C20965953A5C}" dt="2025-08-04T07:48:24.333" v="7" actId="47"/>
        <pc:sldMkLst>
          <pc:docMk/>
          <pc:sldMk cId="4059780499" sldId="258"/>
        </pc:sldMkLst>
      </pc:sldChg>
      <pc:sldChg chg="del">
        <pc:chgData name="David Butler" userId="1d4169bac4fa5473" providerId="LiveId" clId="{C2CEABC2-D94E-4043-85F8-C20965953A5C}" dt="2025-08-04T07:48:21.312" v="3" actId="47"/>
        <pc:sldMkLst>
          <pc:docMk/>
          <pc:sldMk cId="1442893318" sldId="259"/>
        </pc:sldMkLst>
      </pc:sldChg>
      <pc:sldChg chg="del">
        <pc:chgData name="David Butler" userId="1d4169bac4fa5473" providerId="LiveId" clId="{C2CEABC2-D94E-4043-85F8-C20965953A5C}" dt="2025-08-04T07:48:22.266" v="4" actId="47"/>
        <pc:sldMkLst>
          <pc:docMk/>
          <pc:sldMk cId="1644128562" sldId="260"/>
        </pc:sldMkLst>
      </pc:sldChg>
      <pc:sldChg chg="del">
        <pc:chgData name="David Butler" userId="1d4169bac4fa5473" providerId="LiveId" clId="{C2CEABC2-D94E-4043-85F8-C20965953A5C}" dt="2025-08-04T07:48:19.096" v="1" actId="47"/>
        <pc:sldMkLst>
          <pc:docMk/>
          <pc:sldMk cId="1357273450" sldId="261"/>
        </pc:sldMkLst>
      </pc:sldChg>
      <pc:sldChg chg="del">
        <pc:chgData name="David Butler" userId="1d4169bac4fa5473" providerId="LiveId" clId="{C2CEABC2-D94E-4043-85F8-C20965953A5C}" dt="2025-08-04T07:48:19.547" v="2" actId="47"/>
        <pc:sldMkLst>
          <pc:docMk/>
          <pc:sldMk cId="883229972" sldId="268"/>
        </pc:sldMkLst>
      </pc:sldChg>
      <pc:sldChg chg="modSp mod">
        <pc:chgData name="David Butler" userId="1d4169bac4fa5473" providerId="LiveId" clId="{C2CEABC2-D94E-4043-85F8-C20965953A5C}" dt="2025-08-04T08:20:03.803" v="435" actId="1076"/>
        <pc:sldMkLst>
          <pc:docMk/>
          <pc:sldMk cId="382111458" sldId="269"/>
        </pc:sldMkLst>
      </pc:sldChg>
      <pc:sldChg chg="modSp mod">
        <pc:chgData name="David Butler" userId="1d4169bac4fa5473" providerId="LiveId" clId="{C2CEABC2-D94E-4043-85F8-C20965953A5C}" dt="2025-08-04T08:20:09.478" v="440" actId="1076"/>
        <pc:sldMkLst>
          <pc:docMk/>
          <pc:sldMk cId="600683253" sldId="270"/>
        </pc:sldMkLst>
      </pc:sldChg>
      <pc:sldChg chg="modSp mod">
        <pc:chgData name="David Butler" userId="1d4169bac4fa5473" providerId="LiveId" clId="{C2CEABC2-D94E-4043-85F8-C20965953A5C}" dt="2025-08-04T08:20:13.861" v="445" actId="1076"/>
        <pc:sldMkLst>
          <pc:docMk/>
          <pc:sldMk cId="1440179092" sldId="271"/>
        </pc:sldMkLst>
      </pc:sldChg>
      <pc:sldChg chg="modSp mod">
        <pc:chgData name="David Butler" userId="1d4169bac4fa5473" providerId="LiveId" clId="{C2CEABC2-D94E-4043-85F8-C20965953A5C}" dt="2025-08-04T08:20:22.309" v="452" actId="20577"/>
        <pc:sldMkLst>
          <pc:docMk/>
          <pc:sldMk cId="2412835760" sldId="272"/>
        </pc:sldMkLst>
      </pc:sldChg>
      <pc:sldChg chg="modSp mod">
        <pc:chgData name="David Butler" userId="1d4169bac4fa5473" providerId="LiveId" clId="{C2CEABC2-D94E-4043-85F8-C20965953A5C}" dt="2025-08-04T08:20:18.978" v="448" actId="1076"/>
        <pc:sldMkLst>
          <pc:docMk/>
          <pc:sldMk cId="2880101976" sldId="273"/>
        </pc:sldMkLst>
        <pc:spChg chg="mod">
          <ac:chgData name="David Butler" userId="1d4169bac4fa5473" providerId="LiveId" clId="{C2CEABC2-D94E-4043-85F8-C20965953A5C}" dt="2025-08-04T08:20:18.978" v="448" actId="1076"/>
          <ac:spMkLst>
            <pc:docMk/>
            <pc:sldMk cId="2880101976" sldId="273"/>
            <ac:spMk id="2" creationId="{45A6B596-C4F7-7A73-34CC-590A7531F11F}"/>
          </ac:spMkLst>
        </pc:spChg>
      </pc:sldChg>
      <pc:sldChg chg="modSp mod">
        <pc:chgData name="David Butler" userId="1d4169bac4fa5473" providerId="LiveId" clId="{C2CEABC2-D94E-4043-85F8-C20965953A5C}" dt="2025-08-04T08:20:28.505" v="459" actId="1076"/>
        <pc:sldMkLst>
          <pc:docMk/>
          <pc:sldMk cId="400183002" sldId="274"/>
        </pc:sldMkLst>
      </pc:sldChg>
      <pc:sldChg chg="modSp mod">
        <pc:chgData name="David Butler" userId="1d4169bac4fa5473" providerId="LiveId" clId="{C2CEABC2-D94E-4043-85F8-C20965953A5C}" dt="2025-08-04T08:20:31.617" v="463" actId="20577"/>
        <pc:sldMkLst>
          <pc:docMk/>
          <pc:sldMk cId="4182652023" sldId="275"/>
        </pc:sldMkLst>
      </pc:sldChg>
      <pc:sldChg chg="modSp mod">
        <pc:chgData name="David Butler" userId="1d4169bac4fa5473" providerId="LiveId" clId="{C2CEABC2-D94E-4043-85F8-C20965953A5C}" dt="2025-08-04T08:20:36.435" v="466" actId="1076"/>
        <pc:sldMkLst>
          <pc:docMk/>
          <pc:sldMk cId="3647822966" sldId="276"/>
        </pc:sldMkLst>
      </pc:sldChg>
      <pc:sldChg chg="modSp mod">
        <pc:chgData name="David Butler" userId="1d4169bac4fa5473" providerId="LiveId" clId="{C2CEABC2-D94E-4043-85F8-C20965953A5C}" dt="2025-08-04T08:20:41.876" v="469" actId="1076"/>
        <pc:sldMkLst>
          <pc:docMk/>
          <pc:sldMk cId="1793408645" sldId="277"/>
        </pc:sldMkLst>
      </pc:sldChg>
      <pc:sldChg chg="modSp mod">
        <pc:chgData name="David Butler" userId="1d4169bac4fa5473" providerId="LiveId" clId="{C2CEABC2-D94E-4043-85F8-C20965953A5C}" dt="2025-08-04T08:21:01.802" v="477" actId="1076"/>
        <pc:sldMkLst>
          <pc:docMk/>
          <pc:sldMk cId="2673097918" sldId="278"/>
        </pc:sldMkLst>
      </pc:sldChg>
      <pc:sldChg chg="del">
        <pc:chgData name="David Butler" userId="1d4169bac4fa5473" providerId="LiveId" clId="{C2CEABC2-D94E-4043-85F8-C20965953A5C}" dt="2025-08-04T08:21:03.780" v="478" actId="47"/>
        <pc:sldMkLst>
          <pc:docMk/>
          <pc:sldMk cId="2097947448" sldId="279"/>
        </pc:sldMkLst>
      </pc:sldChg>
      <pc:sldChg chg="del">
        <pc:chgData name="David Butler" userId="1d4169bac4fa5473" providerId="LiveId" clId="{C2CEABC2-D94E-4043-85F8-C20965953A5C}" dt="2025-08-04T08:21:04.115" v="479" actId="47"/>
        <pc:sldMkLst>
          <pc:docMk/>
          <pc:sldMk cId="667112079" sldId="280"/>
        </pc:sldMkLst>
      </pc:sldChg>
      <pc:sldChg chg="del">
        <pc:chgData name="David Butler" userId="1d4169bac4fa5473" providerId="LiveId" clId="{C2CEABC2-D94E-4043-85F8-C20965953A5C}" dt="2025-08-04T08:21:04.506" v="480" actId="47"/>
        <pc:sldMkLst>
          <pc:docMk/>
          <pc:sldMk cId="3383738610" sldId="281"/>
        </pc:sldMkLst>
      </pc:sldChg>
      <pc:sldChg chg="del">
        <pc:chgData name="David Butler" userId="1d4169bac4fa5473" providerId="LiveId" clId="{C2CEABC2-D94E-4043-85F8-C20965953A5C}" dt="2025-08-04T08:21:05.092" v="481" actId="47"/>
        <pc:sldMkLst>
          <pc:docMk/>
          <pc:sldMk cId="1355229597" sldId="282"/>
        </pc:sldMkLst>
      </pc:sldChg>
      <pc:sldChg chg="del">
        <pc:chgData name="David Butler" userId="1d4169bac4fa5473" providerId="LiveId" clId="{C2CEABC2-D94E-4043-85F8-C20965953A5C}" dt="2025-08-04T07:48:24.849" v="8" actId="47"/>
        <pc:sldMkLst>
          <pc:docMk/>
          <pc:sldMk cId="1308275122" sldId="283"/>
        </pc:sldMkLst>
      </pc:sldChg>
      <pc:sldChg chg="addSp delSp modSp new mod ord">
        <pc:chgData name="David Butler" userId="1d4169bac4fa5473" providerId="LiveId" clId="{C2CEABC2-D94E-4043-85F8-C20965953A5C}" dt="2025-08-04T08:01:01.983" v="383" actId="1076"/>
        <pc:sldMkLst>
          <pc:docMk/>
          <pc:sldMk cId="3929899486" sldId="283"/>
        </pc:sldMkLst>
      </pc:sldChg>
      <pc:sldChg chg="addSp delSp modSp add mod ord">
        <pc:chgData name="David Butler" userId="1d4169bac4fa5473" providerId="LiveId" clId="{C2CEABC2-D94E-4043-85F8-C20965953A5C}" dt="2025-08-04T08:00:05.078" v="371" actId="207"/>
        <pc:sldMkLst>
          <pc:docMk/>
          <pc:sldMk cId="433527640" sldId="284"/>
        </pc:sldMkLst>
      </pc:sldChg>
      <pc:sldChg chg="del">
        <pc:chgData name="David Butler" userId="1d4169bac4fa5473" providerId="LiveId" clId="{C2CEABC2-D94E-4043-85F8-C20965953A5C}" dt="2025-08-04T07:48:25.350" v="9" actId="47"/>
        <pc:sldMkLst>
          <pc:docMk/>
          <pc:sldMk cId="1268013074" sldId="284"/>
        </pc:sldMkLst>
      </pc:sldChg>
      <pc:sldChg chg="delSp modSp add mod">
        <pc:chgData name="David Butler" userId="1d4169bac4fa5473" providerId="LiveId" clId="{C2CEABC2-D94E-4043-85F8-C20965953A5C}" dt="2025-08-04T08:01:41.615" v="398" actId="1076"/>
        <pc:sldMkLst>
          <pc:docMk/>
          <pc:sldMk cId="1316810330" sldId="285"/>
        </pc:sldMkLst>
      </pc:sldChg>
      <pc:sldChg chg="del">
        <pc:chgData name="David Butler" userId="1d4169bac4fa5473" providerId="LiveId" clId="{C2CEABC2-D94E-4043-85F8-C20965953A5C}" dt="2025-08-04T07:48:18.580" v="0" actId="47"/>
        <pc:sldMkLst>
          <pc:docMk/>
          <pc:sldMk cId="1332927271" sldId="285"/>
        </pc:sldMkLst>
      </pc:sldChg>
      <pc:sldChg chg="delSp modSp add mod">
        <pc:chgData name="David Butler" userId="1d4169bac4fa5473" providerId="LiveId" clId="{C2CEABC2-D94E-4043-85F8-C20965953A5C}" dt="2025-08-04T08:02:52.140" v="419" actId="1076"/>
        <pc:sldMkLst>
          <pc:docMk/>
          <pc:sldMk cId="3778352482" sldId="286"/>
        </pc:sldMkLst>
      </pc:sldChg>
      <pc:sldChg chg="delSp modSp add mod">
        <pc:chgData name="David Butler" userId="1d4169bac4fa5473" providerId="LiveId" clId="{C2CEABC2-D94E-4043-85F8-C20965953A5C}" dt="2025-08-04T08:19:53.482" v="429" actId="1076"/>
        <pc:sldMkLst>
          <pc:docMk/>
          <pc:sldMk cId="2242917637" sldId="287"/>
        </pc:sldMkLst>
      </pc:sldChg>
      <pc:sldChg chg="add del">
        <pc:chgData name="David Butler" userId="1d4169bac4fa5473" providerId="LiveId" clId="{C2CEABC2-D94E-4043-85F8-C20965953A5C}" dt="2025-08-04T08:19:09.960" v="420" actId="47"/>
        <pc:sldMkLst>
          <pc:docMk/>
          <pc:sldMk cId="3945437572" sldId="288"/>
        </pc:sldMkLst>
      </pc:sldChg>
    </pc:docChg>
  </pc:docChgLst>
  <pc:docChgLst>
    <pc:chgData name="David Butler" userId="1d4169bac4fa5473" providerId="LiveId" clId="{356C4750-11AB-48E4-9087-7B8E7924FFB6}"/>
    <pc:docChg chg="undo custSel addSld delSld modSld sldOrd">
      <pc:chgData name="David Butler" userId="1d4169bac4fa5473" providerId="LiveId" clId="{356C4750-11AB-48E4-9087-7B8E7924FFB6}" dt="2025-08-06T12:56:28.587" v="253" actId="1076"/>
      <pc:docMkLst>
        <pc:docMk/>
      </pc:docMkLst>
      <pc:sldChg chg="del">
        <pc:chgData name="David Butler" userId="1d4169bac4fa5473" providerId="LiveId" clId="{356C4750-11AB-48E4-9087-7B8E7924FFB6}" dt="2025-08-06T12:52:40.801" v="155" actId="47"/>
        <pc:sldMkLst>
          <pc:docMk/>
          <pc:sldMk cId="382111458" sldId="269"/>
        </pc:sldMkLst>
      </pc:sldChg>
      <pc:sldChg chg="del">
        <pc:chgData name="David Butler" userId="1d4169bac4fa5473" providerId="LiveId" clId="{356C4750-11AB-48E4-9087-7B8E7924FFB6}" dt="2025-08-06T12:52:42.864" v="161" actId="47"/>
        <pc:sldMkLst>
          <pc:docMk/>
          <pc:sldMk cId="600683253" sldId="270"/>
        </pc:sldMkLst>
      </pc:sldChg>
      <pc:sldChg chg="del">
        <pc:chgData name="David Butler" userId="1d4169bac4fa5473" providerId="LiveId" clId="{356C4750-11AB-48E4-9087-7B8E7924FFB6}" dt="2025-08-06T12:52:43.552" v="162" actId="47"/>
        <pc:sldMkLst>
          <pc:docMk/>
          <pc:sldMk cId="1440179092" sldId="271"/>
        </pc:sldMkLst>
      </pc:sldChg>
      <pc:sldChg chg="del">
        <pc:chgData name="David Butler" userId="1d4169bac4fa5473" providerId="LiveId" clId="{356C4750-11AB-48E4-9087-7B8E7924FFB6}" dt="2025-08-06T12:52:44.170" v="163" actId="47"/>
        <pc:sldMkLst>
          <pc:docMk/>
          <pc:sldMk cId="2412835760" sldId="272"/>
        </pc:sldMkLst>
      </pc:sldChg>
      <pc:sldChg chg="modSp mod">
        <pc:chgData name="David Butler" userId="1d4169bac4fa5473" providerId="LiveId" clId="{356C4750-11AB-48E4-9087-7B8E7924FFB6}" dt="2025-08-06T12:52:54.561" v="167" actId="1076"/>
        <pc:sldMkLst>
          <pc:docMk/>
          <pc:sldMk cId="2880101976" sldId="273"/>
        </pc:sldMkLst>
        <pc:spChg chg="mod">
          <ac:chgData name="David Butler" userId="1d4169bac4fa5473" providerId="LiveId" clId="{356C4750-11AB-48E4-9087-7B8E7924FFB6}" dt="2025-08-06T12:52:54.561" v="167" actId="1076"/>
          <ac:spMkLst>
            <pc:docMk/>
            <pc:sldMk cId="2880101976" sldId="273"/>
            <ac:spMk id="2" creationId="{45A6B596-C4F7-7A73-34CC-590A7531F11F}"/>
          </ac:spMkLst>
        </pc:spChg>
      </pc:sldChg>
      <pc:sldChg chg="del">
        <pc:chgData name="David Butler" userId="1d4169bac4fa5473" providerId="LiveId" clId="{356C4750-11AB-48E4-9087-7B8E7924FFB6}" dt="2025-08-06T12:52:39.430" v="152" actId="47"/>
        <pc:sldMkLst>
          <pc:docMk/>
          <pc:sldMk cId="3929899486" sldId="283"/>
        </pc:sldMkLst>
      </pc:sldChg>
      <pc:sldChg chg="delSp modSp mod">
        <pc:chgData name="David Butler" userId="1d4169bac4fa5473" providerId="LiveId" clId="{356C4750-11AB-48E4-9087-7B8E7924FFB6}" dt="2025-08-06T12:48:54.714" v="49" actId="1076"/>
        <pc:sldMkLst>
          <pc:docMk/>
          <pc:sldMk cId="2013782049" sldId="288"/>
        </pc:sldMkLst>
        <pc:spChg chg="mod">
          <ac:chgData name="David Butler" userId="1d4169bac4fa5473" providerId="LiveId" clId="{356C4750-11AB-48E4-9087-7B8E7924FFB6}" dt="2025-08-06T12:48:29.089" v="42" actId="1076"/>
          <ac:spMkLst>
            <pc:docMk/>
            <pc:sldMk cId="2013782049" sldId="288"/>
            <ac:spMk id="5" creationId="{772D8873-4467-9275-C8B5-B875B7D9FCAC}"/>
          </ac:spMkLst>
        </pc:spChg>
      </pc:sldChg>
      <pc:sldChg chg="del">
        <pc:chgData name="David Butler" userId="1d4169bac4fa5473" providerId="LiveId" clId="{356C4750-11AB-48E4-9087-7B8E7924FFB6}" dt="2025-08-06T12:52:39.067" v="151" actId="47"/>
        <pc:sldMkLst>
          <pc:docMk/>
          <pc:sldMk cId="3494267729" sldId="289"/>
        </pc:sldMkLst>
      </pc:sldChg>
      <pc:sldChg chg="del">
        <pc:chgData name="David Butler" userId="1d4169bac4fa5473" providerId="LiveId" clId="{356C4750-11AB-48E4-9087-7B8E7924FFB6}" dt="2025-08-06T12:52:39.960" v="153" actId="47"/>
        <pc:sldMkLst>
          <pc:docMk/>
          <pc:sldMk cId="2863046678" sldId="290"/>
        </pc:sldMkLst>
      </pc:sldChg>
      <pc:sldChg chg="del">
        <pc:chgData name="David Butler" userId="1d4169bac4fa5473" providerId="LiveId" clId="{356C4750-11AB-48E4-9087-7B8E7924FFB6}" dt="2025-08-06T12:52:40.351" v="154" actId="47"/>
        <pc:sldMkLst>
          <pc:docMk/>
          <pc:sldMk cId="1401401475" sldId="291"/>
        </pc:sldMkLst>
      </pc:sldChg>
      <pc:sldChg chg="del">
        <pc:chgData name="David Butler" userId="1d4169bac4fa5473" providerId="LiveId" clId="{356C4750-11AB-48E4-9087-7B8E7924FFB6}" dt="2025-08-06T12:52:41.737" v="157" actId="47"/>
        <pc:sldMkLst>
          <pc:docMk/>
          <pc:sldMk cId="2066152977" sldId="292"/>
        </pc:sldMkLst>
      </pc:sldChg>
      <pc:sldChg chg="del">
        <pc:chgData name="David Butler" userId="1d4169bac4fa5473" providerId="LiveId" clId="{356C4750-11AB-48E4-9087-7B8E7924FFB6}" dt="2025-08-06T12:52:42.007" v="158" actId="47"/>
        <pc:sldMkLst>
          <pc:docMk/>
          <pc:sldMk cId="2680864735" sldId="293"/>
        </pc:sldMkLst>
      </pc:sldChg>
      <pc:sldChg chg="del">
        <pc:chgData name="David Butler" userId="1d4169bac4fa5473" providerId="LiveId" clId="{356C4750-11AB-48E4-9087-7B8E7924FFB6}" dt="2025-08-06T12:52:42.356" v="159" actId="47"/>
        <pc:sldMkLst>
          <pc:docMk/>
          <pc:sldMk cId="741386051" sldId="294"/>
        </pc:sldMkLst>
      </pc:sldChg>
      <pc:sldChg chg="del">
        <pc:chgData name="David Butler" userId="1d4169bac4fa5473" providerId="LiveId" clId="{356C4750-11AB-48E4-9087-7B8E7924FFB6}" dt="2025-08-06T12:52:42.601" v="160" actId="47"/>
        <pc:sldMkLst>
          <pc:docMk/>
          <pc:sldMk cId="712021484" sldId="295"/>
        </pc:sldMkLst>
      </pc:sldChg>
      <pc:sldChg chg="del">
        <pc:chgData name="David Butler" userId="1d4169bac4fa5473" providerId="LiveId" clId="{356C4750-11AB-48E4-9087-7B8E7924FFB6}" dt="2025-08-06T12:52:41.497" v="156" actId="47"/>
        <pc:sldMkLst>
          <pc:docMk/>
          <pc:sldMk cId="1236964882" sldId="296"/>
        </pc:sldMkLst>
      </pc:sldChg>
      <pc:sldChg chg="addSp delSp modSp add mod">
        <pc:chgData name="David Butler" userId="1d4169bac4fa5473" providerId="LiveId" clId="{356C4750-11AB-48E4-9087-7B8E7924FFB6}" dt="2025-08-06T12:54:17.421" v="212" actId="1076"/>
        <pc:sldMkLst>
          <pc:docMk/>
          <pc:sldMk cId="2181998638" sldId="297"/>
        </pc:sldMkLst>
        <pc:spChg chg="mod">
          <ac:chgData name="David Butler" userId="1d4169bac4fa5473" providerId="LiveId" clId="{356C4750-11AB-48E4-9087-7B8E7924FFB6}" dt="2025-08-06T12:51:37.558" v="137" actId="1076"/>
          <ac:spMkLst>
            <pc:docMk/>
            <pc:sldMk cId="2181998638" sldId="297"/>
            <ac:spMk id="2" creationId="{9233871F-C356-E325-4EF3-914FA26A694B}"/>
          </ac:spMkLst>
        </pc:spChg>
        <pc:spChg chg="add mod">
          <ac:chgData name="David Butler" userId="1d4169bac4fa5473" providerId="LiveId" clId="{356C4750-11AB-48E4-9087-7B8E7924FFB6}" dt="2025-08-06T12:52:34.089" v="148" actId="1076"/>
          <ac:spMkLst>
            <pc:docMk/>
            <pc:sldMk cId="2181998638" sldId="297"/>
            <ac:spMk id="6" creationId="{B3896F98-D577-BE29-2EC2-84E72AB4E01F}"/>
          </ac:spMkLst>
        </pc:spChg>
        <pc:spChg chg="add mod">
          <ac:chgData name="David Butler" userId="1d4169bac4fa5473" providerId="LiveId" clId="{356C4750-11AB-48E4-9087-7B8E7924FFB6}" dt="2025-08-06T12:54:15.298" v="211" actId="1076"/>
          <ac:spMkLst>
            <pc:docMk/>
            <pc:sldMk cId="2181998638" sldId="297"/>
            <ac:spMk id="8" creationId="{9489B471-C948-CDCA-CE8B-DD5C5631DBB2}"/>
          </ac:spMkLst>
        </pc:spChg>
        <pc:spChg chg="mod">
          <ac:chgData name="David Butler" userId="1d4169bac4fa5473" providerId="LiveId" clId="{356C4750-11AB-48E4-9087-7B8E7924FFB6}" dt="2025-08-06T12:52:14.411" v="144" actId="207"/>
          <ac:spMkLst>
            <pc:docMk/>
            <pc:sldMk cId="2181998638" sldId="297"/>
            <ac:spMk id="9" creationId="{6E96D28B-D28F-6FAC-1AC7-70CB58333A15}"/>
          </ac:spMkLst>
        </pc:spChg>
        <pc:spChg chg="add mod">
          <ac:chgData name="David Butler" userId="1d4169bac4fa5473" providerId="LiveId" clId="{356C4750-11AB-48E4-9087-7B8E7924FFB6}" dt="2025-08-06T12:51:42.949" v="139" actId="1076"/>
          <ac:spMkLst>
            <pc:docMk/>
            <pc:sldMk cId="2181998638" sldId="297"/>
            <ac:spMk id="11" creationId="{91C4DF7B-A101-3CDC-768F-3BC82CD7024E}"/>
          </ac:spMkLst>
        </pc:spChg>
        <pc:spChg chg="add mod">
          <ac:chgData name="David Butler" userId="1d4169bac4fa5473" providerId="LiveId" clId="{356C4750-11AB-48E4-9087-7B8E7924FFB6}" dt="2025-08-06T12:52:30.958" v="147" actId="1076"/>
          <ac:spMkLst>
            <pc:docMk/>
            <pc:sldMk cId="2181998638" sldId="297"/>
            <ac:spMk id="12" creationId="{43E10A6D-B504-5BE4-67F5-11B171778A93}"/>
          </ac:spMkLst>
        </pc:spChg>
      </pc:sldChg>
      <pc:sldChg chg="add del">
        <pc:chgData name="David Butler" userId="1d4169bac4fa5473" providerId="LiveId" clId="{356C4750-11AB-48E4-9087-7B8E7924FFB6}" dt="2025-08-06T12:52:38.078" v="149" actId="47"/>
        <pc:sldMkLst>
          <pc:docMk/>
          <pc:sldMk cId="1144719553" sldId="298"/>
        </pc:sldMkLst>
      </pc:sldChg>
      <pc:sldChg chg="modSp add mod">
        <pc:chgData name="David Butler" userId="1d4169bac4fa5473" providerId="LiveId" clId="{356C4750-11AB-48E4-9087-7B8E7924FFB6}" dt="2025-08-06T12:53:01.393" v="174" actId="20577"/>
        <pc:sldMkLst>
          <pc:docMk/>
          <pc:sldMk cId="2919552327" sldId="298"/>
        </pc:sldMkLst>
      </pc:sldChg>
      <pc:sldChg chg="add del">
        <pc:chgData name="David Butler" userId="1d4169bac4fa5473" providerId="LiveId" clId="{356C4750-11AB-48E4-9087-7B8E7924FFB6}" dt="2025-08-06T12:52:38.643" v="150" actId="47"/>
        <pc:sldMkLst>
          <pc:docMk/>
          <pc:sldMk cId="958928169" sldId="299"/>
        </pc:sldMkLst>
      </pc:sldChg>
      <pc:sldChg chg="modSp add mod">
        <pc:chgData name="David Butler" userId="1d4169bac4fa5473" providerId="LiveId" clId="{356C4750-11AB-48E4-9087-7B8E7924FFB6}" dt="2025-08-06T12:53:04.923" v="176" actId="20577"/>
        <pc:sldMkLst>
          <pc:docMk/>
          <pc:sldMk cId="4238344678" sldId="299"/>
        </pc:sldMkLst>
      </pc:sldChg>
      <pc:sldChg chg="modSp add mod">
        <pc:chgData name="David Butler" userId="1d4169bac4fa5473" providerId="LiveId" clId="{356C4750-11AB-48E4-9087-7B8E7924FFB6}" dt="2025-08-06T12:53:08.519" v="178" actId="20577"/>
        <pc:sldMkLst>
          <pc:docMk/>
          <pc:sldMk cId="75685546" sldId="300"/>
        </pc:sldMkLst>
      </pc:sldChg>
      <pc:sldChg chg="modSp add mod">
        <pc:chgData name="David Butler" userId="1d4169bac4fa5473" providerId="LiveId" clId="{356C4750-11AB-48E4-9087-7B8E7924FFB6}" dt="2025-08-06T12:53:11.619" v="180" actId="20577"/>
        <pc:sldMkLst>
          <pc:docMk/>
          <pc:sldMk cId="3547574791" sldId="301"/>
        </pc:sldMkLst>
      </pc:sldChg>
      <pc:sldChg chg="modSp add mod">
        <pc:chgData name="David Butler" userId="1d4169bac4fa5473" providerId="LiveId" clId="{356C4750-11AB-48E4-9087-7B8E7924FFB6}" dt="2025-08-06T12:53:14.796" v="182" actId="20577"/>
        <pc:sldMkLst>
          <pc:docMk/>
          <pc:sldMk cId="673276484" sldId="302"/>
        </pc:sldMkLst>
      </pc:sldChg>
      <pc:sldChg chg="modSp add mod">
        <pc:chgData name="David Butler" userId="1d4169bac4fa5473" providerId="LiveId" clId="{356C4750-11AB-48E4-9087-7B8E7924FFB6}" dt="2025-08-06T12:53:18.081" v="184" actId="20577"/>
        <pc:sldMkLst>
          <pc:docMk/>
          <pc:sldMk cId="1070431877" sldId="303"/>
        </pc:sldMkLst>
      </pc:sldChg>
      <pc:sldChg chg="modSp add mod">
        <pc:chgData name="David Butler" userId="1d4169bac4fa5473" providerId="LiveId" clId="{356C4750-11AB-48E4-9087-7B8E7924FFB6}" dt="2025-08-06T12:53:36.265" v="193" actId="14100"/>
        <pc:sldMkLst>
          <pc:docMk/>
          <pc:sldMk cId="2628924318" sldId="304"/>
        </pc:sldMkLst>
      </pc:sldChg>
      <pc:sldChg chg="modSp add mod">
        <pc:chgData name="David Butler" userId="1d4169bac4fa5473" providerId="LiveId" clId="{356C4750-11AB-48E4-9087-7B8E7924FFB6}" dt="2025-08-06T12:53:30.938" v="191" actId="20577"/>
        <pc:sldMkLst>
          <pc:docMk/>
          <pc:sldMk cId="1603829792" sldId="305"/>
        </pc:sldMkLst>
      </pc:sldChg>
      <pc:sldChg chg="modSp add mod">
        <pc:chgData name="David Butler" userId="1d4169bac4fa5473" providerId="LiveId" clId="{356C4750-11AB-48E4-9087-7B8E7924FFB6}" dt="2025-08-06T12:53:42.316" v="197" actId="20577"/>
        <pc:sldMkLst>
          <pc:docMk/>
          <pc:sldMk cId="3442293303" sldId="306"/>
        </pc:sldMkLst>
      </pc:sldChg>
      <pc:sldChg chg="modSp add mod">
        <pc:chgData name="David Butler" userId="1d4169bac4fa5473" providerId="LiveId" clId="{356C4750-11AB-48E4-9087-7B8E7924FFB6}" dt="2025-08-06T12:53:46.304" v="200" actId="20577"/>
        <pc:sldMkLst>
          <pc:docMk/>
          <pc:sldMk cId="3504397623" sldId="307"/>
        </pc:sldMkLst>
      </pc:sldChg>
      <pc:sldChg chg="modSp add mod">
        <pc:chgData name="David Butler" userId="1d4169bac4fa5473" providerId="LiveId" clId="{356C4750-11AB-48E4-9087-7B8E7924FFB6}" dt="2025-08-06T12:53:55.113" v="204" actId="14100"/>
        <pc:sldMkLst>
          <pc:docMk/>
          <pc:sldMk cId="3363079004" sldId="308"/>
        </pc:sldMkLst>
      </pc:sldChg>
      <pc:sldChg chg="delSp modSp add mod">
        <pc:chgData name="David Butler" userId="1d4169bac4fa5473" providerId="LiveId" clId="{356C4750-11AB-48E4-9087-7B8E7924FFB6}" dt="2025-08-06T12:54:48.571" v="222" actId="1076"/>
        <pc:sldMkLst>
          <pc:docMk/>
          <pc:sldMk cId="3191117452" sldId="309"/>
        </pc:sldMkLst>
      </pc:sldChg>
      <pc:sldChg chg="delSp add mod ord">
        <pc:chgData name="David Butler" userId="1d4169bac4fa5473" providerId="LiveId" clId="{356C4750-11AB-48E4-9087-7B8E7924FFB6}" dt="2025-08-06T12:55:17.265" v="233"/>
        <pc:sldMkLst>
          <pc:docMk/>
          <pc:sldMk cId="3885655894" sldId="310"/>
        </pc:sldMkLst>
      </pc:sldChg>
      <pc:sldChg chg="delSp modSp add mod ord">
        <pc:chgData name="David Butler" userId="1d4169bac4fa5473" providerId="LiveId" clId="{356C4750-11AB-48E4-9087-7B8E7924FFB6}" dt="2025-08-06T12:55:15.857" v="231"/>
        <pc:sldMkLst>
          <pc:docMk/>
          <pc:sldMk cId="496776122" sldId="311"/>
        </pc:sldMkLst>
      </pc:sldChg>
      <pc:sldChg chg="delSp modSp add mod">
        <pc:chgData name="David Butler" userId="1d4169bac4fa5473" providerId="LiveId" clId="{356C4750-11AB-48E4-9087-7B8E7924FFB6}" dt="2025-08-06T12:55:53.254" v="243" actId="1076"/>
        <pc:sldMkLst>
          <pc:docMk/>
          <pc:sldMk cId="523413858" sldId="312"/>
        </pc:sldMkLst>
      </pc:sldChg>
      <pc:sldChg chg="delSp modSp add mod">
        <pc:chgData name="David Butler" userId="1d4169bac4fa5473" providerId="LiveId" clId="{356C4750-11AB-48E4-9087-7B8E7924FFB6}" dt="2025-08-06T12:56:28.587" v="253" actId="1076"/>
        <pc:sldMkLst>
          <pc:docMk/>
          <pc:sldMk cId="932730678" sldId="313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FAC063-2722-E446-6BDB-734A6DA33E9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FD6B9E6-E360-1D90-40A0-CE15C7C585B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64DB4B-D1CD-B42E-6CCD-0B616F3080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09/08/2025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ADAB5EC-7420-034D-9F3F-2C1898B204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D13A8C-541B-8318-F787-0FABC22727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645187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74DC2E-150D-DFA3-30A8-2F1EC8A6EC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2E8C9F6-A01F-6B33-3903-61C32A28476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A156015-550C-8407-5DE7-93C0C832B8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09/08/2025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47D3219-DDCF-693D-BABA-431B82904B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8450CEE-B831-C355-87F0-128CB96440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267314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F311679-E252-1059-E002-1D0E2FBD6ED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2C57023-16FF-EE39-E6DD-6AE7BB5E498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12F459-55E9-5D25-F6FB-501A0F43AC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09/08/2025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8200B1-40D8-DBCB-EEFC-464ED924F7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D077377-4329-DE7E-6E4F-726396F6A1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829788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2627E6-9AE8-031A-139B-52159DD67B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2D2CE9-0CEB-7940-175F-05A945E753E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5EA6059-E30F-6A7B-1EBC-E148A1676F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09/08/2025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F290F3-B2C4-49B4-6431-F662CE5899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1D2574-FA42-7DCB-FA3B-97EA777A2E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811318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1AAE2C-A71B-1142-EA1B-DE270A39F1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E2B5A2-1017-094F-2B2B-AB6F07C594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ADB904-25C4-83DE-E977-20BC97592A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09/08/2025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D9E6A1-4260-6ED9-5D73-5B55247AAD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3CDC8DC-89F0-91E0-90AF-8366C3E12C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093525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8B0965-D685-3701-3029-948A85258B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D14157E-034A-F67C-55C3-D57C7C8DD29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0EE2FE1-EB5C-3BCC-0220-B48C2D6FC51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6C01DFD-4DC1-DD53-7CBC-01DC2FF405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09/08/2025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A36ADD7-1695-A3A8-918A-A5227FE793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3612F7E-8474-B1D8-706D-714974596E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218900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51A088-B8E9-F0DA-8505-94A03B49EE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2B2EFB5-9494-1750-B973-A9937E98A28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D312ACD-9B2A-FA1B-3658-B3BC28CB236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6B699A8-03F5-DB82-CA0B-C46772EA43C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5327713-098E-D076-9E5B-A592F4DAAB1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001A786-3B2E-D621-82FB-C9E8841A7A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09/08/2025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DB1E709-F969-7377-FC34-20FB828BDB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0C510A9-60FD-A484-899F-D614CCCBD7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254327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2DF99F-D107-AA02-E69B-47DD5618F8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893F426-74B8-AB4F-1836-79890C32A6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09/08/2025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2E9DB8E-77E0-EDA7-F71A-3390D3B551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AA0E4C7-F596-482D-52BD-B6A0D2F0B8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202682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1C0CF45-DA7F-0C93-7725-8330F98738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09/08/2025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3988922-B569-5A71-B079-5AAD8D483A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2B3CC9F-7683-C00C-5D89-58733C8E49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247907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3DE0E6-8861-194C-CCE9-CA3740B474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73030C-F911-6DF6-6177-CFDC2DCD3B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D41E094-F9D5-D41F-6BFE-65A0E56FB85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2351700-667E-E1CC-15AA-A24DEF0AE0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09/08/2025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79989FD-4624-A203-B63E-1C9C7B1252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3D40D4C-CC22-A89A-92E7-1210B3B448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276779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581214-A72C-CC6B-1AF3-B14CEE51CE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007A123-C6A5-E547-C0AB-33CD8138DE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0ACE378-CF18-AB49-CE1C-BB16AF83FF1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B1683C4-F7D6-C2C4-DF48-7D416C064F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09/08/2025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0135B9F-BB11-2EC8-1899-23CC886780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4FE468E-A73A-BBBF-FFF1-ED6EC010C6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273400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03B2848-EE95-AD72-3EAE-5E98AE2FFE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358048F-8A1D-B9CA-7A01-CA18A392E5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49B2BDC-C0F0-F54E-3605-9AF7976A7F6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9D1863-5DDA-4F4C-821B-E2590A21868E}" type="datetimeFigureOut">
              <a:rPr lang="en-GB" smtClean="0"/>
              <a:t>09/08/2025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727959-CB4B-F092-C81C-7ABDDF6A509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1A22A7-7816-3308-C803-B0FF9269E5C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40469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D06DE1-4016-4BAF-1647-D6A2C479F6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772D8873-4467-9275-C8B5-B875B7D9FCAC}"/>
              </a:ext>
            </a:extLst>
          </p:cNvPr>
          <p:cNvSpPr txBox="1"/>
          <p:nvPr/>
        </p:nvSpPr>
        <p:spPr>
          <a:xfrm>
            <a:off x="70224" y="-27747"/>
            <a:ext cx="5009776" cy="68634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371600" indent="-1371600">
              <a:buAutoNum type="alphaLcPeriod"/>
            </a:pPr>
            <a:r>
              <a:rPr lang="en-GB" sz="8800" b="1" dirty="0">
                <a:solidFill>
                  <a:srgbClr val="7030A0"/>
                </a:solidFill>
                <a:latin typeface="Century Gothic" panose="020B0502020202020204" pitchFamily="34" charset="0"/>
              </a:rPr>
              <a:t> 2025</a:t>
            </a:r>
          </a:p>
          <a:p>
            <a:pPr marL="1371600" indent="-1371600">
              <a:buAutoNum type="alphaLcPeriod"/>
            </a:pPr>
            <a:r>
              <a:rPr lang="en-GB" sz="8800" b="1" dirty="0">
                <a:solidFill>
                  <a:srgbClr val="7030A0"/>
                </a:solidFill>
                <a:latin typeface="Century Gothic" panose="020B0502020202020204" pitchFamily="34" charset="0"/>
              </a:rPr>
              <a:t> 1985</a:t>
            </a:r>
          </a:p>
          <a:p>
            <a:pPr marL="1371600" indent="-1371600">
              <a:buAutoNum type="alphaLcPeriod"/>
            </a:pPr>
            <a:r>
              <a:rPr lang="en-GB" sz="8800" b="1" dirty="0">
                <a:solidFill>
                  <a:srgbClr val="7030A0"/>
                </a:solidFill>
                <a:latin typeface="Century Gothic" panose="020B0502020202020204" pitchFamily="34" charset="0"/>
              </a:rPr>
              <a:t> 2024</a:t>
            </a:r>
          </a:p>
          <a:p>
            <a:pPr marL="1371600" indent="-1371600">
              <a:buAutoNum type="alphaLcPeriod"/>
            </a:pPr>
            <a:r>
              <a:rPr lang="en-GB" sz="8800" b="1" dirty="0">
                <a:solidFill>
                  <a:srgbClr val="7030A0"/>
                </a:solidFill>
                <a:latin typeface="Century Gothic" panose="020B0502020202020204" pitchFamily="34" charset="0"/>
              </a:rPr>
              <a:t> 1990</a:t>
            </a:r>
          </a:p>
          <a:p>
            <a:pPr marL="1371600" indent="-1371600">
              <a:buAutoNum type="alphaLcPeriod"/>
            </a:pPr>
            <a:r>
              <a:rPr lang="en-GB" sz="8800" b="1" dirty="0">
                <a:solidFill>
                  <a:srgbClr val="7030A0"/>
                </a:solidFill>
                <a:latin typeface="Century Gothic" panose="020B0502020202020204" pitchFamily="34" charset="0"/>
              </a:rPr>
              <a:t> 2020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C6DA831-21B9-C86E-F789-377DECB8EB02}"/>
              </a:ext>
            </a:extLst>
          </p:cNvPr>
          <p:cNvSpPr txBox="1"/>
          <p:nvPr/>
        </p:nvSpPr>
        <p:spPr>
          <a:xfrm>
            <a:off x="5733572" y="-133097"/>
            <a:ext cx="5009776" cy="68634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371600" indent="-1371600">
              <a:buAutoNum type="alphaLcPeriod" startAt="6"/>
            </a:pPr>
            <a:r>
              <a:rPr lang="en-GB" sz="8800" b="1" dirty="0">
                <a:solidFill>
                  <a:srgbClr val="0070C0"/>
                </a:solidFill>
                <a:latin typeface="Century Gothic" panose="020B0502020202020204" pitchFamily="34" charset="0"/>
              </a:rPr>
              <a:t>2002</a:t>
            </a:r>
          </a:p>
          <a:p>
            <a:pPr marL="1371600" indent="-1371600">
              <a:buAutoNum type="alphaLcPeriod" startAt="6"/>
            </a:pPr>
            <a:r>
              <a:rPr lang="en-GB" sz="8800" b="1" dirty="0">
                <a:solidFill>
                  <a:srgbClr val="0070C0"/>
                </a:solidFill>
                <a:latin typeface="Century Gothic" panose="020B0502020202020204" pitchFamily="34" charset="0"/>
              </a:rPr>
              <a:t> 1975</a:t>
            </a:r>
          </a:p>
          <a:p>
            <a:pPr marL="1371600" indent="-1371600">
              <a:buAutoNum type="alphaLcPeriod" startAt="6"/>
            </a:pPr>
            <a:r>
              <a:rPr lang="en-GB" sz="8800" b="1" dirty="0">
                <a:solidFill>
                  <a:srgbClr val="0070C0"/>
                </a:solidFill>
                <a:latin typeface="Century Gothic" panose="020B0502020202020204" pitchFamily="34" charset="0"/>
              </a:rPr>
              <a:t> 1950</a:t>
            </a:r>
          </a:p>
          <a:p>
            <a:pPr marL="1371600" indent="-1371600">
              <a:buAutoNum type="alphaLcPeriod" startAt="6"/>
            </a:pPr>
            <a:r>
              <a:rPr lang="en-GB" sz="8800" b="1" dirty="0">
                <a:solidFill>
                  <a:srgbClr val="0070C0"/>
                </a:solidFill>
                <a:latin typeface="Century Gothic" panose="020B0502020202020204" pitchFamily="34" charset="0"/>
              </a:rPr>
              <a:t> 1999</a:t>
            </a:r>
          </a:p>
          <a:p>
            <a:pPr marL="1371600" indent="-1371600">
              <a:buAutoNum type="alphaLcPeriod" startAt="6"/>
            </a:pPr>
            <a:r>
              <a:rPr lang="en-GB" sz="8800" b="1" dirty="0">
                <a:solidFill>
                  <a:srgbClr val="0070C0"/>
                </a:solidFill>
                <a:latin typeface="Century Gothic" panose="020B0502020202020204" pitchFamily="34" charset="0"/>
              </a:rPr>
              <a:t>  1995</a:t>
            </a:r>
          </a:p>
        </p:txBody>
      </p:sp>
    </p:spTree>
    <p:extLst>
      <p:ext uri="{BB962C8B-B14F-4D97-AF65-F5344CB8AC3E}">
        <p14:creationId xmlns:p14="http://schemas.microsoft.com/office/powerpoint/2010/main" val="201378204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829B1D-4648-57C2-282B-58D817EF58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E56EABE-5982-4A34-7C3F-0C9F5A3BAAEE}"/>
              </a:ext>
            </a:extLst>
          </p:cNvPr>
          <p:cNvSpPr txBox="1"/>
          <p:nvPr/>
        </p:nvSpPr>
        <p:spPr>
          <a:xfrm>
            <a:off x="382494" y="814643"/>
            <a:ext cx="10171157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4400" dirty="0">
                <a:latin typeface="Century Gothic" panose="020B0502020202020204" pitchFamily="34" charset="0"/>
              </a:rPr>
              <a:t>1980</a:t>
            </a:r>
          </a:p>
        </p:txBody>
      </p:sp>
    </p:spTree>
    <p:extLst>
      <p:ext uri="{BB962C8B-B14F-4D97-AF65-F5344CB8AC3E}">
        <p14:creationId xmlns:p14="http://schemas.microsoft.com/office/powerpoint/2010/main" val="197903241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76AF50-7EE8-FEBE-F300-E06B0E7F74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485F84A-1ECA-4B58-3635-E26C88D20B0D}"/>
              </a:ext>
            </a:extLst>
          </p:cNvPr>
          <p:cNvSpPr txBox="1"/>
          <p:nvPr/>
        </p:nvSpPr>
        <p:spPr>
          <a:xfrm>
            <a:off x="382494" y="814643"/>
            <a:ext cx="10171157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4400" dirty="0">
                <a:latin typeface="Century Gothic" panose="020B0502020202020204" pitchFamily="34" charset="0"/>
              </a:rPr>
              <a:t>1997</a:t>
            </a:r>
          </a:p>
        </p:txBody>
      </p:sp>
    </p:spTree>
    <p:extLst>
      <p:ext uri="{BB962C8B-B14F-4D97-AF65-F5344CB8AC3E}">
        <p14:creationId xmlns:p14="http://schemas.microsoft.com/office/powerpoint/2010/main" val="360006884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87C7D0-0E8C-5108-235B-B92C5ABA43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8539C65-CDE4-D45F-BB73-EBFE0AA716CC}"/>
              </a:ext>
            </a:extLst>
          </p:cNvPr>
          <p:cNvSpPr txBox="1"/>
          <p:nvPr/>
        </p:nvSpPr>
        <p:spPr>
          <a:xfrm>
            <a:off x="382494" y="814643"/>
            <a:ext cx="10171157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4400" dirty="0">
                <a:latin typeface="Century Gothic" panose="020B0502020202020204" pitchFamily="34" charset="0"/>
              </a:rPr>
              <a:t>2009</a:t>
            </a:r>
          </a:p>
        </p:txBody>
      </p:sp>
    </p:spTree>
    <p:extLst>
      <p:ext uri="{BB962C8B-B14F-4D97-AF65-F5344CB8AC3E}">
        <p14:creationId xmlns:p14="http://schemas.microsoft.com/office/powerpoint/2010/main" val="239460135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2EED3F-2460-470C-ACE4-37D0F2C456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52F10B0-EBFF-B71A-D142-6125B505DD1A}"/>
              </a:ext>
            </a:extLst>
          </p:cNvPr>
          <p:cNvSpPr txBox="1"/>
          <p:nvPr/>
        </p:nvSpPr>
        <p:spPr>
          <a:xfrm>
            <a:off x="241345" y="839191"/>
            <a:ext cx="10171157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4400" dirty="0">
                <a:latin typeface="Century Gothic" panose="020B0502020202020204" pitchFamily="34" charset="0"/>
              </a:rPr>
              <a:t>1989</a:t>
            </a:r>
          </a:p>
        </p:txBody>
      </p:sp>
    </p:spTree>
    <p:extLst>
      <p:ext uri="{BB962C8B-B14F-4D97-AF65-F5344CB8AC3E}">
        <p14:creationId xmlns:p14="http://schemas.microsoft.com/office/powerpoint/2010/main" val="50726940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F69032-1E8A-C3A3-0AD7-9D57E988FF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FA5FA1D-A69A-C90E-AAC2-BADB66D69D81}"/>
              </a:ext>
            </a:extLst>
          </p:cNvPr>
          <p:cNvSpPr txBox="1"/>
          <p:nvPr/>
        </p:nvSpPr>
        <p:spPr>
          <a:xfrm>
            <a:off x="382494" y="814643"/>
            <a:ext cx="10171157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4400" dirty="0">
                <a:latin typeface="Century Gothic" panose="020B0502020202020204" pitchFamily="34" charset="0"/>
              </a:rPr>
              <a:t>2025</a:t>
            </a:r>
          </a:p>
        </p:txBody>
      </p:sp>
    </p:spTree>
    <p:extLst>
      <p:ext uri="{BB962C8B-B14F-4D97-AF65-F5344CB8AC3E}">
        <p14:creationId xmlns:p14="http://schemas.microsoft.com/office/powerpoint/2010/main" val="64059627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FE8059-8ED8-4F1C-2876-370CCC3956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FBBAF32-AA28-6D8D-5238-75DA10D2625B}"/>
              </a:ext>
            </a:extLst>
          </p:cNvPr>
          <p:cNvSpPr txBox="1"/>
          <p:nvPr/>
        </p:nvSpPr>
        <p:spPr>
          <a:xfrm>
            <a:off x="382494" y="814643"/>
            <a:ext cx="10171157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4400" dirty="0">
                <a:latin typeface="Century Gothic" panose="020B0502020202020204" pitchFamily="34" charset="0"/>
              </a:rPr>
              <a:t>2005</a:t>
            </a:r>
          </a:p>
        </p:txBody>
      </p:sp>
    </p:spTree>
    <p:extLst>
      <p:ext uri="{BB962C8B-B14F-4D97-AF65-F5344CB8AC3E}">
        <p14:creationId xmlns:p14="http://schemas.microsoft.com/office/powerpoint/2010/main" val="25960613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023C4D-5A4B-EAB0-E109-BE98FA76A4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6E96D28B-D28F-6FAC-1AC7-70CB58333A15}"/>
              </a:ext>
            </a:extLst>
          </p:cNvPr>
          <p:cNvSpPr txBox="1"/>
          <p:nvPr/>
        </p:nvSpPr>
        <p:spPr>
          <a:xfrm>
            <a:off x="3462935" y="2337728"/>
            <a:ext cx="4174424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b="1" dirty="0">
                <a:solidFill>
                  <a:schemeClr val="bg2">
                    <a:lumMod val="50000"/>
                  </a:schemeClr>
                </a:solidFill>
                <a:latin typeface="Century Gothic" panose="020B0502020202020204" pitchFamily="34" charset="0"/>
              </a:rPr>
              <a:t>2024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233871F-C356-E325-4EF3-914FA26A694B}"/>
              </a:ext>
            </a:extLst>
          </p:cNvPr>
          <p:cNvSpPr txBox="1"/>
          <p:nvPr/>
        </p:nvSpPr>
        <p:spPr>
          <a:xfrm>
            <a:off x="638966" y="3669001"/>
            <a:ext cx="375830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b="1" dirty="0">
                <a:solidFill>
                  <a:srgbClr val="FF0000"/>
                </a:solidFill>
                <a:latin typeface="Century Gothic" panose="020B0502020202020204" pitchFamily="34" charset="0"/>
              </a:rPr>
              <a:t>2020</a:t>
            </a:r>
            <a:r>
              <a:rPr lang="en-GB" sz="13800" b="1" dirty="0">
                <a:solidFill>
                  <a:srgbClr val="FF0000"/>
                </a:solidFill>
                <a:latin typeface="Century Gothic" panose="020B0502020202020204" pitchFamily="34" charset="0"/>
              </a:rPr>
              <a:t>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3896F98-D577-BE29-2EC2-84E72AB4E01F}"/>
              </a:ext>
            </a:extLst>
          </p:cNvPr>
          <p:cNvSpPr txBox="1"/>
          <p:nvPr/>
        </p:nvSpPr>
        <p:spPr>
          <a:xfrm>
            <a:off x="8074214" y="2956933"/>
            <a:ext cx="3822194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b="1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</a:rPr>
              <a:t>1999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489B471-C948-CDCA-CE8B-DD5C5631DBB2}"/>
              </a:ext>
            </a:extLst>
          </p:cNvPr>
          <p:cNvSpPr txBox="1"/>
          <p:nvPr/>
        </p:nvSpPr>
        <p:spPr>
          <a:xfrm>
            <a:off x="360003" y="130553"/>
            <a:ext cx="4037264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b="1" dirty="0">
                <a:solidFill>
                  <a:schemeClr val="accent5"/>
                </a:solidFill>
                <a:latin typeface="Century Gothic" panose="020B0502020202020204" pitchFamily="34" charset="0"/>
              </a:rPr>
              <a:t>1985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1C4DF7B-A101-3CDC-768F-3BC82CD7024E}"/>
              </a:ext>
            </a:extLst>
          </p:cNvPr>
          <p:cNvSpPr txBox="1"/>
          <p:nvPr/>
        </p:nvSpPr>
        <p:spPr>
          <a:xfrm>
            <a:off x="3956426" y="5079622"/>
            <a:ext cx="411778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1990</a:t>
            </a:r>
            <a:endParaRPr lang="en-GB" sz="13800" b="1" dirty="0">
              <a:solidFill>
                <a:srgbClr val="00B050"/>
              </a:solidFill>
              <a:latin typeface="Century Gothic" panose="020B050202020202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3E10A6D-B504-5BE4-67F5-11B171778A93}"/>
              </a:ext>
            </a:extLst>
          </p:cNvPr>
          <p:cNvSpPr txBox="1"/>
          <p:nvPr/>
        </p:nvSpPr>
        <p:spPr>
          <a:xfrm>
            <a:off x="7547466" y="4995952"/>
            <a:ext cx="5010652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b="1" dirty="0">
                <a:solidFill>
                  <a:srgbClr val="FF0000"/>
                </a:solidFill>
                <a:latin typeface="Century Gothic" panose="020B0502020202020204" pitchFamily="34" charset="0"/>
              </a:rPr>
              <a:t> 1950</a:t>
            </a:r>
            <a:endParaRPr lang="en-GB" sz="11500" b="1" dirty="0">
              <a:solidFill>
                <a:srgbClr val="7030A0"/>
              </a:solidFill>
              <a:latin typeface="Century Gothic" panose="020B0502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EA94AFC-122E-3AEE-EF82-D8C958FB4067}"/>
              </a:ext>
            </a:extLst>
          </p:cNvPr>
          <p:cNvSpPr txBox="1"/>
          <p:nvPr/>
        </p:nvSpPr>
        <p:spPr>
          <a:xfrm>
            <a:off x="8335342" y="0"/>
            <a:ext cx="4174424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b="1" dirty="0">
                <a:solidFill>
                  <a:schemeClr val="bg2">
                    <a:lumMod val="50000"/>
                  </a:schemeClr>
                </a:solidFill>
                <a:latin typeface="Century Gothic" panose="020B0502020202020204" pitchFamily="34" charset="0"/>
              </a:rPr>
              <a:t>1995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64EC744-D98E-5A5A-1AB0-56B9F2413F16}"/>
              </a:ext>
            </a:extLst>
          </p:cNvPr>
          <p:cNvSpPr txBox="1"/>
          <p:nvPr/>
        </p:nvSpPr>
        <p:spPr>
          <a:xfrm>
            <a:off x="4488329" y="661328"/>
            <a:ext cx="3900331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1975</a:t>
            </a:r>
            <a:endParaRPr lang="en-GB" sz="13800" b="1" dirty="0">
              <a:solidFill>
                <a:srgbClr val="00B050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19986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E6F404-8C4E-7BA6-9EA3-4231799D23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FA6C6D35-27BE-8B30-D0C7-CEF40B09335A}"/>
              </a:ext>
            </a:extLst>
          </p:cNvPr>
          <p:cNvSpPr txBox="1"/>
          <p:nvPr/>
        </p:nvSpPr>
        <p:spPr>
          <a:xfrm>
            <a:off x="8216855" y="3135847"/>
            <a:ext cx="4174424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b="1" dirty="0">
                <a:solidFill>
                  <a:schemeClr val="bg2">
                    <a:lumMod val="50000"/>
                  </a:schemeClr>
                </a:solidFill>
                <a:latin typeface="Century Gothic" panose="020B0502020202020204" pitchFamily="34" charset="0"/>
              </a:rPr>
              <a:t>2024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752EC78-5FCD-C006-2BF8-928155357EF4}"/>
              </a:ext>
            </a:extLst>
          </p:cNvPr>
          <p:cNvSpPr txBox="1"/>
          <p:nvPr/>
        </p:nvSpPr>
        <p:spPr>
          <a:xfrm>
            <a:off x="289618" y="5094941"/>
            <a:ext cx="3822194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b="1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</a:rPr>
              <a:t>1999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D1FDB9A-C4F6-B3C6-E13F-2CA2BDD6697E}"/>
              </a:ext>
            </a:extLst>
          </p:cNvPr>
          <p:cNvSpPr txBox="1"/>
          <p:nvPr/>
        </p:nvSpPr>
        <p:spPr>
          <a:xfrm>
            <a:off x="111818" y="-92627"/>
            <a:ext cx="3916125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b="1" dirty="0">
                <a:solidFill>
                  <a:schemeClr val="accent1"/>
                </a:solidFill>
                <a:latin typeface="Century Gothic" panose="020B0502020202020204" pitchFamily="34" charset="0"/>
              </a:rPr>
              <a:t>2025</a:t>
            </a:r>
            <a:endParaRPr lang="en-GB" sz="13800" b="1" dirty="0">
              <a:solidFill>
                <a:schemeClr val="accent1"/>
              </a:solidFill>
              <a:latin typeface="Century Gothic" panose="020B0502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BDAA7A8-3F85-8473-FDB2-2664FB8FDB17}"/>
              </a:ext>
            </a:extLst>
          </p:cNvPr>
          <p:cNvSpPr txBox="1"/>
          <p:nvPr/>
        </p:nvSpPr>
        <p:spPr>
          <a:xfrm>
            <a:off x="4352286" y="483165"/>
            <a:ext cx="4037264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b="1" dirty="0">
                <a:solidFill>
                  <a:schemeClr val="accent5"/>
                </a:solidFill>
                <a:latin typeface="Century Gothic" panose="020B0502020202020204" pitchFamily="34" charset="0"/>
              </a:rPr>
              <a:t>1985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DA093B2-B3DF-CE33-C375-E4FD0903C959}"/>
              </a:ext>
            </a:extLst>
          </p:cNvPr>
          <p:cNvSpPr txBox="1"/>
          <p:nvPr/>
        </p:nvSpPr>
        <p:spPr>
          <a:xfrm>
            <a:off x="5109066" y="4914110"/>
            <a:ext cx="5010652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b="1" dirty="0">
                <a:solidFill>
                  <a:srgbClr val="FF0000"/>
                </a:solidFill>
                <a:latin typeface="Century Gothic" panose="020B0502020202020204" pitchFamily="34" charset="0"/>
              </a:rPr>
              <a:t> 1950</a:t>
            </a:r>
            <a:endParaRPr lang="en-GB" sz="11500" b="1" dirty="0">
              <a:solidFill>
                <a:srgbClr val="7030A0"/>
              </a:solidFill>
              <a:latin typeface="Century Gothic" panose="020B0502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867F0E6-B73F-4FC8-8E25-24491554769A}"/>
              </a:ext>
            </a:extLst>
          </p:cNvPr>
          <p:cNvSpPr txBox="1"/>
          <p:nvPr/>
        </p:nvSpPr>
        <p:spPr>
          <a:xfrm>
            <a:off x="8335342" y="0"/>
            <a:ext cx="4174424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b="1" dirty="0">
                <a:solidFill>
                  <a:schemeClr val="bg2">
                    <a:lumMod val="50000"/>
                  </a:schemeClr>
                </a:solidFill>
                <a:latin typeface="Century Gothic" panose="020B0502020202020204" pitchFamily="34" charset="0"/>
              </a:rPr>
              <a:t>1995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2F3EB2F-BC04-8A72-FDA7-D98BCBDD3B9F}"/>
              </a:ext>
            </a:extLst>
          </p:cNvPr>
          <p:cNvSpPr txBox="1"/>
          <p:nvPr/>
        </p:nvSpPr>
        <p:spPr>
          <a:xfrm>
            <a:off x="4271869" y="2521666"/>
            <a:ext cx="375830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b="1" dirty="0">
                <a:solidFill>
                  <a:srgbClr val="FF0000"/>
                </a:solidFill>
                <a:latin typeface="Century Gothic" panose="020B0502020202020204" pitchFamily="34" charset="0"/>
              </a:rPr>
              <a:t>2002</a:t>
            </a:r>
            <a:r>
              <a:rPr lang="en-GB" sz="13800" b="1" dirty="0">
                <a:solidFill>
                  <a:srgbClr val="FF0000"/>
                </a:solidFill>
                <a:latin typeface="Century Gothic" panose="020B0502020202020204" pitchFamily="34" charset="0"/>
              </a:rPr>
              <a:t>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1E8A0E9-5FD4-9A02-E372-22D4BA85143F}"/>
              </a:ext>
            </a:extLst>
          </p:cNvPr>
          <p:cNvSpPr txBox="1"/>
          <p:nvPr/>
        </p:nvSpPr>
        <p:spPr>
          <a:xfrm>
            <a:off x="36843" y="1970551"/>
            <a:ext cx="3900331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1975</a:t>
            </a:r>
            <a:endParaRPr lang="en-GB" sz="13800" b="1" dirty="0">
              <a:solidFill>
                <a:srgbClr val="00B050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40784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D144C6-95B1-C5C7-F56D-ADE713CD01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A3092375-EFE2-615C-E7B5-72AAB642B2D1}"/>
              </a:ext>
            </a:extLst>
          </p:cNvPr>
          <p:cNvSpPr txBox="1"/>
          <p:nvPr/>
        </p:nvSpPr>
        <p:spPr>
          <a:xfrm>
            <a:off x="312636" y="3376766"/>
            <a:ext cx="4174424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b="1" dirty="0">
                <a:solidFill>
                  <a:schemeClr val="bg2">
                    <a:lumMod val="50000"/>
                  </a:schemeClr>
                </a:solidFill>
                <a:latin typeface="Century Gothic" panose="020B0502020202020204" pitchFamily="34" charset="0"/>
              </a:rPr>
              <a:t>2024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EB33BE8-AC67-50D6-DFF2-D65E84A39042}"/>
              </a:ext>
            </a:extLst>
          </p:cNvPr>
          <p:cNvSpPr txBox="1"/>
          <p:nvPr/>
        </p:nvSpPr>
        <p:spPr>
          <a:xfrm>
            <a:off x="3789165" y="4642009"/>
            <a:ext cx="375830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b="1" dirty="0">
                <a:solidFill>
                  <a:srgbClr val="FF0000"/>
                </a:solidFill>
                <a:latin typeface="Century Gothic" panose="020B0502020202020204" pitchFamily="34" charset="0"/>
              </a:rPr>
              <a:t>2020</a:t>
            </a:r>
            <a:r>
              <a:rPr lang="en-GB" sz="13800" b="1" dirty="0">
                <a:solidFill>
                  <a:srgbClr val="FF0000"/>
                </a:solidFill>
                <a:latin typeface="Century Gothic" panose="020B0502020202020204" pitchFamily="34" charset="0"/>
              </a:rPr>
              <a:t>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1FF5001-F08D-B4F2-D16A-449A1EDF0070}"/>
              </a:ext>
            </a:extLst>
          </p:cNvPr>
          <p:cNvSpPr txBox="1"/>
          <p:nvPr/>
        </p:nvSpPr>
        <p:spPr>
          <a:xfrm>
            <a:off x="8030170" y="1944585"/>
            <a:ext cx="3822194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b="1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</a:rPr>
              <a:t>1999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6E23F0A-FB08-F402-A3C2-5880E8A87776}"/>
              </a:ext>
            </a:extLst>
          </p:cNvPr>
          <p:cNvSpPr txBox="1"/>
          <p:nvPr/>
        </p:nvSpPr>
        <p:spPr>
          <a:xfrm>
            <a:off x="8233841" y="-223191"/>
            <a:ext cx="3916125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b="1" dirty="0">
                <a:solidFill>
                  <a:schemeClr val="accent1"/>
                </a:solidFill>
                <a:latin typeface="Century Gothic" panose="020B0502020202020204" pitchFamily="34" charset="0"/>
              </a:rPr>
              <a:t>2025</a:t>
            </a:r>
            <a:endParaRPr lang="en-GB" sz="13800" b="1" dirty="0">
              <a:solidFill>
                <a:schemeClr val="accent1"/>
              </a:solidFill>
              <a:latin typeface="Century Gothic" panose="020B0502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A0DDE45-F906-0C5A-52C9-A5BA7A7E022A}"/>
              </a:ext>
            </a:extLst>
          </p:cNvPr>
          <p:cNvSpPr txBox="1"/>
          <p:nvPr/>
        </p:nvSpPr>
        <p:spPr>
          <a:xfrm>
            <a:off x="4023606" y="2879901"/>
            <a:ext cx="411778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1990</a:t>
            </a:r>
            <a:endParaRPr lang="en-GB" sz="13800" b="1" dirty="0">
              <a:solidFill>
                <a:srgbClr val="00B050"/>
              </a:solidFill>
              <a:latin typeface="Century Gothic" panose="020B050202020202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BF58809-CA53-0D6A-6616-8371401F5357}"/>
              </a:ext>
            </a:extLst>
          </p:cNvPr>
          <p:cNvSpPr txBox="1"/>
          <p:nvPr/>
        </p:nvSpPr>
        <p:spPr>
          <a:xfrm>
            <a:off x="-295186" y="-46610"/>
            <a:ext cx="4324276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b="1" dirty="0">
                <a:solidFill>
                  <a:srgbClr val="FF0000"/>
                </a:solidFill>
                <a:latin typeface="Century Gothic" panose="020B0502020202020204" pitchFamily="34" charset="0"/>
              </a:rPr>
              <a:t> 1950</a:t>
            </a:r>
            <a:endParaRPr lang="en-GB" sz="11500" b="1" dirty="0">
              <a:solidFill>
                <a:srgbClr val="7030A0"/>
              </a:solidFill>
              <a:latin typeface="Century Gothic" panose="020B0502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491506A-BB2A-569B-B049-E19F05D99911}"/>
              </a:ext>
            </a:extLst>
          </p:cNvPr>
          <p:cNvSpPr txBox="1"/>
          <p:nvPr/>
        </p:nvSpPr>
        <p:spPr>
          <a:xfrm>
            <a:off x="8312752" y="4741949"/>
            <a:ext cx="375830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b="1" dirty="0">
                <a:solidFill>
                  <a:srgbClr val="FF0000"/>
                </a:solidFill>
                <a:latin typeface="Century Gothic" panose="020B0502020202020204" pitchFamily="34" charset="0"/>
              </a:rPr>
              <a:t>2002</a:t>
            </a:r>
            <a:r>
              <a:rPr lang="en-GB" sz="13800" b="1" dirty="0">
                <a:solidFill>
                  <a:srgbClr val="FF0000"/>
                </a:solidFill>
                <a:latin typeface="Century Gothic" panose="020B0502020202020204" pitchFamily="34" charset="0"/>
              </a:rPr>
              <a:t>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4B184A9-FAEC-CE9B-04C4-C88BFFE8F2A9}"/>
              </a:ext>
            </a:extLst>
          </p:cNvPr>
          <p:cNvSpPr txBox="1"/>
          <p:nvPr/>
        </p:nvSpPr>
        <p:spPr>
          <a:xfrm>
            <a:off x="4241063" y="550195"/>
            <a:ext cx="3900331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1975</a:t>
            </a:r>
            <a:endParaRPr lang="en-GB" sz="13800" b="1" dirty="0">
              <a:solidFill>
                <a:srgbClr val="00B050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10220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6099EE-28E4-286F-49C0-CD340FF42D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F1909143-DF7D-B569-F417-C1C8361AEB9A}"/>
              </a:ext>
            </a:extLst>
          </p:cNvPr>
          <p:cNvSpPr txBox="1"/>
          <p:nvPr/>
        </p:nvSpPr>
        <p:spPr>
          <a:xfrm>
            <a:off x="3832537" y="2173751"/>
            <a:ext cx="4174424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b="1" dirty="0">
                <a:solidFill>
                  <a:schemeClr val="bg2">
                    <a:lumMod val="50000"/>
                  </a:schemeClr>
                </a:solidFill>
                <a:latin typeface="Century Gothic" panose="020B0502020202020204" pitchFamily="34" charset="0"/>
              </a:rPr>
              <a:t>2024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FEF8E7E-18B9-CF69-CFDC-B069C7A4FEE1}"/>
              </a:ext>
            </a:extLst>
          </p:cNvPr>
          <p:cNvSpPr txBox="1"/>
          <p:nvPr/>
        </p:nvSpPr>
        <p:spPr>
          <a:xfrm>
            <a:off x="4117788" y="-307904"/>
            <a:ext cx="375830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b="1" dirty="0">
                <a:solidFill>
                  <a:srgbClr val="FF0000"/>
                </a:solidFill>
                <a:latin typeface="Century Gothic" panose="020B0502020202020204" pitchFamily="34" charset="0"/>
              </a:rPr>
              <a:t>2020</a:t>
            </a:r>
            <a:r>
              <a:rPr lang="en-GB" sz="13800" b="1" dirty="0">
                <a:solidFill>
                  <a:srgbClr val="FF0000"/>
                </a:solidFill>
                <a:latin typeface="Century Gothic" panose="020B0502020202020204" pitchFamily="34" charset="0"/>
              </a:rPr>
              <a:t>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3A15668-526A-BF93-D283-3D1F5544FF49}"/>
              </a:ext>
            </a:extLst>
          </p:cNvPr>
          <p:cNvSpPr txBox="1"/>
          <p:nvPr/>
        </p:nvSpPr>
        <p:spPr>
          <a:xfrm>
            <a:off x="8498018" y="-307904"/>
            <a:ext cx="3916125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b="1" dirty="0">
                <a:solidFill>
                  <a:schemeClr val="accent1"/>
                </a:solidFill>
                <a:latin typeface="Century Gothic" panose="020B0502020202020204" pitchFamily="34" charset="0"/>
              </a:rPr>
              <a:t>2025</a:t>
            </a:r>
            <a:endParaRPr lang="en-GB" sz="13800" b="1" dirty="0">
              <a:solidFill>
                <a:schemeClr val="accent1"/>
              </a:solidFill>
              <a:latin typeface="Century Gothic" panose="020B0502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F838CE1-2D79-0FEC-415A-DBE65AC09A6A}"/>
              </a:ext>
            </a:extLst>
          </p:cNvPr>
          <p:cNvSpPr txBox="1"/>
          <p:nvPr/>
        </p:nvSpPr>
        <p:spPr>
          <a:xfrm>
            <a:off x="3901117" y="5197846"/>
            <a:ext cx="4037264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b="1" dirty="0">
                <a:solidFill>
                  <a:schemeClr val="accent5"/>
                </a:solidFill>
                <a:latin typeface="Century Gothic" panose="020B0502020202020204" pitchFamily="34" charset="0"/>
              </a:rPr>
              <a:t>1985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D04446C-1F08-4ED7-3D63-4F0E0898EC43}"/>
              </a:ext>
            </a:extLst>
          </p:cNvPr>
          <p:cNvSpPr txBox="1"/>
          <p:nvPr/>
        </p:nvSpPr>
        <p:spPr>
          <a:xfrm>
            <a:off x="0" y="3806633"/>
            <a:ext cx="411778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1990</a:t>
            </a:r>
            <a:endParaRPr lang="en-GB" sz="13800" b="1" dirty="0">
              <a:solidFill>
                <a:srgbClr val="00B050"/>
              </a:solidFill>
              <a:latin typeface="Century Gothic" panose="020B0502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053085D-B6CA-1D76-407A-E56D101A77B8}"/>
              </a:ext>
            </a:extLst>
          </p:cNvPr>
          <p:cNvSpPr txBox="1"/>
          <p:nvPr/>
        </p:nvSpPr>
        <p:spPr>
          <a:xfrm>
            <a:off x="8239719" y="5135996"/>
            <a:ext cx="4174424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b="1" dirty="0">
                <a:solidFill>
                  <a:schemeClr val="bg2">
                    <a:lumMod val="50000"/>
                  </a:schemeClr>
                </a:solidFill>
                <a:latin typeface="Century Gothic" panose="020B0502020202020204" pitchFamily="34" charset="0"/>
              </a:rPr>
              <a:t>1995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637F53D-2ACD-C980-513A-A715051FFB97}"/>
              </a:ext>
            </a:extLst>
          </p:cNvPr>
          <p:cNvSpPr txBox="1"/>
          <p:nvPr/>
        </p:nvSpPr>
        <p:spPr>
          <a:xfrm>
            <a:off x="566458" y="768525"/>
            <a:ext cx="375830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b="1" dirty="0">
                <a:solidFill>
                  <a:srgbClr val="FF0000"/>
                </a:solidFill>
                <a:latin typeface="Century Gothic" panose="020B0502020202020204" pitchFamily="34" charset="0"/>
              </a:rPr>
              <a:t>2002</a:t>
            </a:r>
            <a:r>
              <a:rPr lang="en-GB" sz="13800" b="1" dirty="0">
                <a:solidFill>
                  <a:srgbClr val="FF0000"/>
                </a:solidFill>
                <a:latin typeface="Century Gothic" panose="020B0502020202020204" pitchFamily="34" charset="0"/>
              </a:rPr>
              <a:t>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24F5199-9C9C-FAC0-3615-585E08846CBA}"/>
              </a:ext>
            </a:extLst>
          </p:cNvPr>
          <p:cNvSpPr txBox="1"/>
          <p:nvPr/>
        </p:nvSpPr>
        <p:spPr>
          <a:xfrm>
            <a:off x="8576235" y="1719539"/>
            <a:ext cx="3900331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1975</a:t>
            </a:r>
            <a:endParaRPr lang="en-GB" sz="13800" b="1" dirty="0">
              <a:solidFill>
                <a:srgbClr val="00B050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35897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9E69A11-31D4-CFC7-A7BC-E9E2E705E5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06F4A31-17CC-C088-2A99-84438C6D9701}"/>
              </a:ext>
            </a:extLst>
          </p:cNvPr>
          <p:cNvSpPr txBox="1"/>
          <p:nvPr/>
        </p:nvSpPr>
        <p:spPr>
          <a:xfrm>
            <a:off x="311562" y="4642009"/>
            <a:ext cx="375830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b="1" dirty="0">
                <a:solidFill>
                  <a:srgbClr val="FF0000"/>
                </a:solidFill>
                <a:latin typeface="Century Gothic" panose="020B0502020202020204" pitchFamily="34" charset="0"/>
              </a:rPr>
              <a:t>2020</a:t>
            </a:r>
            <a:r>
              <a:rPr lang="en-GB" sz="13800" b="1" dirty="0">
                <a:solidFill>
                  <a:srgbClr val="FF0000"/>
                </a:solidFill>
                <a:latin typeface="Century Gothic" panose="020B0502020202020204" pitchFamily="34" charset="0"/>
              </a:rPr>
              <a:t>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07D1FE9-48C7-D2C3-85A2-35E92A8118FB}"/>
              </a:ext>
            </a:extLst>
          </p:cNvPr>
          <p:cNvSpPr txBox="1"/>
          <p:nvPr/>
        </p:nvSpPr>
        <p:spPr>
          <a:xfrm>
            <a:off x="8555076" y="-291674"/>
            <a:ext cx="3822194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b="1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</a:rPr>
              <a:t>1999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A6BD2A0-CDDF-7772-3C4B-843DDD8052E8}"/>
              </a:ext>
            </a:extLst>
          </p:cNvPr>
          <p:cNvSpPr txBox="1"/>
          <p:nvPr/>
        </p:nvSpPr>
        <p:spPr>
          <a:xfrm>
            <a:off x="4308604" y="3724096"/>
            <a:ext cx="3916125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b="1" dirty="0">
                <a:solidFill>
                  <a:schemeClr val="accent1"/>
                </a:solidFill>
                <a:latin typeface="Century Gothic" panose="020B0502020202020204" pitchFamily="34" charset="0"/>
              </a:rPr>
              <a:t>2025</a:t>
            </a:r>
            <a:endParaRPr lang="en-GB" sz="13800" b="1" dirty="0">
              <a:solidFill>
                <a:schemeClr val="accent1"/>
              </a:solidFill>
              <a:latin typeface="Century Gothic" panose="020B0502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9A333A7-EE0F-BA81-0430-5A6751534639}"/>
              </a:ext>
            </a:extLst>
          </p:cNvPr>
          <p:cNvSpPr txBox="1"/>
          <p:nvPr/>
        </p:nvSpPr>
        <p:spPr>
          <a:xfrm>
            <a:off x="2009558" y="1809121"/>
            <a:ext cx="4037264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b="1" dirty="0">
                <a:solidFill>
                  <a:schemeClr val="accent5"/>
                </a:solidFill>
                <a:latin typeface="Century Gothic" panose="020B0502020202020204" pitchFamily="34" charset="0"/>
              </a:rPr>
              <a:t>1985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55C8935-B38D-4030-89B8-25CACB94DA28}"/>
              </a:ext>
            </a:extLst>
          </p:cNvPr>
          <p:cNvSpPr txBox="1"/>
          <p:nvPr/>
        </p:nvSpPr>
        <p:spPr>
          <a:xfrm>
            <a:off x="7547466" y="4995952"/>
            <a:ext cx="5010652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b="1" dirty="0">
                <a:solidFill>
                  <a:srgbClr val="FF0000"/>
                </a:solidFill>
                <a:latin typeface="Century Gothic" panose="020B0502020202020204" pitchFamily="34" charset="0"/>
              </a:rPr>
              <a:t> 1950</a:t>
            </a:r>
            <a:endParaRPr lang="en-GB" sz="11500" b="1" dirty="0">
              <a:solidFill>
                <a:srgbClr val="7030A0"/>
              </a:solidFill>
              <a:latin typeface="Century Gothic" panose="020B0502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138EC9A-09BA-51AC-3018-0E805E8E0850}"/>
              </a:ext>
            </a:extLst>
          </p:cNvPr>
          <p:cNvSpPr txBox="1"/>
          <p:nvPr/>
        </p:nvSpPr>
        <p:spPr>
          <a:xfrm>
            <a:off x="6879172" y="1862048"/>
            <a:ext cx="4174424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b="1" dirty="0">
                <a:solidFill>
                  <a:schemeClr val="bg2">
                    <a:lumMod val="50000"/>
                  </a:schemeClr>
                </a:solidFill>
                <a:latin typeface="Century Gothic" panose="020B0502020202020204" pitchFamily="34" charset="0"/>
              </a:rPr>
              <a:t>1995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5FCF6C2-26BB-8E0F-347A-42E41780F48F}"/>
              </a:ext>
            </a:extLst>
          </p:cNvPr>
          <p:cNvSpPr txBox="1"/>
          <p:nvPr/>
        </p:nvSpPr>
        <p:spPr>
          <a:xfrm>
            <a:off x="0" y="-604042"/>
            <a:ext cx="375830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b="1" dirty="0">
                <a:solidFill>
                  <a:srgbClr val="FF0000"/>
                </a:solidFill>
                <a:latin typeface="Century Gothic" panose="020B0502020202020204" pitchFamily="34" charset="0"/>
              </a:rPr>
              <a:t>2002</a:t>
            </a:r>
            <a:r>
              <a:rPr lang="en-GB" sz="13800" b="1" dirty="0">
                <a:solidFill>
                  <a:srgbClr val="FF0000"/>
                </a:solidFill>
                <a:latin typeface="Century Gothic" panose="020B0502020202020204" pitchFamily="34" charset="0"/>
              </a:rPr>
              <a:t>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4DFDD9F-02A2-A324-9D75-25054BED2944}"/>
              </a:ext>
            </a:extLst>
          </p:cNvPr>
          <p:cNvSpPr txBox="1"/>
          <p:nvPr/>
        </p:nvSpPr>
        <p:spPr>
          <a:xfrm>
            <a:off x="4533370" y="125108"/>
            <a:ext cx="3900331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1975</a:t>
            </a:r>
            <a:endParaRPr lang="en-GB" sz="13800" b="1" dirty="0">
              <a:solidFill>
                <a:srgbClr val="00B050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62699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5A6B596-C4F7-7A73-34CC-590A7531F11F}"/>
              </a:ext>
            </a:extLst>
          </p:cNvPr>
          <p:cNvSpPr txBox="1"/>
          <p:nvPr/>
        </p:nvSpPr>
        <p:spPr>
          <a:xfrm>
            <a:off x="382494" y="814643"/>
            <a:ext cx="10171157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4400" dirty="0">
                <a:latin typeface="Century Gothic" panose="020B0502020202020204" pitchFamily="34" charset="0"/>
              </a:rPr>
              <a:t>2025</a:t>
            </a:r>
          </a:p>
        </p:txBody>
      </p:sp>
    </p:spTree>
    <p:extLst>
      <p:ext uri="{BB962C8B-B14F-4D97-AF65-F5344CB8AC3E}">
        <p14:creationId xmlns:p14="http://schemas.microsoft.com/office/powerpoint/2010/main" val="28801019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AA3D9D5-620D-F166-4AE7-0E353250C1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B3EE640-0328-E819-2F96-A6C629EE063D}"/>
              </a:ext>
            </a:extLst>
          </p:cNvPr>
          <p:cNvSpPr txBox="1"/>
          <p:nvPr/>
        </p:nvSpPr>
        <p:spPr>
          <a:xfrm>
            <a:off x="382494" y="814643"/>
            <a:ext cx="10171157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4400" dirty="0">
                <a:latin typeface="Century Gothic" panose="020B0502020202020204" pitchFamily="34" charset="0"/>
              </a:rPr>
              <a:t>2021</a:t>
            </a:r>
          </a:p>
        </p:txBody>
      </p:sp>
    </p:spTree>
    <p:extLst>
      <p:ext uri="{BB962C8B-B14F-4D97-AF65-F5344CB8AC3E}">
        <p14:creationId xmlns:p14="http://schemas.microsoft.com/office/powerpoint/2010/main" val="368119746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4F9B4E-AE3D-31D8-C23E-212B2A9172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026DBB1-A82F-2D3E-9593-01060709EB4A}"/>
              </a:ext>
            </a:extLst>
          </p:cNvPr>
          <p:cNvSpPr txBox="1"/>
          <p:nvPr/>
        </p:nvSpPr>
        <p:spPr>
          <a:xfrm>
            <a:off x="382494" y="814643"/>
            <a:ext cx="10171157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4400" dirty="0">
                <a:latin typeface="Century Gothic" panose="020B0502020202020204" pitchFamily="34" charset="0"/>
              </a:rPr>
              <a:t>2001</a:t>
            </a:r>
          </a:p>
        </p:txBody>
      </p:sp>
    </p:spTree>
    <p:extLst>
      <p:ext uri="{BB962C8B-B14F-4D97-AF65-F5344CB8AC3E}">
        <p14:creationId xmlns:p14="http://schemas.microsoft.com/office/powerpoint/2010/main" val="222774761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284</TotalTime>
  <Words>72</Words>
  <Application>Microsoft Office PowerPoint</Application>
  <PresentationFormat>Widescreen</PresentationFormat>
  <Paragraphs>59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0" baseType="lpstr">
      <vt:lpstr>Arial</vt:lpstr>
      <vt:lpstr>Calibri</vt:lpstr>
      <vt:lpstr>Calibri Light</vt:lpstr>
      <vt:lpstr>Century Gothic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Grizli777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David Butler</dc:creator>
  <cp:lastModifiedBy>David Butler</cp:lastModifiedBy>
  <cp:revision>3</cp:revision>
  <dcterms:created xsi:type="dcterms:W3CDTF">2023-07-22T06:29:47Z</dcterms:created>
  <dcterms:modified xsi:type="dcterms:W3CDTF">2025-08-09T08:57:27Z</dcterms:modified>
</cp:coreProperties>
</file>