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6" r:id="rId5"/>
    <p:sldId id="267" r:id="rId6"/>
    <p:sldId id="268" r:id="rId7"/>
    <p:sldId id="269" r:id="rId8"/>
    <p:sldId id="26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DD7ABB-E994-4A0C-A37E-FCDC68D2F05E}" v="5" dt="2025-05-22T07:36:31.8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428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3EDD7ABB-E994-4A0C-A37E-FCDC68D2F05E}"/>
    <pc:docChg chg="undo custSel modSld">
      <pc:chgData name="David Butler" userId="1d4169bac4fa5473" providerId="LiveId" clId="{3EDD7ABB-E994-4A0C-A37E-FCDC68D2F05E}" dt="2025-05-22T07:36:38.746" v="21" actId="14100"/>
      <pc:docMkLst>
        <pc:docMk/>
      </pc:docMkLst>
      <pc:sldChg chg="addSp delSp modSp mod delAnim modAnim">
        <pc:chgData name="David Butler" userId="1d4169bac4fa5473" providerId="LiveId" clId="{3EDD7ABB-E994-4A0C-A37E-FCDC68D2F05E}" dt="2025-05-22T07:36:25.774" v="16" actId="1076"/>
        <pc:sldMkLst>
          <pc:docMk/>
          <pc:sldMk cId="2243073074" sldId="267"/>
        </pc:sldMkLst>
        <pc:spChg chg="add del">
          <ac:chgData name="David Butler" userId="1d4169bac4fa5473" providerId="LiveId" clId="{3EDD7ABB-E994-4A0C-A37E-FCDC68D2F05E}" dt="2025-05-22T07:24:22.743" v="1" actId="22"/>
          <ac:spMkLst>
            <pc:docMk/>
            <pc:sldMk cId="2243073074" sldId="267"/>
            <ac:spMk id="3" creationId="{BDD5143B-33D5-F8F6-C354-BC579FCACB9C}"/>
          </ac:spMkLst>
        </pc:spChg>
        <pc:spChg chg="mod">
          <ac:chgData name="David Butler" userId="1d4169bac4fa5473" providerId="LiveId" clId="{3EDD7ABB-E994-4A0C-A37E-FCDC68D2F05E}" dt="2025-05-22T07:34:58.892" v="10" actId="165"/>
          <ac:spMkLst>
            <pc:docMk/>
            <pc:sldMk cId="2243073074" sldId="267"/>
            <ac:spMk id="10" creationId="{350D50AA-F5D6-B5FE-E523-986963DC4A3D}"/>
          </ac:spMkLst>
        </pc:spChg>
        <pc:grpChg chg="add del mod">
          <ac:chgData name="David Butler" userId="1d4169bac4fa5473" providerId="LiveId" clId="{3EDD7ABB-E994-4A0C-A37E-FCDC68D2F05E}" dt="2025-05-22T07:34:58.892" v="10" actId="165"/>
          <ac:grpSpMkLst>
            <pc:docMk/>
            <pc:sldMk cId="2243073074" sldId="267"/>
            <ac:grpSpMk id="5" creationId="{CF80DB40-AD78-7DA8-6AE1-67E8479D53EA}"/>
          </ac:grpSpMkLst>
        </pc:grpChg>
        <pc:grpChg chg="mod topLvl">
          <ac:chgData name="David Butler" userId="1d4169bac4fa5473" providerId="LiveId" clId="{3EDD7ABB-E994-4A0C-A37E-FCDC68D2F05E}" dt="2025-05-22T07:36:23.309" v="14" actId="164"/>
          <ac:grpSpMkLst>
            <pc:docMk/>
            <pc:sldMk cId="2243073074" sldId="267"/>
            <ac:grpSpMk id="6" creationId="{9E57A46C-FC15-A8E9-6252-31356F2673F0}"/>
          </ac:grpSpMkLst>
        </pc:grpChg>
        <pc:grpChg chg="add mod">
          <ac:chgData name="David Butler" userId="1d4169bac4fa5473" providerId="LiveId" clId="{3EDD7ABB-E994-4A0C-A37E-FCDC68D2F05E}" dt="2025-05-22T07:36:25.774" v="16" actId="1076"/>
          <ac:grpSpMkLst>
            <pc:docMk/>
            <pc:sldMk cId="2243073074" sldId="267"/>
            <ac:grpSpMk id="12" creationId="{42F518EC-A20A-6C1B-DF98-B33A28479D93}"/>
          </ac:grpSpMkLst>
        </pc:grpChg>
        <pc:picChg chg="mod">
          <ac:chgData name="David Butler" userId="1d4169bac4fa5473" providerId="LiveId" clId="{3EDD7ABB-E994-4A0C-A37E-FCDC68D2F05E}" dt="2025-05-22T07:34:41.001" v="8" actId="1076"/>
          <ac:picMkLst>
            <pc:docMk/>
            <pc:sldMk cId="2243073074" sldId="267"/>
            <ac:picMk id="4" creationId="{1C8831F5-A430-B4F0-881F-B4CBD6386A7E}"/>
          </ac:picMkLst>
        </pc:picChg>
        <pc:picChg chg="del mod topLvl">
          <ac:chgData name="David Butler" userId="1d4169bac4fa5473" providerId="LiveId" clId="{3EDD7ABB-E994-4A0C-A37E-FCDC68D2F05E}" dt="2025-05-22T07:35:02.747" v="11" actId="478"/>
          <ac:picMkLst>
            <pc:docMk/>
            <pc:sldMk cId="2243073074" sldId="267"/>
            <ac:picMk id="8" creationId="{98848E97-FD87-6E94-8B61-5E5531F3BED6}"/>
          </ac:picMkLst>
        </pc:picChg>
        <pc:picChg chg="mod">
          <ac:chgData name="David Butler" userId="1d4169bac4fa5473" providerId="LiveId" clId="{3EDD7ABB-E994-4A0C-A37E-FCDC68D2F05E}" dt="2025-05-22T07:34:58.892" v="10" actId="165"/>
          <ac:picMkLst>
            <pc:docMk/>
            <pc:sldMk cId="2243073074" sldId="267"/>
            <ac:picMk id="9" creationId="{F3203BD0-7FAD-23FE-1605-380236E1582A}"/>
          </ac:picMkLst>
        </pc:picChg>
        <pc:picChg chg="add mod">
          <ac:chgData name="David Butler" userId="1d4169bac4fa5473" providerId="LiveId" clId="{3EDD7ABB-E994-4A0C-A37E-FCDC68D2F05E}" dt="2025-05-22T07:36:23.309" v="14" actId="164"/>
          <ac:picMkLst>
            <pc:docMk/>
            <pc:sldMk cId="2243073074" sldId="267"/>
            <ac:picMk id="11" creationId="{FEE4084D-C0CC-541B-CD84-73BA8E8A97DB}"/>
          </ac:picMkLst>
        </pc:picChg>
        <pc:cxnChg chg="mod topLvl">
          <ac:chgData name="David Butler" userId="1d4169bac4fa5473" providerId="LiveId" clId="{3EDD7ABB-E994-4A0C-A37E-FCDC68D2F05E}" dt="2025-05-22T07:36:23.309" v="14" actId="164"/>
          <ac:cxnSpMkLst>
            <pc:docMk/>
            <pc:sldMk cId="2243073074" sldId="267"/>
            <ac:cxnSpMk id="7" creationId="{E20CB605-CF81-1E85-25D2-AB529ACCF41A}"/>
          </ac:cxnSpMkLst>
        </pc:cxnChg>
      </pc:sldChg>
      <pc:sldChg chg="addSp modSp mod modAnim">
        <pc:chgData name="David Butler" userId="1d4169bac4fa5473" providerId="LiveId" clId="{3EDD7ABB-E994-4A0C-A37E-FCDC68D2F05E}" dt="2025-05-22T07:36:38.746" v="21" actId="14100"/>
        <pc:sldMkLst>
          <pc:docMk/>
          <pc:sldMk cId="4000822119" sldId="268"/>
        </pc:sldMkLst>
        <pc:spChg chg="mod">
          <ac:chgData name="David Butler" userId="1d4169bac4fa5473" providerId="LiveId" clId="{3EDD7ABB-E994-4A0C-A37E-FCDC68D2F05E}" dt="2025-05-22T07:36:31.872" v="18"/>
          <ac:spMkLst>
            <pc:docMk/>
            <pc:sldMk cId="4000822119" sldId="268"/>
            <ac:spMk id="8" creationId="{AF2D79CD-B404-245A-2CAC-264BA4E97D60}"/>
          </ac:spMkLst>
        </pc:spChg>
        <pc:grpChg chg="add mod">
          <ac:chgData name="David Butler" userId="1d4169bac4fa5473" providerId="LiveId" clId="{3EDD7ABB-E994-4A0C-A37E-FCDC68D2F05E}" dt="2025-05-22T07:36:34.004" v="19" actId="1076"/>
          <ac:grpSpMkLst>
            <pc:docMk/>
            <pc:sldMk cId="4000822119" sldId="268"/>
            <ac:grpSpMk id="2" creationId="{EBA06632-DDDF-79AF-2FB6-08926FA1D48F}"/>
          </ac:grpSpMkLst>
        </pc:grpChg>
        <pc:grpChg chg="mod">
          <ac:chgData name="David Butler" userId="1d4169bac4fa5473" providerId="LiveId" clId="{3EDD7ABB-E994-4A0C-A37E-FCDC68D2F05E}" dt="2025-05-22T07:36:31.872" v="18"/>
          <ac:grpSpMkLst>
            <pc:docMk/>
            <pc:sldMk cId="4000822119" sldId="268"/>
            <ac:grpSpMk id="3" creationId="{4807F6E6-C899-320E-7999-149723F2ED17}"/>
          </ac:grpSpMkLst>
        </pc:grpChg>
        <pc:picChg chg="mod">
          <ac:chgData name="David Butler" userId="1d4169bac4fa5473" providerId="LiveId" clId="{3EDD7ABB-E994-4A0C-A37E-FCDC68D2F05E}" dt="2025-05-22T07:36:38.746" v="21" actId="14100"/>
          <ac:picMkLst>
            <pc:docMk/>
            <pc:sldMk cId="4000822119" sldId="268"/>
            <ac:picMk id="4" creationId="{D6BC8C7C-11F2-1299-349D-1026BB077330}"/>
          </ac:picMkLst>
        </pc:picChg>
        <pc:picChg chg="mod">
          <ac:chgData name="David Butler" userId="1d4169bac4fa5473" providerId="LiveId" clId="{3EDD7ABB-E994-4A0C-A37E-FCDC68D2F05E}" dt="2025-05-22T07:36:31.872" v="18"/>
          <ac:picMkLst>
            <pc:docMk/>
            <pc:sldMk cId="4000822119" sldId="268"/>
            <ac:picMk id="6" creationId="{394CCCDE-AF65-8BB3-43E5-F732527CAA4C}"/>
          </ac:picMkLst>
        </pc:picChg>
        <pc:picChg chg="mod">
          <ac:chgData name="David Butler" userId="1d4169bac4fa5473" providerId="LiveId" clId="{3EDD7ABB-E994-4A0C-A37E-FCDC68D2F05E}" dt="2025-05-22T07:36:31.872" v="18"/>
          <ac:picMkLst>
            <pc:docMk/>
            <pc:sldMk cId="4000822119" sldId="268"/>
            <ac:picMk id="7" creationId="{5CD131B1-7F87-99DB-442F-81D13AC890FB}"/>
          </ac:picMkLst>
        </pc:picChg>
        <pc:cxnChg chg="mod">
          <ac:chgData name="David Butler" userId="1d4169bac4fa5473" providerId="LiveId" clId="{3EDD7ABB-E994-4A0C-A37E-FCDC68D2F05E}" dt="2025-05-22T07:36:31.872" v="18"/>
          <ac:cxnSpMkLst>
            <pc:docMk/>
            <pc:sldMk cId="4000822119" sldId="268"/>
            <ac:cxnSpMk id="5" creationId="{23156494-7E0D-2B0D-3C67-D6273A4DCE6B}"/>
          </ac:cxnSpMkLst>
        </pc:cxnChg>
      </pc:sldChg>
    </pc:docChg>
  </pc:docChgLst>
  <pc:docChgLst>
    <pc:chgData name="David Butler" userId="1d4169bac4fa5473" providerId="LiveId" clId="{8BDD7CA7-C910-442C-A17C-521F405B47EF}"/>
    <pc:docChg chg="undo custSel addSld delSld modSld sldOrd">
      <pc:chgData name="David Butler" userId="1d4169bac4fa5473" providerId="LiveId" clId="{8BDD7CA7-C910-442C-A17C-521F405B47EF}" dt="2023-12-22T19:21:32.657" v="45" actId="47"/>
      <pc:docMkLst>
        <pc:docMk/>
      </pc:docMkLst>
      <pc:sldChg chg="ord">
        <pc:chgData name="David Butler" userId="1d4169bac4fa5473" providerId="LiveId" clId="{8BDD7CA7-C910-442C-A17C-521F405B47EF}" dt="2023-12-22T19:19:06.120" v="15"/>
        <pc:sldMkLst>
          <pc:docMk/>
          <pc:sldMk cId="0" sldId="265"/>
        </pc:sldMkLst>
      </pc:sldChg>
      <pc:sldChg chg="new del">
        <pc:chgData name="David Butler" userId="1d4169bac4fa5473" providerId="LiveId" clId="{8BDD7CA7-C910-442C-A17C-521F405B47EF}" dt="2023-12-22T19:19:11.403" v="16" actId="47"/>
        <pc:sldMkLst>
          <pc:docMk/>
          <pc:sldMk cId="1471460262" sldId="266"/>
        </pc:sldMkLst>
      </pc:sldChg>
      <pc:sldChg chg="addSp delSp modSp new mod ord setBg">
        <pc:chgData name="David Butler" userId="1d4169bac4fa5473" providerId="LiveId" clId="{8BDD7CA7-C910-442C-A17C-521F405B47EF}" dt="2023-12-22T19:20:14.712" v="37" actId="14100"/>
        <pc:sldMkLst>
          <pc:docMk/>
          <pc:sldMk cId="3381866829" sldId="266"/>
        </pc:sldMkLst>
      </pc:sldChg>
      <pc:sldChg chg="new del">
        <pc:chgData name="David Butler" userId="1d4169bac4fa5473" providerId="LiveId" clId="{8BDD7CA7-C910-442C-A17C-521F405B47EF}" dt="2023-12-22T19:19:12.401" v="17" actId="47"/>
        <pc:sldMkLst>
          <pc:docMk/>
          <pc:sldMk cId="1904678150" sldId="267"/>
        </pc:sldMkLst>
      </pc:sldChg>
      <pc:sldChg chg="addSp modSp new mod setBg">
        <pc:chgData name="David Butler" userId="1d4169bac4fa5473" providerId="LiveId" clId="{8BDD7CA7-C910-442C-A17C-521F405B47EF}" dt="2023-12-22T19:20:37.812" v="39" actId="26606"/>
        <pc:sldMkLst>
          <pc:docMk/>
          <pc:sldMk cId="2243073074" sldId="267"/>
        </pc:sldMkLst>
      </pc:sldChg>
      <pc:sldChg chg="new del">
        <pc:chgData name="David Butler" userId="1d4169bac4fa5473" providerId="LiveId" clId="{8BDD7CA7-C910-442C-A17C-521F405B47EF}" dt="2023-12-22T19:19:13.198" v="18" actId="47"/>
        <pc:sldMkLst>
          <pc:docMk/>
          <pc:sldMk cId="814951044" sldId="268"/>
        </pc:sldMkLst>
      </pc:sldChg>
      <pc:sldChg chg="addSp modSp new mod setBg">
        <pc:chgData name="David Butler" userId="1d4169bac4fa5473" providerId="LiveId" clId="{8BDD7CA7-C910-442C-A17C-521F405B47EF}" dt="2023-12-22T19:20:56.885" v="41" actId="26606"/>
        <pc:sldMkLst>
          <pc:docMk/>
          <pc:sldMk cId="4000822119" sldId="268"/>
        </pc:sldMkLst>
      </pc:sldChg>
      <pc:sldChg chg="new del">
        <pc:chgData name="David Butler" userId="1d4169bac4fa5473" providerId="LiveId" clId="{8BDD7CA7-C910-442C-A17C-521F405B47EF}" dt="2023-12-22T19:19:13.799" v="19" actId="47"/>
        <pc:sldMkLst>
          <pc:docMk/>
          <pc:sldMk cId="673810312" sldId="269"/>
        </pc:sldMkLst>
      </pc:sldChg>
      <pc:sldChg chg="addSp modSp new mod setBg">
        <pc:chgData name="David Butler" userId="1d4169bac4fa5473" providerId="LiveId" clId="{8BDD7CA7-C910-442C-A17C-521F405B47EF}" dt="2023-12-22T19:21:28.878" v="43" actId="26606"/>
        <pc:sldMkLst>
          <pc:docMk/>
          <pc:sldMk cId="761427203" sldId="269"/>
        </pc:sldMkLst>
      </pc:sldChg>
      <pc:sldChg chg="new del">
        <pc:chgData name="David Butler" userId="1d4169bac4fa5473" providerId="LiveId" clId="{8BDD7CA7-C910-442C-A17C-521F405B47EF}" dt="2023-12-22T19:21:32.129" v="44" actId="47"/>
        <pc:sldMkLst>
          <pc:docMk/>
          <pc:sldMk cId="74148675" sldId="270"/>
        </pc:sldMkLst>
      </pc:sldChg>
      <pc:sldChg chg="new del">
        <pc:chgData name="David Butler" userId="1d4169bac4fa5473" providerId="LiveId" clId="{8BDD7CA7-C910-442C-A17C-521F405B47EF}" dt="2023-12-22T19:19:16.092" v="20" actId="47"/>
        <pc:sldMkLst>
          <pc:docMk/>
          <pc:sldMk cId="2569432803" sldId="270"/>
        </pc:sldMkLst>
      </pc:sldChg>
      <pc:sldChg chg="new del">
        <pc:chgData name="David Butler" userId="1d4169bac4fa5473" providerId="LiveId" clId="{8BDD7CA7-C910-442C-A17C-521F405B47EF}" dt="2023-12-22T19:19:16.600" v="21" actId="47"/>
        <pc:sldMkLst>
          <pc:docMk/>
          <pc:sldMk cId="1550434481" sldId="271"/>
        </pc:sldMkLst>
      </pc:sldChg>
      <pc:sldChg chg="new del">
        <pc:chgData name="David Butler" userId="1d4169bac4fa5473" providerId="LiveId" clId="{8BDD7CA7-C910-442C-A17C-521F405B47EF}" dt="2023-12-22T19:21:32.657" v="45" actId="47"/>
        <pc:sldMkLst>
          <pc:docMk/>
          <pc:sldMk cId="3477912745" sldId="271"/>
        </pc:sldMkLst>
      </pc:sldChg>
      <pc:sldChg chg="del">
        <pc:chgData name="David Butler" userId="1d4169bac4fa5473" providerId="LiveId" clId="{8BDD7CA7-C910-442C-A17C-521F405B47EF}" dt="2023-12-22T19:18:34.624" v="0" actId="47"/>
        <pc:sldMkLst>
          <pc:docMk/>
          <pc:sldMk cId="2844404112" sldId="276"/>
        </pc:sldMkLst>
      </pc:sldChg>
      <pc:sldChg chg="del">
        <pc:chgData name="David Butler" userId="1d4169bac4fa5473" providerId="LiveId" clId="{8BDD7CA7-C910-442C-A17C-521F405B47EF}" dt="2023-12-22T19:18:35.001" v="1" actId="47"/>
        <pc:sldMkLst>
          <pc:docMk/>
          <pc:sldMk cId="1092091534" sldId="277"/>
        </pc:sldMkLst>
      </pc:sldChg>
      <pc:sldChg chg="del">
        <pc:chgData name="David Butler" userId="1d4169bac4fa5473" providerId="LiveId" clId="{8BDD7CA7-C910-442C-A17C-521F405B47EF}" dt="2023-12-22T19:18:35.388" v="2" actId="47"/>
        <pc:sldMkLst>
          <pc:docMk/>
          <pc:sldMk cId="398294967" sldId="278"/>
        </pc:sldMkLst>
      </pc:sldChg>
      <pc:sldChg chg="del">
        <pc:chgData name="David Butler" userId="1d4169bac4fa5473" providerId="LiveId" clId="{8BDD7CA7-C910-442C-A17C-521F405B47EF}" dt="2023-12-22T19:18:35.795" v="3" actId="47"/>
        <pc:sldMkLst>
          <pc:docMk/>
          <pc:sldMk cId="3262227022" sldId="279"/>
        </pc:sldMkLst>
      </pc:sldChg>
      <pc:sldChg chg="del">
        <pc:chgData name="David Butler" userId="1d4169bac4fa5473" providerId="LiveId" clId="{8BDD7CA7-C910-442C-A17C-521F405B47EF}" dt="2023-12-22T19:18:36.220" v="4" actId="47"/>
        <pc:sldMkLst>
          <pc:docMk/>
          <pc:sldMk cId="1151462125" sldId="280"/>
        </pc:sldMkLst>
      </pc:sldChg>
      <pc:sldChg chg="del">
        <pc:chgData name="David Butler" userId="1d4169bac4fa5473" providerId="LiveId" clId="{8BDD7CA7-C910-442C-A17C-521F405B47EF}" dt="2023-12-22T19:18:36.870" v="5" actId="47"/>
        <pc:sldMkLst>
          <pc:docMk/>
          <pc:sldMk cId="4246344565" sldId="281"/>
        </pc:sldMkLst>
      </pc:sldChg>
      <pc:sldChg chg="del">
        <pc:chgData name="David Butler" userId="1d4169bac4fa5473" providerId="LiveId" clId="{8BDD7CA7-C910-442C-A17C-521F405B47EF}" dt="2023-12-22T19:18:37.388" v="6" actId="47"/>
        <pc:sldMkLst>
          <pc:docMk/>
          <pc:sldMk cId="3688014726" sldId="282"/>
        </pc:sldMkLst>
      </pc:sldChg>
      <pc:sldChg chg="del">
        <pc:chgData name="David Butler" userId="1d4169bac4fa5473" providerId="LiveId" clId="{8BDD7CA7-C910-442C-A17C-521F405B47EF}" dt="2023-12-22T19:18:38.591" v="7" actId="47"/>
        <pc:sldMkLst>
          <pc:docMk/>
          <pc:sldMk cId="1924877364" sldId="283"/>
        </pc:sldMkLst>
      </pc:sldChg>
    </pc:docChg>
  </pc:docChgLst>
  <pc:docChgLst>
    <pc:chgData name="David Butler" userId="1d4169bac4fa5473" providerId="LiveId" clId="{A0322979-8A10-45A6-BAB3-73E6F40E75B7}"/>
    <pc:docChg chg="custSel modSld">
      <pc:chgData name="David Butler" userId="1d4169bac4fa5473" providerId="LiveId" clId="{A0322979-8A10-45A6-BAB3-73E6F40E75B7}" dt="2024-09-14T08:31:53.882" v="16" actId="26606"/>
      <pc:docMkLst>
        <pc:docMk/>
      </pc:docMkLst>
      <pc:sldChg chg="addSp delSp modSp mod">
        <pc:chgData name="David Butler" userId="1d4169bac4fa5473" providerId="LiveId" clId="{A0322979-8A10-45A6-BAB3-73E6F40E75B7}" dt="2024-09-14T08:30:48.708" v="6" actId="14100"/>
        <pc:sldMkLst>
          <pc:docMk/>
          <pc:sldMk cId="3381866829" sldId="266"/>
        </pc:sldMkLst>
      </pc:sldChg>
      <pc:sldChg chg="addSp delSp modSp mod">
        <pc:chgData name="David Butler" userId="1d4169bac4fa5473" providerId="LiveId" clId="{A0322979-8A10-45A6-BAB3-73E6F40E75B7}" dt="2024-09-14T08:31:29.980" v="13" actId="14100"/>
        <pc:sldMkLst>
          <pc:docMk/>
          <pc:sldMk cId="2243073074" sldId="267"/>
        </pc:sldMkLst>
      </pc:sldChg>
      <pc:sldChg chg="addSp delSp modSp mod">
        <pc:chgData name="David Butler" userId="1d4169bac4fa5473" providerId="LiveId" clId="{A0322979-8A10-45A6-BAB3-73E6F40E75B7}" dt="2024-09-14T08:31:53.882" v="16" actId="26606"/>
        <pc:sldMkLst>
          <pc:docMk/>
          <pc:sldMk cId="4000822119" sldId="26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DFBF770-567B-FC1B-7F87-3564E025F5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27586"/>
            <a:ext cx="5472608" cy="688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866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C8831F5-A430-B4F0-881F-B4CBD6386A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624" y="1554423"/>
            <a:ext cx="6840760" cy="5284487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2F518EC-A20A-6C1B-DF98-B33A28479D93}"/>
              </a:ext>
            </a:extLst>
          </p:cNvPr>
          <p:cNvGrpSpPr/>
          <p:nvPr/>
        </p:nvGrpSpPr>
        <p:grpSpPr>
          <a:xfrm>
            <a:off x="4254899" y="188640"/>
            <a:ext cx="4708477" cy="2226099"/>
            <a:chOff x="4254899" y="188640"/>
            <a:chExt cx="4708477" cy="222609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E57A46C-FC15-A8E9-6252-31356F2673F0}"/>
                </a:ext>
              </a:extLst>
            </p:cNvPr>
            <p:cNvGrpSpPr/>
            <p:nvPr/>
          </p:nvGrpSpPr>
          <p:grpSpPr>
            <a:xfrm>
              <a:off x="4254899" y="188640"/>
              <a:ext cx="4708477" cy="1633935"/>
              <a:chOff x="7219666" y="158847"/>
              <a:chExt cx="4708477" cy="1633935"/>
            </a:xfrm>
          </p:grpSpPr>
          <p:pic>
            <p:nvPicPr>
              <p:cNvPr id="9" name="Picture 8" descr="Free sound music audio vector">
                <a:extLst>
                  <a:ext uri="{FF2B5EF4-FFF2-40B4-BE49-F238E27FC236}">
                    <a16:creationId xmlns:a16="http://schemas.microsoft.com/office/drawing/2014/main" id="{F3203BD0-7FAD-23FE-1605-380236E1582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499" t="21900" r="22463" b="23048"/>
              <a:stretch/>
            </p:blipFill>
            <p:spPr bwMode="auto">
              <a:xfrm>
                <a:off x="10295741" y="158847"/>
                <a:ext cx="1632402" cy="1633935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50D50AA-F5D6-B5FE-E523-986963DC4A3D}"/>
                  </a:ext>
                </a:extLst>
              </p:cNvPr>
              <p:cNvSpPr txBox="1"/>
              <p:nvPr/>
            </p:nvSpPr>
            <p:spPr>
              <a:xfrm>
                <a:off x="7219666" y="158847"/>
                <a:ext cx="294791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600" dirty="0"/>
                  <a:t>Play the audio here!</a:t>
                </a:r>
              </a:p>
            </p:txBody>
          </p:sp>
        </p:grpSp>
        <p:cxnSp>
          <p:nvCxnSpPr>
            <p:cNvPr id="7" name="Connector: Curved 6">
              <a:extLst>
                <a:ext uri="{FF2B5EF4-FFF2-40B4-BE49-F238E27FC236}">
                  <a16:creationId xmlns:a16="http://schemas.microsoft.com/office/drawing/2014/main" id="{E20CB605-CF81-1E85-25D2-AB529ACCF41A}"/>
                </a:ext>
              </a:extLst>
            </p:cNvPr>
            <p:cNvCxnSpPr/>
            <p:nvPr/>
          </p:nvCxnSpPr>
          <p:spPr>
            <a:xfrm>
              <a:off x="5856504" y="944193"/>
              <a:ext cx="1559858" cy="1318146"/>
            </a:xfrm>
            <a:prstGeom prst="curvedConnector3">
              <a:avLst/>
            </a:prstGeom>
            <a:ln w="5715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11" name="Q and A audio Unit 5">
              <a:hlinkClick r:id="" action="ppaction://media"/>
              <a:extLst>
                <a:ext uri="{FF2B5EF4-FFF2-40B4-BE49-F238E27FC236}">
                  <a16:creationId xmlns:a16="http://schemas.microsoft.com/office/drawing/2014/main" id="{FEE4084D-C0CC-541B-CD84-73BA8E8A97DB}"/>
                </a:ext>
              </a:extLst>
            </p:cNvPr>
            <p:cNvPicPr>
              <a:picLocks noChangeAspect="1"/>
            </p:cNvPicPr>
            <p:nvPr>
              <a:audi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6"/>
            <a:stretch>
              <a:fillRect/>
            </a:stretch>
          </p:blipFill>
          <p:spPr>
            <a:xfrm>
              <a:off x="7732669" y="2109939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307307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6BC8C7C-11F2-1299-349D-1026BB0773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96" y="2311775"/>
            <a:ext cx="8784976" cy="454622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BA06632-DDDF-79AF-2FB6-08926FA1D48F}"/>
              </a:ext>
            </a:extLst>
          </p:cNvPr>
          <p:cNvGrpSpPr/>
          <p:nvPr/>
        </p:nvGrpSpPr>
        <p:grpSpPr>
          <a:xfrm>
            <a:off x="4283968" y="116632"/>
            <a:ext cx="4708477" cy="2226099"/>
            <a:chOff x="4254899" y="188640"/>
            <a:chExt cx="4708477" cy="222609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4807F6E6-C899-320E-7999-149723F2ED17}"/>
                </a:ext>
              </a:extLst>
            </p:cNvPr>
            <p:cNvGrpSpPr/>
            <p:nvPr/>
          </p:nvGrpSpPr>
          <p:grpSpPr>
            <a:xfrm>
              <a:off x="4254899" y="188640"/>
              <a:ext cx="4708477" cy="1633935"/>
              <a:chOff x="7219666" y="158847"/>
              <a:chExt cx="4708477" cy="1633935"/>
            </a:xfrm>
          </p:grpSpPr>
          <p:pic>
            <p:nvPicPr>
              <p:cNvPr id="7" name="Picture 6" descr="Free sound music audio vector">
                <a:extLst>
                  <a:ext uri="{FF2B5EF4-FFF2-40B4-BE49-F238E27FC236}">
                    <a16:creationId xmlns:a16="http://schemas.microsoft.com/office/drawing/2014/main" id="{5CD131B1-7F87-99DB-442F-81D13AC890F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499" t="21900" r="22463" b="23048"/>
              <a:stretch/>
            </p:blipFill>
            <p:spPr bwMode="auto">
              <a:xfrm>
                <a:off x="10295741" y="158847"/>
                <a:ext cx="1632402" cy="1633935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F2D79CD-B404-245A-2CAC-264BA4E97D60}"/>
                  </a:ext>
                </a:extLst>
              </p:cNvPr>
              <p:cNvSpPr txBox="1"/>
              <p:nvPr/>
            </p:nvSpPr>
            <p:spPr>
              <a:xfrm>
                <a:off x="7219666" y="158847"/>
                <a:ext cx="294791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600" dirty="0"/>
                  <a:t>Play the audio here!</a:t>
                </a:r>
              </a:p>
            </p:txBody>
          </p:sp>
        </p:grpSp>
        <p:cxnSp>
          <p:nvCxnSpPr>
            <p:cNvPr id="5" name="Connector: Curved 4">
              <a:extLst>
                <a:ext uri="{FF2B5EF4-FFF2-40B4-BE49-F238E27FC236}">
                  <a16:creationId xmlns:a16="http://schemas.microsoft.com/office/drawing/2014/main" id="{23156494-7E0D-2B0D-3C67-D6273A4DCE6B}"/>
                </a:ext>
              </a:extLst>
            </p:cNvPr>
            <p:cNvCxnSpPr/>
            <p:nvPr/>
          </p:nvCxnSpPr>
          <p:spPr>
            <a:xfrm>
              <a:off x="5856504" y="944193"/>
              <a:ext cx="1559858" cy="1318146"/>
            </a:xfrm>
            <a:prstGeom prst="curvedConnector3">
              <a:avLst/>
            </a:prstGeom>
            <a:ln w="5715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6" name="Q and A audio Unit 5">
              <a:hlinkClick r:id="" action="ppaction://media"/>
              <a:extLst>
                <a:ext uri="{FF2B5EF4-FFF2-40B4-BE49-F238E27FC236}">
                  <a16:creationId xmlns:a16="http://schemas.microsoft.com/office/drawing/2014/main" id="{394CCCDE-AF65-8BB3-43E5-F732527CAA4C}"/>
                </a:ext>
              </a:extLst>
            </p:cNvPr>
            <p:cNvPicPr>
              <a:picLocks noChangeAspect="1"/>
            </p:cNvPicPr>
            <p:nvPr>
              <a:audi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6"/>
            <a:stretch>
              <a:fillRect/>
            </a:stretch>
          </p:blipFill>
          <p:spPr>
            <a:xfrm>
              <a:off x="7732669" y="2109939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00822119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CFC7120-F7A3-1817-2255-C834FAD140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149159"/>
            <a:ext cx="8178799" cy="455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427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5DF3C49-0534-4C14-BA10-014AE974EF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C0E7688-C706-4FC6-A65F-B1703D46B080}">
  <ds:schemaRefs>
    <ds:schemaRef ds:uri="http://schemas.microsoft.com/office/infopath/2007/PartnerControls"/>
    <ds:schemaRef ds:uri="http://www.w3.org/XML/1998/namespace"/>
    <ds:schemaRef ds:uri="http://purl.org/dc/terms/"/>
    <ds:schemaRef ds:uri="http://purl.org/dc/dcmitype/"/>
    <ds:schemaRef ds:uri="1d7f4318-fbaa-42fb-befc-90ab84d26bd1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7789c14a-a99d-49e3-b17f-cc0aeb526209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EF566E8D-0852-4730-8614-98E05555A08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2375</TotalTime>
  <Words>10</Words>
  <Application>Microsoft Office PowerPoint</Application>
  <PresentationFormat>On-screen Show (4:3)</PresentationFormat>
  <Paragraphs>2</Paragraphs>
  <Slides>5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11</cp:revision>
  <dcterms:created xsi:type="dcterms:W3CDTF">2023-07-12T07:05:28Z</dcterms:created>
  <dcterms:modified xsi:type="dcterms:W3CDTF">2025-05-22T07:36:45Z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