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6AE8AB-9B4B-4B91-891F-3E94F6ABC0BC}" v="2" dt="2025-08-09T09:34:23.812"/>
    <p1510:client id="{CBB53B45-1942-481A-A320-798D61053962}" v="2" dt="2025-08-09T10:03:55.609"/>
    <p1510:client id="{E19CE647-4B9B-4C46-9BC4-3752956CC69B}" v="2" dt="2025-08-09T08:45:21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mod">
          <ac:chgData name="David Butler" userId="1d4169bac4fa5473" providerId="LiveId" clId="{C96AE8AB-9B4B-4B91-891F-3E94F6ABC0BC}" dt="2025-08-09T09:34:09.235" v="151" actId="1076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C96AE8AB-9B4B-4B91-891F-3E94F6ABC0BC}" dt="2025-08-09T09:35:26.365" v="219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C96AE8AB-9B4B-4B91-891F-3E94F6ABC0BC}" dt="2025-08-09T09:34:01.017" v="148" actId="1076"/>
          <ac:spMkLst>
            <pc:docMk/>
            <pc:sldMk cId="2013782049" sldId="288"/>
            <ac:spMk id="5" creationId="{772D8873-4467-9275-C8B5-B875B7D9FCAC}"/>
          </ac:spMkLst>
        </pc:spChg>
        <pc:spChg chg="del mod">
          <ac:chgData name="David Butler" userId="1d4169bac4fa5473" providerId="LiveId" clId="{C96AE8AB-9B4B-4B91-891F-3E94F6ABC0BC}" dt="2025-08-09T09:35:28.765" v="220" actId="478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C96AE8AB-9B4B-4B91-891F-3E94F6ABC0BC}" dt="2025-08-09T09:35:32.982" v="221" actId="1076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C96AE8AB-9B4B-4B91-891F-3E94F6ABC0BC}" dt="2025-08-09T09:35:35.408" v="222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96AE8AB-9B4B-4B91-891F-3E94F6ABC0BC}" dt="2025-08-09T09:33:18.287" v="115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  <pc:spChg chg="mod">
          <ac:chgData name="David Butler" userId="1d4169bac4fa5473" providerId="LiveId" clId="{C96AE8AB-9B4B-4B91-891F-3E94F6ABC0BC}" dt="2025-08-09T09:35:58.659" v="231" actId="1076"/>
          <ac:spMkLst>
            <pc:docMk/>
            <pc:sldMk cId="83430663" sldId="297"/>
            <ac:spMk id="2" creationId="{FF62C1DE-91D1-D397-6F63-C3253991E619}"/>
          </ac:spMkLst>
        </pc:spChg>
        <pc:spChg chg="mod">
          <ac:chgData name="David Butler" userId="1d4169bac4fa5473" providerId="LiveId" clId="{C96AE8AB-9B4B-4B91-891F-3E94F6ABC0BC}" dt="2025-08-09T09:35:46.835" v="226" actId="1076"/>
          <ac:spMkLst>
            <pc:docMk/>
            <pc:sldMk cId="83430663" sldId="297"/>
            <ac:spMk id="3" creationId="{AF9C5DDA-197B-C202-0EAF-033E51D60D09}"/>
          </ac:spMkLst>
        </pc:spChg>
        <pc:spChg chg="mod">
          <ac:chgData name="David Butler" userId="1d4169bac4fa5473" providerId="LiveId" clId="{C96AE8AB-9B4B-4B91-891F-3E94F6ABC0BC}" dt="2025-08-09T09:36:00.250" v="232" actId="1076"/>
          <ac:spMkLst>
            <pc:docMk/>
            <pc:sldMk cId="83430663" sldId="297"/>
            <ac:spMk id="4" creationId="{AD702EF4-5140-BBD7-4845-46A9419F98DE}"/>
          </ac:spMkLst>
        </pc:spChg>
        <pc:spChg chg="mod">
          <ac:chgData name="David Butler" userId="1d4169bac4fa5473" providerId="LiveId" clId="{C96AE8AB-9B4B-4B91-891F-3E94F6ABC0BC}" dt="2025-08-09T09:35:49.479" v="227" actId="1076"/>
          <ac:spMkLst>
            <pc:docMk/>
            <pc:sldMk cId="83430663" sldId="297"/>
            <ac:spMk id="5" creationId="{A317DB9A-C9E0-7A9E-7C61-545A20DFD8DD}"/>
          </ac:spMkLst>
        </pc:spChg>
        <pc:spChg chg="mod">
          <ac:chgData name="David Butler" userId="1d4169bac4fa5473" providerId="LiveId" clId="{C96AE8AB-9B4B-4B91-891F-3E94F6ABC0BC}" dt="2025-08-09T09:35:52.114" v="228" actId="1076"/>
          <ac:spMkLst>
            <pc:docMk/>
            <pc:sldMk cId="83430663" sldId="297"/>
            <ac:spMk id="6" creationId="{1C4C1CB8-4478-9F27-2F2A-52E7973D57DF}"/>
          </ac:spMkLst>
        </pc:spChg>
        <pc:spChg chg="mod">
          <ac:chgData name="David Butler" userId="1d4169bac4fa5473" providerId="LiveId" clId="{C96AE8AB-9B4B-4B91-891F-3E94F6ABC0BC}" dt="2025-08-09T09:35:56.731" v="230" actId="1076"/>
          <ac:spMkLst>
            <pc:docMk/>
            <pc:sldMk cId="83430663" sldId="297"/>
            <ac:spMk id="7" creationId="{1D0D2A6A-CC3F-367B-8DF1-D94720D4D6EA}"/>
          </ac:spMkLst>
        </pc:spChg>
        <pc:spChg chg="del">
          <ac:chgData name="David Butler" userId="1d4169bac4fa5473" providerId="LiveId" clId="{C96AE8AB-9B4B-4B91-891F-3E94F6ABC0BC}" dt="2025-08-09T09:35:40.885" v="224" actId="478"/>
          <ac:spMkLst>
            <pc:docMk/>
            <pc:sldMk cId="83430663" sldId="297"/>
            <ac:spMk id="8" creationId="{410541B5-CF35-A74E-6E23-B82BCBB1B36E}"/>
          </ac:spMkLst>
        </pc:spChg>
        <pc:spChg chg="del">
          <ac:chgData name="David Butler" userId="1d4169bac4fa5473" providerId="LiveId" clId="{C96AE8AB-9B4B-4B91-891F-3E94F6ABC0BC}" dt="2025-08-09T09:35:39.660" v="223" actId="478"/>
          <ac:spMkLst>
            <pc:docMk/>
            <pc:sldMk cId="83430663" sldId="297"/>
            <ac:spMk id="9" creationId="{1E9BB18F-82BF-40FD-F0FB-B89BFFA06C50}"/>
          </ac:spMkLst>
        </pc:spChg>
        <pc:spChg chg="mod">
          <ac:chgData name="David Butler" userId="1d4169bac4fa5473" providerId="LiveId" clId="{C96AE8AB-9B4B-4B91-891F-3E94F6ABC0BC}" dt="2025-08-09T09:35:43.932" v="225" actId="1076"/>
          <ac:spMkLst>
            <pc:docMk/>
            <pc:sldMk cId="83430663" sldId="297"/>
            <ac:spMk id="10" creationId="{48F6DCE4-0A66-53B1-E69E-8CF5E915A1D2}"/>
          </ac:spMkLst>
        </pc:spChg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  <pc:spChg chg="mod">
          <ac:chgData name="David Butler" userId="1d4169bac4fa5473" providerId="LiveId" clId="{C96AE8AB-9B4B-4B91-891F-3E94F6ABC0BC}" dt="2025-08-09T09:36:22.111" v="239" actId="1076"/>
          <ac:spMkLst>
            <pc:docMk/>
            <pc:sldMk cId="2078648271" sldId="298"/>
            <ac:spMk id="2" creationId="{F974ABCF-375E-9C60-21D5-47758BC0C7C8}"/>
          </ac:spMkLst>
        </pc:spChg>
        <pc:spChg chg="mod">
          <ac:chgData name="David Butler" userId="1d4169bac4fa5473" providerId="LiveId" clId="{C96AE8AB-9B4B-4B91-891F-3E94F6ABC0BC}" dt="2025-08-09T09:36:13.415" v="236" actId="1076"/>
          <ac:spMkLst>
            <pc:docMk/>
            <pc:sldMk cId="2078648271" sldId="298"/>
            <ac:spMk id="4" creationId="{715F19D4-D4A4-1EAA-978B-D5E34B7F70A4}"/>
          </ac:spMkLst>
        </pc:spChg>
        <pc:spChg chg="del">
          <ac:chgData name="David Butler" userId="1d4169bac4fa5473" providerId="LiveId" clId="{C96AE8AB-9B4B-4B91-891F-3E94F6ABC0BC}" dt="2025-08-09T09:36:05.614" v="233" actId="478"/>
          <ac:spMkLst>
            <pc:docMk/>
            <pc:sldMk cId="2078648271" sldId="298"/>
            <ac:spMk id="5" creationId="{6545204F-EE7D-A72E-3793-DD6192EBA507}"/>
          </ac:spMkLst>
        </pc:spChg>
        <pc:spChg chg="mod">
          <ac:chgData name="David Butler" userId="1d4169bac4fa5473" providerId="LiveId" clId="{C96AE8AB-9B4B-4B91-891F-3E94F6ABC0BC}" dt="2025-08-09T09:36:28.965" v="241" actId="1076"/>
          <ac:spMkLst>
            <pc:docMk/>
            <pc:sldMk cId="2078648271" sldId="298"/>
            <ac:spMk id="6" creationId="{BCD56D7A-7A01-C25B-2C93-28A4EACD529F}"/>
          </ac:spMkLst>
        </pc:spChg>
        <pc:spChg chg="mod">
          <ac:chgData name="David Butler" userId="1d4169bac4fa5473" providerId="LiveId" clId="{C96AE8AB-9B4B-4B91-891F-3E94F6ABC0BC}" dt="2025-08-09T09:36:25.740" v="240" actId="1076"/>
          <ac:spMkLst>
            <pc:docMk/>
            <pc:sldMk cId="2078648271" sldId="298"/>
            <ac:spMk id="7" creationId="{A641D834-BE98-598D-7C02-7AA282F38D47}"/>
          </ac:spMkLst>
        </pc:spChg>
        <pc:spChg chg="mod">
          <ac:chgData name="David Butler" userId="1d4169bac4fa5473" providerId="LiveId" clId="{C96AE8AB-9B4B-4B91-891F-3E94F6ABC0BC}" dt="2025-08-09T09:36:11.094" v="235" actId="1076"/>
          <ac:spMkLst>
            <pc:docMk/>
            <pc:sldMk cId="2078648271" sldId="298"/>
            <ac:spMk id="8" creationId="{35527B99-6262-2E53-9E07-7C4997794DD3}"/>
          </ac:spMkLst>
        </pc:spChg>
        <pc:spChg chg="mod">
          <ac:chgData name="David Butler" userId="1d4169bac4fa5473" providerId="LiveId" clId="{C96AE8AB-9B4B-4B91-891F-3E94F6ABC0BC}" dt="2025-08-09T09:36:15.672" v="237" actId="1076"/>
          <ac:spMkLst>
            <pc:docMk/>
            <pc:sldMk cId="2078648271" sldId="298"/>
            <ac:spMk id="9" creationId="{572564EE-5CD3-A26D-E2EE-BB97EA97CB05}"/>
          </ac:spMkLst>
        </pc:spChg>
        <pc:spChg chg="mod">
          <ac:chgData name="David Butler" userId="1d4169bac4fa5473" providerId="LiveId" clId="{C96AE8AB-9B4B-4B91-891F-3E94F6ABC0BC}" dt="2025-08-09T09:36:19.845" v="238" actId="1076"/>
          <ac:spMkLst>
            <pc:docMk/>
            <pc:sldMk cId="2078648271" sldId="298"/>
            <ac:spMk id="10" creationId="{5419838E-035F-3842-7A29-89F2C582D300}"/>
          </ac:spMkLst>
        </pc:spChg>
        <pc:spChg chg="del">
          <ac:chgData name="David Butler" userId="1d4169bac4fa5473" providerId="LiveId" clId="{C96AE8AB-9B4B-4B91-891F-3E94F6ABC0BC}" dt="2025-08-09T09:36:07.734" v="234" actId="478"/>
          <ac:spMkLst>
            <pc:docMk/>
            <pc:sldMk cId="2078648271" sldId="298"/>
            <ac:spMk id="11" creationId="{E88444AF-9804-88BA-366D-4B11CFE2E852}"/>
          </ac:spMkLst>
        </pc:spChg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  <pc:spChg chg="mod">
          <ac:chgData name="David Butler" userId="1d4169bac4fa5473" providerId="LiveId" clId="{C96AE8AB-9B4B-4B91-891F-3E94F6ABC0BC}" dt="2025-08-09T09:36:39.302" v="244" actId="1076"/>
          <ac:spMkLst>
            <pc:docMk/>
            <pc:sldMk cId="49023220" sldId="299"/>
            <ac:spMk id="2" creationId="{FFFE240E-1288-8F86-DB7D-373AAC214BE8}"/>
          </ac:spMkLst>
        </pc:spChg>
        <pc:spChg chg="del">
          <ac:chgData name="David Butler" userId="1d4169bac4fa5473" providerId="LiveId" clId="{C96AE8AB-9B4B-4B91-891F-3E94F6ABC0BC}" dt="2025-08-09T09:36:32.568" v="242" actId="478"/>
          <ac:spMkLst>
            <pc:docMk/>
            <pc:sldMk cId="49023220" sldId="299"/>
            <ac:spMk id="3" creationId="{CACCA96A-24B2-AB1E-C851-49540DD1A035}"/>
          </ac:spMkLst>
        </pc:spChg>
        <pc:spChg chg="mod">
          <ac:chgData name="David Butler" userId="1d4169bac4fa5473" providerId="LiveId" clId="{C96AE8AB-9B4B-4B91-891F-3E94F6ABC0BC}" dt="2025-08-09T09:36:40.994" v="245" actId="1076"/>
          <ac:spMkLst>
            <pc:docMk/>
            <pc:sldMk cId="49023220" sldId="299"/>
            <ac:spMk id="4" creationId="{398C1067-F745-9FEE-784B-1A8178C0B7E2}"/>
          </ac:spMkLst>
        </pc:spChg>
        <pc:spChg chg="mod">
          <ac:chgData name="David Butler" userId="1d4169bac4fa5473" providerId="LiveId" clId="{C96AE8AB-9B4B-4B91-891F-3E94F6ABC0BC}" dt="2025-08-09T09:36:43.756" v="246" actId="1076"/>
          <ac:spMkLst>
            <pc:docMk/>
            <pc:sldMk cId="49023220" sldId="299"/>
            <ac:spMk id="5" creationId="{A55821F0-32A2-ADE8-3839-226137E450F9}"/>
          </ac:spMkLst>
        </pc:spChg>
        <pc:spChg chg="mod">
          <ac:chgData name="David Butler" userId="1d4169bac4fa5473" providerId="LiveId" clId="{C96AE8AB-9B4B-4B91-891F-3E94F6ABC0BC}" dt="2025-08-09T09:36:54.984" v="250" actId="1076"/>
          <ac:spMkLst>
            <pc:docMk/>
            <pc:sldMk cId="49023220" sldId="299"/>
            <ac:spMk id="6" creationId="{23C36ACB-1914-2B3B-D6B4-E9A53FD2EC3C}"/>
          </ac:spMkLst>
        </pc:spChg>
        <pc:spChg chg="del">
          <ac:chgData name="David Butler" userId="1d4169bac4fa5473" providerId="LiveId" clId="{C96AE8AB-9B4B-4B91-891F-3E94F6ABC0BC}" dt="2025-08-09T09:36:37.655" v="243" actId="478"/>
          <ac:spMkLst>
            <pc:docMk/>
            <pc:sldMk cId="49023220" sldId="299"/>
            <ac:spMk id="7" creationId="{52A84582-DAA6-B3C4-5754-FE99B62692A6}"/>
          </ac:spMkLst>
        </pc:spChg>
        <pc:spChg chg="mod">
          <ac:chgData name="David Butler" userId="1d4169bac4fa5473" providerId="LiveId" clId="{C96AE8AB-9B4B-4B91-891F-3E94F6ABC0BC}" dt="2025-08-09T09:36:56.656" v="251" actId="1076"/>
          <ac:spMkLst>
            <pc:docMk/>
            <pc:sldMk cId="49023220" sldId="299"/>
            <ac:spMk id="8" creationId="{0CADA086-1C74-64EC-6976-A4815894BB6F}"/>
          </ac:spMkLst>
        </pc:spChg>
        <pc:spChg chg="mod">
          <ac:chgData name="David Butler" userId="1d4169bac4fa5473" providerId="LiveId" clId="{C96AE8AB-9B4B-4B91-891F-3E94F6ABC0BC}" dt="2025-08-09T09:36:52.591" v="249" actId="1076"/>
          <ac:spMkLst>
            <pc:docMk/>
            <pc:sldMk cId="49023220" sldId="299"/>
            <ac:spMk id="9" creationId="{0C91DA11-A6FF-7CB1-B740-88A7AB13449C}"/>
          </ac:spMkLst>
        </pc:spChg>
        <pc:spChg chg="mod">
          <ac:chgData name="David Butler" userId="1d4169bac4fa5473" providerId="LiveId" clId="{C96AE8AB-9B4B-4B91-891F-3E94F6ABC0BC}" dt="2025-08-09T09:36:48.729" v="248" actId="1076"/>
          <ac:spMkLst>
            <pc:docMk/>
            <pc:sldMk cId="49023220" sldId="299"/>
            <ac:spMk id="11" creationId="{25B0F0EB-BE04-1C6E-0999-05A24DA99135}"/>
          </ac:spMkLst>
        </pc:spChg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  <pc:spChg chg="del mod">
          <ac:chgData name="David Butler" userId="1d4169bac4fa5473" providerId="LiveId" clId="{C96AE8AB-9B4B-4B91-891F-3E94F6ABC0BC}" dt="2025-08-09T09:36:59.384" v="253" actId="478"/>
          <ac:spMkLst>
            <pc:docMk/>
            <pc:sldMk cId="2997380807" sldId="300"/>
            <ac:spMk id="2" creationId="{2882A608-FBE1-7911-A116-A0BC91FF96FE}"/>
          </ac:spMkLst>
        </pc:spChg>
        <pc:spChg chg="mod">
          <ac:chgData name="David Butler" userId="1d4169bac4fa5473" providerId="LiveId" clId="{C96AE8AB-9B4B-4B91-891F-3E94F6ABC0BC}" dt="2025-08-09T09:37:17.812" v="261" actId="1076"/>
          <ac:spMkLst>
            <pc:docMk/>
            <pc:sldMk cId="2997380807" sldId="300"/>
            <ac:spMk id="3" creationId="{627120D8-7C24-0289-8193-10A9B1214A4B}"/>
          </ac:spMkLst>
        </pc:spChg>
        <pc:spChg chg="mod">
          <ac:chgData name="David Butler" userId="1d4169bac4fa5473" providerId="LiveId" clId="{C96AE8AB-9B4B-4B91-891F-3E94F6ABC0BC}" dt="2025-08-09T09:37:09.831" v="257" actId="1076"/>
          <ac:spMkLst>
            <pc:docMk/>
            <pc:sldMk cId="2997380807" sldId="300"/>
            <ac:spMk id="4" creationId="{A1034FCA-8AE1-A570-9416-9FD9FFAB8C0A}"/>
          </ac:spMkLst>
        </pc:spChg>
        <pc:spChg chg="mod">
          <ac:chgData name="David Butler" userId="1d4169bac4fa5473" providerId="LiveId" clId="{C96AE8AB-9B4B-4B91-891F-3E94F6ABC0BC}" dt="2025-08-09T09:37:04.566" v="255" actId="1076"/>
          <ac:spMkLst>
            <pc:docMk/>
            <pc:sldMk cId="2997380807" sldId="300"/>
            <ac:spMk id="5" creationId="{59A80D67-3D06-87CC-F301-1DFBB8847E1E}"/>
          </ac:spMkLst>
        </pc:spChg>
        <pc:spChg chg="mod">
          <ac:chgData name="David Butler" userId="1d4169bac4fa5473" providerId="LiveId" clId="{C96AE8AB-9B4B-4B91-891F-3E94F6ABC0BC}" dt="2025-08-09T09:37:15.771" v="260" actId="1076"/>
          <ac:spMkLst>
            <pc:docMk/>
            <pc:sldMk cId="2997380807" sldId="300"/>
            <ac:spMk id="6" creationId="{D9DCCA4D-8327-692F-36A8-09D4EB445580}"/>
          </ac:spMkLst>
        </pc:spChg>
        <pc:spChg chg="mod">
          <ac:chgData name="David Butler" userId="1d4169bac4fa5473" providerId="LiveId" clId="{C96AE8AB-9B4B-4B91-891F-3E94F6ABC0BC}" dt="2025-08-09T09:37:13.930" v="259" actId="1076"/>
          <ac:spMkLst>
            <pc:docMk/>
            <pc:sldMk cId="2997380807" sldId="300"/>
            <ac:spMk id="7" creationId="{45F27ED6-8A28-2AD3-8BDB-DD950DADC4EF}"/>
          </ac:spMkLst>
        </pc:spChg>
        <pc:spChg chg="mod">
          <ac:chgData name="David Butler" userId="1d4169bac4fa5473" providerId="LiveId" clId="{C96AE8AB-9B4B-4B91-891F-3E94F6ABC0BC}" dt="2025-08-09T09:37:11.970" v="258" actId="1076"/>
          <ac:spMkLst>
            <pc:docMk/>
            <pc:sldMk cId="2997380807" sldId="300"/>
            <ac:spMk id="8" creationId="{2A6B5D32-39F8-B298-8EEC-59CCCC60C11D}"/>
          </ac:spMkLst>
        </pc:spChg>
        <pc:spChg chg="mod">
          <ac:chgData name="David Butler" userId="1d4169bac4fa5473" providerId="LiveId" clId="{C96AE8AB-9B4B-4B91-891F-3E94F6ABC0BC}" dt="2025-08-09T09:37:07.486" v="256" actId="1076"/>
          <ac:spMkLst>
            <pc:docMk/>
            <pc:sldMk cId="2997380807" sldId="300"/>
            <ac:spMk id="9" creationId="{BC5A8DB9-757E-3EF7-6D56-B7C77E348C08}"/>
          </ac:spMkLst>
        </pc:spChg>
        <pc:spChg chg="del">
          <ac:chgData name="David Butler" userId="1d4169bac4fa5473" providerId="LiveId" clId="{C96AE8AB-9B4B-4B91-891F-3E94F6ABC0BC}" dt="2025-08-09T09:37:02.104" v="254" actId="478"/>
          <ac:spMkLst>
            <pc:docMk/>
            <pc:sldMk cId="2997380807" sldId="300"/>
            <ac:spMk id="10" creationId="{4CB48569-53A5-4625-4A04-232ABC2E5502}"/>
          </ac:spMkLst>
        </pc:spChg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del mod">
          <ac:chgData name="David Butler" userId="1d4169bac4fa5473" providerId="LiveId" clId="{CBB53B45-1942-481A-A320-798D61053962}" dt="2025-08-09T10:05:08.603" v="208" actId="478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CBB53B45-1942-481A-A320-798D61053962}" dt="2025-08-09T10:05:16.559" v="211" actId="1076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CBB53B45-1942-481A-A320-798D61053962}" dt="2025-08-09T10:05:06.553" v="207" actId="478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CBB53B45-1942-481A-A320-798D61053962}" dt="2025-08-09T10:03:29.194" v="141" actId="20577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BB53B45-1942-481A-A320-798D61053962}" dt="2025-08-09T10:05:14.176" v="210" actId="1076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  <pc:spChg chg="mod">
          <ac:chgData name="David Butler" userId="1d4169bac4fa5473" providerId="LiveId" clId="{CBB53B45-1942-481A-A320-798D61053962}" dt="2025-08-09T10:05:50.899" v="221" actId="1076"/>
          <ac:spMkLst>
            <pc:docMk/>
            <pc:sldMk cId="4112623047" sldId="297"/>
            <ac:spMk id="2" creationId="{E084B81E-9FAA-9C07-71F4-1EEC68ECFBA9}"/>
          </ac:spMkLst>
        </pc:spChg>
        <pc:spChg chg="mod">
          <ac:chgData name="David Butler" userId="1d4169bac4fa5473" providerId="LiveId" clId="{CBB53B45-1942-481A-A320-798D61053962}" dt="2025-08-09T10:05:53.060" v="222" actId="1076"/>
          <ac:spMkLst>
            <pc:docMk/>
            <pc:sldMk cId="4112623047" sldId="297"/>
            <ac:spMk id="4" creationId="{4C08FF9E-4747-F90A-F7D7-D2E984384E56}"/>
          </ac:spMkLst>
        </pc:spChg>
        <pc:spChg chg="mod">
          <ac:chgData name="David Butler" userId="1d4169bac4fa5473" providerId="LiveId" clId="{CBB53B45-1942-481A-A320-798D61053962}" dt="2025-08-09T10:05:59.811" v="225" actId="1076"/>
          <ac:spMkLst>
            <pc:docMk/>
            <pc:sldMk cId="4112623047" sldId="297"/>
            <ac:spMk id="6" creationId="{B8288655-6C8F-5DF5-E814-64BEB644DEAB}"/>
          </ac:spMkLst>
        </pc:spChg>
        <pc:spChg chg="del">
          <ac:chgData name="David Butler" userId="1d4169bac4fa5473" providerId="LiveId" clId="{CBB53B45-1942-481A-A320-798D61053962}" dt="2025-08-09T10:05:39.880" v="217" actId="478"/>
          <ac:spMkLst>
            <pc:docMk/>
            <pc:sldMk cId="4112623047" sldId="297"/>
            <ac:spMk id="7" creationId="{7211C42D-8B07-964B-E9AA-7301C9916DBA}"/>
          </ac:spMkLst>
        </pc:spChg>
        <pc:spChg chg="mod">
          <ac:chgData name="David Butler" userId="1d4169bac4fa5473" providerId="LiveId" clId="{CBB53B45-1942-481A-A320-798D61053962}" dt="2025-08-09T10:05:55.777" v="223" actId="1076"/>
          <ac:spMkLst>
            <pc:docMk/>
            <pc:sldMk cId="4112623047" sldId="297"/>
            <ac:spMk id="8" creationId="{C8B6E8A8-D7B7-D864-D19C-4A94B6ADEC43}"/>
          </ac:spMkLst>
        </pc:spChg>
        <pc:spChg chg="del">
          <ac:chgData name="David Butler" userId="1d4169bac4fa5473" providerId="LiveId" clId="{CBB53B45-1942-481A-A320-798D61053962}" dt="2025-08-09T10:05:48.696" v="220" actId="478"/>
          <ac:spMkLst>
            <pc:docMk/>
            <pc:sldMk cId="4112623047" sldId="297"/>
            <ac:spMk id="9" creationId="{9FB4D4B2-E5DA-C43A-8C50-5215A78DFB30}"/>
          </ac:spMkLst>
        </pc:spChg>
        <pc:spChg chg="mod">
          <ac:chgData name="David Butler" userId="1d4169bac4fa5473" providerId="LiveId" clId="{CBB53B45-1942-481A-A320-798D61053962}" dt="2025-08-09T10:05:57.801" v="224" actId="1076"/>
          <ac:spMkLst>
            <pc:docMk/>
            <pc:sldMk cId="4112623047" sldId="297"/>
            <ac:spMk id="10" creationId="{2A458A5B-4AB4-3B01-3B58-1054BFD10367}"/>
          </ac:spMkLst>
        </pc:spChg>
        <pc:spChg chg="add del">
          <ac:chgData name="David Butler" userId="1d4169bac4fa5473" providerId="LiveId" clId="{CBB53B45-1942-481A-A320-798D61053962}" dt="2025-08-09T10:05:45.088" v="219" actId="478"/>
          <ac:spMkLst>
            <pc:docMk/>
            <pc:sldMk cId="4112623047" sldId="297"/>
            <ac:spMk id="11" creationId="{062BC933-EF88-3690-2313-8304D6598180}"/>
          </ac:spMkLst>
        </pc:spChg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  <pc:spChg chg="mod">
          <ac:chgData name="David Butler" userId="1d4169bac4fa5473" providerId="LiveId" clId="{CBB53B45-1942-481A-A320-798D61053962}" dt="2025-08-09T10:06:13.138" v="228" actId="1076"/>
          <ac:spMkLst>
            <pc:docMk/>
            <pc:sldMk cId="2518524692" sldId="298"/>
            <ac:spMk id="2" creationId="{FBF8F16B-5D2C-AF8E-F36F-C1EDB9D399F3}"/>
          </ac:spMkLst>
        </pc:spChg>
        <pc:spChg chg="mod">
          <ac:chgData name="David Butler" userId="1d4169bac4fa5473" providerId="LiveId" clId="{CBB53B45-1942-481A-A320-798D61053962}" dt="2025-08-09T10:06:21.116" v="231" actId="1076"/>
          <ac:spMkLst>
            <pc:docMk/>
            <pc:sldMk cId="2518524692" sldId="298"/>
            <ac:spMk id="3" creationId="{D4B8395A-73CB-1AE4-289E-D883F5C10E49}"/>
          </ac:spMkLst>
        </pc:spChg>
        <pc:spChg chg="mod">
          <ac:chgData name="David Butler" userId="1d4169bac4fa5473" providerId="LiveId" clId="{CBB53B45-1942-481A-A320-798D61053962}" dt="2025-08-09T10:06:15.196" v="229" actId="1076"/>
          <ac:spMkLst>
            <pc:docMk/>
            <pc:sldMk cId="2518524692" sldId="298"/>
            <ac:spMk id="5" creationId="{43AC7F0D-0FFC-ECE1-E1F9-E238D236513F}"/>
          </ac:spMkLst>
        </pc:spChg>
        <pc:spChg chg="del">
          <ac:chgData name="David Butler" userId="1d4169bac4fa5473" providerId="LiveId" clId="{CBB53B45-1942-481A-A320-798D61053962}" dt="2025-08-09T10:06:03.915" v="226" actId="478"/>
          <ac:spMkLst>
            <pc:docMk/>
            <pc:sldMk cId="2518524692" sldId="298"/>
            <ac:spMk id="6" creationId="{60D87D07-645F-1AA5-8ECA-F86E55448FBF}"/>
          </ac:spMkLst>
        </pc:spChg>
        <pc:spChg chg="mod">
          <ac:chgData name="David Butler" userId="1d4169bac4fa5473" providerId="LiveId" clId="{CBB53B45-1942-481A-A320-798D61053962}" dt="2025-08-09T10:06:18.402" v="230" actId="1076"/>
          <ac:spMkLst>
            <pc:docMk/>
            <pc:sldMk cId="2518524692" sldId="298"/>
            <ac:spMk id="8" creationId="{E349EA6B-584F-2BA7-A710-483508085E86}"/>
          </ac:spMkLst>
        </pc:spChg>
        <pc:spChg chg="del">
          <ac:chgData name="David Butler" userId="1d4169bac4fa5473" providerId="LiveId" clId="{CBB53B45-1942-481A-A320-798D61053962}" dt="2025-08-09T10:06:11.072" v="227" actId="478"/>
          <ac:spMkLst>
            <pc:docMk/>
            <pc:sldMk cId="2518524692" sldId="298"/>
            <ac:spMk id="9" creationId="{03FA5031-773B-A84C-2744-C9C11DDFB358}"/>
          </ac:spMkLst>
        </pc:spChg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  <pc:spChg chg="mod">
          <ac:chgData name="David Butler" userId="1d4169bac4fa5473" providerId="LiveId" clId="{CBB53B45-1942-481A-A320-798D61053962}" dt="2025-08-09T10:06:43.925" v="235" actId="1076"/>
          <ac:spMkLst>
            <pc:docMk/>
            <pc:sldMk cId="789901932" sldId="299"/>
            <ac:spMk id="2" creationId="{62956C27-0B0F-77E5-AF68-E8F1942B5249}"/>
          </ac:spMkLst>
        </pc:spChg>
        <pc:spChg chg="mod">
          <ac:chgData name="David Butler" userId="1d4169bac4fa5473" providerId="LiveId" clId="{CBB53B45-1942-481A-A320-798D61053962}" dt="2025-08-09T10:06:51.607" v="239" actId="1076"/>
          <ac:spMkLst>
            <pc:docMk/>
            <pc:sldMk cId="789901932" sldId="299"/>
            <ac:spMk id="4" creationId="{182670DA-6EA6-83A1-4250-0F339174C746}"/>
          </ac:spMkLst>
        </pc:spChg>
        <pc:spChg chg="del">
          <ac:chgData name="David Butler" userId="1d4169bac4fa5473" providerId="LiveId" clId="{CBB53B45-1942-481A-A320-798D61053962}" dt="2025-08-09T10:06:29.551" v="232" actId="478"/>
          <ac:spMkLst>
            <pc:docMk/>
            <pc:sldMk cId="789901932" sldId="299"/>
            <ac:spMk id="5" creationId="{535C8EF1-66DD-D2F6-EB7A-C891E384F2D4}"/>
          </ac:spMkLst>
        </pc:spChg>
        <pc:spChg chg="mod">
          <ac:chgData name="David Butler" userId="1d4169bac4fa5473" providerId="LiveId" clId="{CBB53B45-1942-481A-A320-798D61053962}" dt="2025-08-09T10:06:53.389" v="240" actId="1076"/>
          <ac:spMkLst>
            <pc:docMk/>
            <pc:sldMk cId="789901932" sldId="299"/>
            <ac:spMk id="6" creationId="{C307CFA6-DBD2-9BC4-32E4-F5ADF269F6F5}"/>
          </ac:spMkLst>
        </pc:spChg>
        <pc:spChg chg="mod">
          <ac:chgData name="David Butler" userId="1d4169bac4fa5473" providerId="LiveId" clId="{CBB53B45-1942-481A-A320-798D61053962}" dt="2025-08-09T10:06:46.639" v="236" actId="1076"/>
          <ac:spMkLst>
            <pc:docMk/>
            <pc:sldMk cId="789901932" sldId="299"/>
            <ac:spMk id="8" creationId="{5B57E7C1-8698-D61E-3559-9400365B6AD9}"/>
          </ac:spMkLst>
        </pc:spChg>
        <pc:spChg chg="mod">
          <ac:chgData name="David Butler" userId="1d4169bac4fa5473" providerId="LiveId" clId="{CBB53B45-1942-481A-A320-798D61053962}" dt="2025-08-09T10:06:42.157" v="234" actId="1076"/>
          <ac:spMkLst>
            <pc:docMk/>
            <pc:sldMk cId="789901932" sldId="299"/>
            <ac:spMk id="9" creationId="{83B25A27-6954-41CB-66E6-0DC905B07BDB}"/>
          </ac:spMkLst>
        </pc:spChg>
        <pc:spChg chg="del">
          <ac:chgData name="David Butler" userId="1d4169bac4fa5473" providerId="LiveId" clId="{CBB53B45-1942-481A-A320-798D61053962}" dt="2025-08-09T10:06:40.314" v="233" actId="478"/>
          <ac:spMkLst>
            <pc:docMk/>
            <pc:sldMk cId="789901932" sldId="299"/>
            <ac:spMk id="11" creationId="{549155F2-A636-D796-0236-E844166847D4}"/>
          </ac:spMkLst>
        </pc:spChg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  <pc:spChg chg="mod">
          <ac:chgData name="David Butler" userId="1d4169bac4fa5473" providerId="LiveId" clId="{CBB53B45-1942-481A-A320-798D61053962}" dt="2025-08-09T10:05:32.063" v="215" actId="1076"/>
          <ac:spMkLst>
            <pc:docMk/>
            <pc:sldMk cId="3676981358" sldId="300"/>
            <ac:spMk id="2" creationId="{8E4C07C2-4A86-B743-707F-E3C3E0D81EC6}"/>
          </ac:spMkLst>
        </pc:spChg>
        <pc:spChg chg="del">
          <ac:chgData name="David Butler" userId="1d4169bac4fa5473" providerId="LiveId" clId="{CBB53B45-1942-481A-A320-798D61053962}" dt="2025-08-09T10:05:21.471" v="212" actId="478"/>
          <ac:spMkLst>
            <pc:docMk/>
            <pc:sldMk cId="3676981358" sldId="300"/>
            <ac:spMk id="3" creationId="{311BB53E-924D-1FDD-B533-297F30C980E7}"/>
          </ac:spMkLst>
        </pc:spChg>
        <pc:spChg chg="mod">
          <ac:chgData name="David Butler" userId="1d4169bac4fa5473" providerId="LiveId" clId="{CBB53B45-1942-481A-A320-798D61053962}" dt="2025-08-09T10:05:34.692" v="216" actId="1076"/>
          <ac:spMkLst>
            <pc:docMk/>
            <pc:sldMk cId="3676981358" sldId="300"/>
            <ac:spMk id="6" creationId="{57499915-629E-19CC-94F6-DEE4492CB875}"/>
          </ac:spMkLst>
        </pc:spChg>
        <pc:spChg chg="mod">
          <ac:chgData name="David Butler" userId="1d4169bac4fa5473" providerId="LiveId" clId="{CBB53B45-1942-481A-A320-798D61053962}" dt="2025-08-09T10:05:29.949" v="214" actId="1076"/>
          <ac:spMkLst>
            <pc:docMk/>
            <pc:sldMk cId="3676981358" sldId="300"/>
            <ac:spMk id="9" creationId="{244D51F7-5CDB-9AC7-223C-D5CAAA53EC5F}"/>
          </ac:spMkLst>
        </pc:spChg>
        <pc:spChg chg="del">
          <ac:chgData name="David Butler" userId="1d4169bac4fa5473" providerId="LiveId" clId="{CBB53B45-1942-481A-A320-798D61053962}" dt="2025-08-09T10:05:27.703" v="213" actId="478"/>
          <ac:spMkLst>
            <pc:docMk/>
            <pc:sldMk cId="3676981358" sldId="300"/>
            <ac:spMk id="11" creationId="{43DA1956-59DC-9DBA-4BB0-9E4B9113C1CB}"/>
          </ac:spMkLst>
        </pc:spChg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5:51.712" v="174" actId="1076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E19CE647-4B9B-4C46-9BC4-3752956CC69B}" dt="2025-08-09T08:47:15.302" v="235" actId="478"/>
          <ac:spMkLst>
            <pc:docMk/>
            <pc:sldMk cId="2013782049" sldId="288"/>
            <ac:spMk id="3" creationId="{15983725-529D-690A-DD1C-E4D640ED4B23}"/>
          </ac:spMkLst>
        </pc:spChg>
        <pc:spChg chg="mod">
          <ac:chgData name="David Butler" userId="1d4169bac4fa5473" providerId="LiveId" clId="{E19CE647-4B9B-4C46-9BC4-3752956CC69B}" dt="2025-08-09T08:45:02.763" v="147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E19CE647-4B9B-4C46-9BC4-3752956CC69B}" dt="2025-08-09T08:44:05.891" v="108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E19CE647-4B9B-4C46-9BC4-3752956CC69B}" dt="2025-08-09T08:47:17.064" v="236" actId="1076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E19CE647-4B9B-4C46-9BC4-3752956CC69B}" dt="2025-08-09T08:47:13.811" v="2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E19CE647-4B9B-4C46-9BC4-3752956CC69B}" dt="2025-08-09T08:44:22.459" v="119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  <pc:spChg chg="mod">
          <ac:chgData name="David Butler" userId="1d4169bac4fa5473" providerId="LiveId" clId="{E19CE647-4B9B-4C46-9BC4-3752956CC69B}" dt="2025-08-09T08:47:25.385" v="240" actId="1076"/>
          <ac:spMkLst>
            <pc:docMk/>
            <pc:sldMk cId="3295370546" sldId="297"/>
            <ac:spMk id="2" creationId="{1734FAEE-A06B-16A2-AD4D-1A1F53DF3EBF}"/>
          </ac:spMkLst>
        </pc:spChg>
        <pc:spChg chg="del">
          <ac:chgData name="David Butler" userId="1d4169bac4fa5473" providerId="LiveId" clId="{E19CE647-4B9B-4C46-9BC4-3752956CC69B}" dt="2025-08-09T08:47:22.139" v="238" actId="478"/>
          <ac:spMkLst>
            <pc:docMk/>
            <pc:sldMk cId="3295370546" sldId="297"/>
            <ac:spMk id="4" creationId="{D2C8BAAF-21AB-4F7E-F671-302E1B84BC66}"/>
          </ac:spMkLst>
        </pc:spChg>
        <pc:spChg chg="mod">
          <ac:chgData name="David Butler" userId="1d4169bac4fa5473" providerId="LiveId" clId="{E19CE647-4B9B-4C46-9BC4-3752956CC69B}" dt="2025-08-09T08:47:33.817" v="244" actId="1076"/>
          <ac:spMkLst>
            <pc:docMk/>
            <pc:sldMk cId="3295370546" sldId="297"/>
            <ac:spMk id="5" creationId="{6376B349-7627-F656-3E68-331DC51E838E}"/>
          </ac:spMkLst>
        </pc:spChg>
        <pc:spChg chg="mod">
          <ac:chgData name="David Butler" userId="1d4169bac4fa5473" providerId="LiveId" clId="{E19CE647-4B9B-4C46-9BC4-3752956CC69B}" dt="2025-08-09T08:47:36.869" v="246" actId="1076"/>
          <ac:spMkLst>
            <pc:docMk/>
            <pc:sldMk cId="3295370546" sldId="297"/>
            <ac:spMk id="6" creationId="{D5AB0B31-D64C-589D-BF94-35CDAACE5FEF}"/>
          </ac:spMkLst>
        </pc:spChg>
        <pc:spChg chg="del">
          <ac:chgData name="David Butler" userId="1d4169bac4fa5473" providerId="LiveId" clId="{E19CE647-4B9B-4C46-9BC4-3752956CC69B}" dt="2025-08-09T08:47:23.556" v="239" actId="478"/>
          <ac:spMkLst>
            <pc:docMk/>
            <pc:sldMk cId="3295370546" sldId="297"/>
            <ac:spMk id="7" creationId="{6904F97E-D91E-7BA3-8B00-499E3CAB31F1}"/>
          </ac:spMkLst>
        </pc:spChg>
        <pc:spChg chg="mod">
          <ac:chgData name="David Butler" userId="1d4169bac4fa5473" providerId="LiveId" clId="{E19CE647-4B9B-4C46-9BC4-3752956CC69B}" dt="2025-08-09T08:47:35.321" v="245" actId="1076"/>
          <ac:spMkLst>
            <pc:docMk/>
            <pc:sldMk cId="3295370546" sldId="297"/>
            <ac:spMk id="9" creationId="{BA5F8DDE-0607-D586-FE5E-1591ECAEEEA2}"/>
          </ac:spMkLst>
        </pc:spChg>
        <pc:spChg chg="mod">
          <ac:chgData name="David Butler" userId="1d4169bac4fa5473" providerId="LiveId" clId="{E19CE647-4B9B-4C46-9BC4-3752956CC69B}" dt="2025-08-09T08:47:32.264" v="243" actId="1076"/>
          <ac:spMkLst>
            <pc:docMk/>
            <pc:sldMk cId="3295370546" sldId="297"/>
            <ac:spMk id="10" creationId="{2203AD6D-08B7-BBD7-5066-4410B7718E24}"/>
          </ac:spMkLst>
        </pc:spChg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  <pc:spChg chg="mod">
          <ac:chgData name="David Butler" userId="1d4169bac4fa5473" providerId="LiveId" clId="{E19CE647-4B9B-4C46-9BC4-3752956CC69B}" dt="2025-08-09T08:47:56.956" v="255" actId="1076"/>
          <ac:spMkLst>
            <pc:docMk/>
            <pc:sldMk cId="734923773" sldId="298"/>
            <ac:spMk id="2" creationId="{99992C6A-057A-AA17-9B05-A12F502F32E2}"/>
          </ac:spMkLst>
        </pc:spChg>
        <pc:spChg chg="mod">
          <ac:chgData name="David Butler" userId="1d4169bac4fa5473" providerId="LiveId" clId="{E19CE647-4B9B-4C46-9BC4-3752956CC69B}" dt="2025-08-09T08:47:48.186" v="250" actId="1076"/>
          <ac:spMkLst>
            <pc:docMk/>
            <pc:sldMk cId="734923773" sldId="298"/>
            <ac:spMk id="3" creationId="{88CF8B4B-88A7-6BCD-C6D0-159F89106732}"/>
          </ac:spMkLst>
        </pc:spChg>
        <pc:spChg chg="mod">
          <ac:chgData name="David Butler" userId="1d4169bac4fa5473" providerId="LiveId" clId="{E19CE647-4B9B-4C46-9BC4-3752956CC69B}" dt="2025-08-09T08:47:55.336" v="254" actId="1076"/>
          <ac:spMkLst>
            <pc:docMk/>
            <pc:sldMk cId="734923773" sldId="298"/>
            <ac:spMk id="4" creationId="{BF8315EB-9896-07A9-DE6B-488157A7ECF7}"/>
          </ac:spMkLst>
        </pc:spChg>
        <pc:spChg chg="mod">
          <ac:chgData name="David Butler" userId="1d4169bac4fa5473" providerId="LiveId" clId="{E19CE647-4B9B-4C46-9BC4-3752956CC69B}" dt="2025-08-09T08:47:53.642" v="253" actId="1076"/>
          <ac:spMkLst>
            <pc:docMk/>
            <pc:sldMk cId="734923773" sldId="298"/>
            <ac:spMk id="5" creationId="{53BF06A6-D77F-640C-62B1-4CFAE1AFE030}"/>
          </ac:spMkLst>
        </pc:spChg>
        <pc:spChg chg="del">
          <ac:chgData name="David Butler" userId="1d4169bac4fa5473" providerId="LiveId" clId="{E19CE647-4B9B-4C46-9BC4-3752956CC69B}" dt="2025-08-09T08:47:42.730" v="247" actId="478"/>
          <ac:spMkLst>
            <pc:docMk/>
            <pc:sldMk cId="734923773" sldId="298"/>
            <ac:spMk id="6" creationId="{212393DF-3F93-159A-9F1B-A5DB0FCF39BD}"/>
          </ac:spMkLst>
        </pc:spChg>
        <pc:spChg chg="mod">
          <ac:chgData name="David Butler" userId="1d4169bac4fa5473" providerId="LiveId" clId="{E19CE647-4B9B-4C46-9BC4-3752956CC69B}" dt="2025-08-09T08:47:51.840" v="252" actId="1076"/>
          <ac:spMkLst>
            <pc:docMk/>
            <pc:sldMk cId="734923773" sldId="298"/>
            <ac:spMk id="7" creationId="{52DC2B28-C042-68B4-2CA9-54BE7F0E125A}"/>
          </ac:spMkLst>
        </pc:spChg>
        <pc:spChg chg="mod">
          <ac:chgData name="David Butler" userId="1d4169bac4fa5473" providerId="LiveId" clId="{E19CE647-4B9B-4C46-9BC4-3752956CC69B}" dt="2025-08-09T08:47:46.181" v="249" actId="1076"/>
          <ac:spMkLst>
            <pc:docMk/>
            <pc:sldMk cId="734923773" sldId="298"/>
            <ac:spMk id="9" creationId="{4590AA1E-10C0-02AA-7482-8FB7E90C1F97}"/>
          </ac:spMkLst>
        </pc:spChg>
        <pc:spChg chg="mod">
          <ac:chgData name="David Butler" userId="1d4169bac4fa5473" providerId="LiveId" clId="{E19CE647-4B9B-4C46-9BC4-3752956CC69B}" dt="2025-08-09T08:47:50.022" v="251" actId="1076"/>
          <ac:spMkLst>
            <pc:docMk/>
            <pc:sldMk cId="734923773" sldId="298"/>
            <ac:spMk id="10" creationId="{178479BC-846A-1DAD-756B-D18D06165C19}"/>
          </ac:spMkLst>
        </pc:spChg>
        <pc:spChg chg="del">
          <ac:chgData name="David Butler" userId="1d4169bac4fa5473" providerId="LiveId" clId="{E19CE647-4B9B-4C46-9BC4-3752956CC69B}" dt="2025-08-09T08:47:44.131" v="248" actId="478"/>
          <ac:spMkLst>
            <pc:docMk/>
            <pc:sldMk cId="734923773" sldId="298"/>
            <ac:spMk id="11" creationId="{CAE2477A-592D-92AD-486A-AF5F49311459}"/>
          </ac:spMkLst>
        </pc:spChg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  <pc:spChg chg="mod">
          <ac:chgData name="David Butler" userId="1d4169bac4fa5473" providerId="LiveId" clId="{E19CE647-4B9B-4C46-9BC4-3752956CC69B}" dt="2025-08-09T08:48:06.940" v="259" actId="1076"/>
          <ac:spMkLst>
            <pc:docMk/>
            <pc:sldMk cId="331219654" sldId="299"/>
            <ac:spMk id="2" creationId="{93D3F0FD-11C3-AFF9-6682-E165B7D3EB93}"/>
          </ac:spMkLst>
        </pc:spChg>
        <pc:spChg chg="mod">
          <ac:chgData name="David Butler" userId="1d4169bac4fa5473" providerId="LiveId" clId="{E19CE647-4B9B-4C46-9BC4-3752956CC69B}" dt="2025-08-09T08:48:20.477" v="266" actId="1076"/>
          <ac:spMkLst>
            <pc:docMk/>
            <pc:sldMk cId="331219654" sldId="299"/>
            <ac:spMk id="3" creationId="{E3CD9EF6-8CB1-0214-33E0-1FAAD3577ED7}"/>
          </ac:spMkLst>
        </pc:spChg>
        <pc:spChg chg="mod">
          <ac:chgData name="David Butler" userId="1d4169bac4fa5473" providerId="LiveId" clId="{E19CE647-4B9B-4C46-9BC4-3752956CC69B}" dt="2025-08-09T08:48:10.738" v="261" actId="1076"/>
          <ac:spMkLst>
            <pc:docMk/>
            <pc:sldMk cId="331219654" sldId="299"/>
            <ac:spMk id="4" creationId="{20754656-C0A9-A4A3-F212-2FB1784CA206}"/>
          </ac:spMkLst>
        </pc:spChg>
        <pc:spChg chg="mod">
          <ac:chgData name="David Butler" userId="1d4169bac4fa5473" providerId="LiveId" clId="{E19CE647-4B9B-4C46-9BC4-3752956CC69B}" dt="2025-08-09T08:48:18.456" v="265" actId="1076"/>
          <ac:spMkLst>
            <pc:docMk/>
            <pc:sldMk cId="331219654" sldId="299"/>
            <ac:spMk id="5" creationId="{0F5E7BE2-EAEC-CDB4-BBB0-D66905B6233F}"/>
          </ac:spMkLst>
        </pc:spChg>
        <pc:spChg chg="mod">
          <ac:chgData name="David Butler" userId="1d4169bac4fa5473" providerId="LiveId" clId="{E19CE647-4B9B-4C46-9BC4-3752956CC69B}" dt="2025-08-09T08:48:05.140" v="258" actId="1076"/>
          <ac:spMkLst>
            <pc:docMk/>
            <pc:sldMk cId="331219654" sldId="299"/>
            <ac:spMk id="6" creationId="{535E4F3D-9A6B-8A0B-0E28-AB1C0C7EF87D}"/>
          </ac:spMkLst>
        </pc:spChg>
        <pc:spChg chg="mod">
          <ac:chgData name="David Butler" userId="1d4169bac4fa5473" providerId="LiveId" clId="{E19CE647-4B9B-4C46-9BC4-3752956CC69B}" dt="2025-08-09T08:48:14.455" v="263" actId="1076"/>
          <ac:spMkLst>
            <pc:docMk/>
            <pc:sldMk cId="331219654" sldId="299"/>
            <ac:spMk id="7" creationId="{6514569F-83F5-1D60-7863-7EA0D44AA2A1}"/>
          </ac:spMkLst>
        </pc:spChg>
        <pc:spChg chg="mod">
          <ac:chgData name="David Butler" userId="1d4169bac4fa5473" providerId="LiveId" clId="{E19CE647-4B9B-4C46-9BC4-3752956CC69B}" dt="2025-08-09T08:48:16.380" v="264" actId="1076"/>
          <ac:spMkLst>
            <pc:docMk/>
            <pc:sldMk cId="331219654" sldId="299"/>
            <ac:spMk id="8" creationId="{66361D7D-D14A-B406-3A47-1F531175CB43}"/>
          </ac:spMkLst>
        </pc:spChg>
        <pc:spChg chg="del">
          <ac:chgData name="David Butler" userId="1d4169bac4fa5473" providerId="LiveId" clId="{E19CE647-4B9B-4C46-9BC4-3752956CC69B}" dt="2025-08-09T08:48:00.963" v="256" actId="478"/>
          <ac:spMkLst>
            <pc:docMk/>
            <pc:sldMk cId="331219654" sldId="299"/>
            <ac:spMk id="9" creationId="{27728AB8-955E-5AF1-BCB1-F6D289A83AAD}"/>
          </ac:spMkLst>
        </pc:spChg>
        <pc:spChg chg="del">
          <ac:chgData name="David Butler" userId="1d4169bac4fa5473" providerId="LiveId" clId="{E19CE647-4B9B-4C46-9BC4-3752956CC69B}" dt="2025-08-09T08:48:03.591" v="257" actId="478"/>
          <ac:spMkLst>
            <pc:docMk/>
            <pc:sldMk cId="331219654" sldId="299"/>
            <ac:spMk id="10" creationId="{9D2625C3-56F2-3A69-AC1E-E40A42E1670B}"/>
          </ac:spMkLst>
        </pc:spChg>
        <pc:spChg chg="mod">
          <ac:chgData name="David Butler" userId="1d4169bac4fa5473" providerId="LiveId" clId="{E19CE647-4B9B-4C46-9BC4-3752956CC69B}" dt="2025-08-09T08:48:23.201" v="267" actId="1076"/>
          <ac:spMkLst>
            <pc:docMk/>
            <pc:sldMk cId="331219654" sldId="299"/>
            <ac:spMk id="11" creationId="{16C61E2B-57A8-3D2A-0F3E-B1D6EE28DC9D}"/>
          </ac:spMkLst>
        </pc:spChg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  <pc:spChg chg="del">
          <ac:chgData name="David Butler" userId="1d4169bac4fa5473" providerId="LiveId" clId="{E19CE647-4B9B-4C46-9BC4-3752956CC69B}" dt="2025-08-09T08:48:39.752" v="271" actId="478"/>
          <ac:spMkLst>
            <pc:docMk/>
            <pc:sldMk cId="1704740825" sldId="300"/>
            <ac:spMk id="2" creationId="{C2057D8B-1C80-FAE9-8F62-D050844AADC4}"/>
          </ac:spMkLst>
        </pc:spChg>
        <pc:spChg chg="mod">
          <ac:chgData name="David Butler" userId="1d4169bac4fa5473" providerId="LiveId" clId="{E19CE647-4B9B-4C46-9BC4-3752956CC69B}" dt="2025-08-09T08:49:06.882" v="281" actId="1076"/>
          <ac:spMkLst>
            <pc:docMk/>
            <pc:sldMk cId="1704740825" sldId="300"/>
            <ac:spMk id="3" creationId="{AB53FF78-1A6B-B459-2D01-C54593F6AD35}"/>
          </ac:spMkLst>
        </pc:spChg>
        <pc:spChg chg="mod">
          <ac:chgData name="David Butler" userId="1d4169bac4fa5473" providerId="LiveId" clId="{E19CE647-4B9B-4C46-9BC4-3752956CC69B}" dt="2025-08-09T08:49:01.308" v="279" actId="1076"/>
          <ac:spMkLst>
            <pc:docMk/>
            <pc:sldMk cId="1704740825" sldId="300"/>
            <ac:spMk id="4" creationId="{D9563835-67BD-E8D5-0077-F3B7626AE1FE}"/>
          </ac:spMkLst>
        </pc:spChg>
        <pc:spChg chg="del">
          <ac:chgData name="David Butler" userId="1d4169bac4fa5473" providerId="LiveId" clId="{E19CE647-4B9B-4C46-9BC4-3752956CC69B}" dt="2025-08-09T08:48:43.518" v="272" actId="478"/>
          <ac:spMkLst>
            <pc:docMk/>
            <pc:sldMk cId="1704740825" sldId="300"/>
            <ac:spMk id="5" creationId="{65716716-C22C-75FD-745E-633D38AF2519}"/>
          </ac:spMkLst>
        </pc:spChg>
        <pc:spChg chg="mod">
          <ac:chgData name="David Butler" userId="1d4169bac4fa5473" providerId="LiveId" clId="{E19CE647-4B9B-4C46-9BC4-3752956CC69B}" dt="2025-08-09T08:48:53.687" v="276" actId="1076"/>
          <ac:spMkLst>
            <pc:docMk/>
            <pc:sldMk cId="1704740825" sldId="300"/>
            <ac:spMk id="6" creationId="{12626F19-A322-3DBC-29C6-38AAF2DCFDB5}"/>
          </ac:spMkLst>
        </pc:spChg>
        <pc:spChg chg="add del">
          <ac:chgData name="David Butler" userId="1d4169bac4fa5473" providerId="LiveId" clId="{E19CE647-4B9B-4C46-9BC4-3752956CC69B}" dt="2025-08-09T08:48:37.660" v="270" actId="478"/>
          <ac:spMkLst>
            <pc:docMk/>
            <pc:sldMk cId="1704740825" sldId="300"/>
            <ac:spMk id="7" creationId="{BB1B617A-2D40-DC09-5583-A1164A6234FD}"/>
          </ac:spMkLst>
        </pc:spChg>
        <pc:spChg chg="mod">
          <ac:chgData name="David Butler" userId="1d4169bac4fa5473" providerId="LiveId" clId="{E19CE647-4B9B-4C46-9BC4-3752956CC69B}" dt="2025-08-09T08:48:56.290" v="277" actId="1076"/>
          <ac:spMkLst>
            <pc:docMk/>
            <pc:sldMk cId="1704740825" sldId="300"/>
            <ac:spMk id="8" creationId="{1E5B2FC8-302E-CE54-91DE-CB4787A38FE1}"/>
          </ac:spMkLst>
        </pc:spChg>
        <pc:spChg chg="mod">
          <ac:chgData name="David Butler" userId="1d4169bac4fa5473" providerId="LiveId" clId="{E19CE647-4B9B-4C46-9BC4-3752956CC69B}" dt="2025-08-09T08:49:10.320" v="282" actId="1076"/>
          <ac:spMkLst>
            <pc:docMk/>
            <pc:sldMk cId="1704740825" sldId="300"/>
            <ac:spMk id="9" creationId="{FAAD6A22-5B7B-FD4D-56CC-F482EA68586D}"/>
          </ac:spMkLst>
        </pc:spChg>
        <pc:spChg chg="mod">
          <ac:chgData name="David Butler" userId="1d4169bac4fa5473" providerId="LiveId" clId="{E19CE647-4B9B-4C46-9BC4-3752956CC69B}" dt="2025-08-09T08:48:48.529" v="274" actId="1076"/>
          <ac:spMkLst>
            <pc:docMk/>
            <pc:sldMk cId="1704740825" sldId="300"/>
            <ac:spMk id="10" creationId="{D86D05C7-F712-23E0-4041-AED25B7175DA}"/>
          </ac:spMkLst>
        </pc:spChg>
        <pc:spChg chg="mod">
          <ac:chgData name="David Butler" userId="1d4169bac4fa5473" providerId="LiveId" clId="{E19CE647-4B9B-4C46-9BC4-3752956CC69B}" dt="2025-08-09T08:49:04.822" v="280" actId="1076"/>
          <ac:spMkLst>
            <pc:docMk/>
            <pc:sldMk cId="1704740825" sldId="300"/>
            <ac:spMk id="11" creationId="{32798AE3-B247-121A-7164-D615D15C9C67}"/>
          </ac:spMkLst>
        </pc:spChg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rain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hot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have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lot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like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weather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don’t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cold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here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weather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576632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cold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988912" y="1520988"/>
            <a:ext cx="3990196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hot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809869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rain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368655" y="1097458"/>
            <a:ext cx="696056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305089" y="1560194"/>
            <a:ext cx="323037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lot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cold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1744125" y="-323166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weather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6424438" y="1437049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lot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6F797-0CF3-BBDC-9F2A-E7A5CCEF3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A458A5B-4AB4-3B01-3B58-1054BFD10367}"/>
              </a:ext>
            </a:extLst>
          </p:cNvPr>
          <p:cNvSpPr txBox="1"/>
          <p:nvPr/>
        </p:nvSpPr>
        <p:spPr>
          <a:xfrm>
            <a:off x="-705224" y="-356168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2BC933-EF88-3690-2313-8304D6598180}"/>
              </a:ext>
            </a:extLst>
          </p:cNvPr>
          <p:cNvSpPr txBox="1"/>
          <p:nvPr/>
        </p:nvSpPr>
        <p:spPr>
          <a:xfrm>
            <a:off x="7996518" y="4850706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84B81E-9FAA-9C07-71F4-1EEC68ECFBA9}"/>
              </a:ext>
            </a:extLst>
          </p:cNvPr>
          <p:cNvSpPr txBox="1"/>
          <p:nvPr/>
        </p:nvSpPr>
        <p:spPr>
          <a:xfrm>
            <a:off x="4020228" y="3658928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6AB79B-E77D-1134-6AE3-8514B09804A3}"/>
              </a:ext>
            </a:extLst>
          </p:cNvPr>
          <p:cNvSpPr txBox="1"/>
          <p:nvPr/>
        </p:nvSpPr>
        <p:spPr>
          <a:xfrm>
            <a:off x="4292895" y="-260739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14F927-EB7B-051B-A7FC-BF1EEDF7418B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weather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B6E8A8-D7B7-D864-D19C-4A94B6ADEC43}"/>
              </a:ext>
            </a:extLst>
          </p:cNvPr>
          <p:cNvSpPr txBox="1"/>
          <p:nvPr/>
        </p:nvSpPr>
        <p:spPr>
          <a:xfrm>
            <a:off x="8155974" y="2497151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08FF9E-4747-F90A-F7D7-D2E984384E56}"/>
              </a:ext>
            </a:extLst>
          </p:cNvPr>
          <p:cNvSpPr txBox="1"/>
          <p:nvPr/>
        </p:nvSpPr>
        <p:spPr>
          <a:xfrm>
            <a:off x="4298872" y="1568725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lot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288655-6C8F-5DF5-E814-64BEB644DEAB}"/>
              </a:ext>
            </a:extLst>
          </p:cNvPr>
          <p:cNvSpPr txBox="1"/>
          <p:nvPr/>
        </p:nvSpPr>
        <p:spPr>
          <a:xfrm>
            <a:off x="136620" y="249715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23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9CBE8-CAC9-0974-B474-9C2C57140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83767E-6EAB-90DC-2C94-B415782F97FC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DD4D63-F24B-EE0F-3F21-56C48D3A7F78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54C00E-F098-CD58-F416-A01289454DF7}"/>
              </a:ext>
            </a:extLst>
          </p:cNvPr>
          <p:cNvSpPr txBox="1"/>
          <p:nvPr/>
        </p:nvSpPr>
        <p:spPr>
          <a:xfrm>
            <a:off x="7996518" y="4850706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F8F16B-5D2C-AF8E-F36F-C1EDB9D399F3}"/>
              </a:ext>
            </a:extLst>
          </p:cNvPr>
          <p:cNvSpPr txBox="1"/>
          <p:nvPr/>
        </p:nvSpPr>
        <p:spPr>
          <a:xfrm>
            <a:off x="5472510" y="328104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AC7F0D-0FFC-ECE1-E1F9-E238D236513F}"/>
              </a:ext>
            </a:extLst>
          </p:cNvPr>
          <p:cNvSpPr txBox="1"/>
          <p:nvPr/>
        </p:nvSpPr>
        <p:spPr>
          <a:xfrm>
            <a:off x="3868566" y="1345920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B8395A-73CB-1AE4-289E-D883F5C10E49}"/>
              </a:ext>
            </a:extLst>
          </p:cNvPr>
          <p:cNvSpPr txBox="1"/>
          <p:nvPr/>
        </p:nvSpPr>
        <p:spPr>
          <a:xfrm>
            <a:off x="-364456" y="-360908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weather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49EA6B-584F-2BA7-A710-483508085E86}"/>
              </a:ext>
            </a:extLst>
          </p:cNvPr>
          <p:cNvSpPr txBox="1"/>
          <p:nvPr/>
        </p:nvSpPr>
        <p:spPr>
          <a:xfrm>
            <a:off x="348913" y="497876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7D7B1-FA61-BEA0-7434-06C6F6A7D54F}"/>
              </a:ext>
            </a:extLst>
          </p:cNvPr>
          <p:cNvSpPr txBox="1"/>
          <p:nvPr/>
        </p:nvSpPr>
        <p:spPr>
          <a:xfrm>
            <a:off x="6424438" y="1437049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lot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24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28D5C-077A-6B78-339A-FB840CE7C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7FF85E9-307E-FAB7-69B1-02A1C6273E98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B25A27-6954-41CB-66E6-0DC905B07BDB}"/>
              </a:ext>
            </a:extLst>
          </p:cNvPr>
          <p:cNvSpPr txBox="1"/>
          <p:nvPr/>
        </p:nvSpPr>
        <p:spPr>
          <a:xfrm>
            <a:off x="7234249" y="5006601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cold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DF62DB-92C1-F13E-6FCC-4103275D89E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56C27-0B0F-77E5-AF68-E8F1942B5249}"/>
              </a:ext>
            </a:extLst>
          </p:cNvPr>
          <p:cNvSpPr txBox="1"/>
          <p:nvPr/>
        </p:nvSpPr>
        <p:spPr>
          <a:xfrm>
            <a:off x="3944471" y="-205033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87CE27-CA3D-2B06-96EF-983D526AC460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weather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57E7C1-8698-D61E-3559-9400365B6AD9}"/>
              </a:ext>
            </a:extLst>
          </p:cNvPr>
          <p:cNvSpPr txBox="1"/>
          <p:nvPr/>
        </p:nvSpPr>
        <p:spPr>
          <a:xfrm>
            <a:off x="8464471" y="3006709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2670DA-6EA6-83A1-4250-0F339174C746}"/>
              </a:ext>
            </a:extLst>
          </p:cNvPr>
          <p:cNvSpPr txBox="1"/>
          <p:nvPr/>
        </p:nvSpPr>
        <p:spPr>
          <a:xfrm>
            <a:off x="-215421" y="-185014"/>
            <a:ext cx="2468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lot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07CFA6-DBD2-9BC4-32E4-F5ADF269F6F5}"/>
              </a:ext>
            </a:extLst>
          </p:cNvPr>
          <p:cNvSpPr txBox="1"/>
          <p:nvPr/>
        </p:nvSpPr>
        <p:spPr>
          <a:xfrm>
            <a:off x="3944471" y="1725305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901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CD69A-0C55-E8AA-F369-D0965B495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F0D2815-6C78-3BF6-E89F-DA9801B489B0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don’t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4D51F7-5CDB-9AC7-223C-D5CAAA53EC5F}"/>
              </a:ext>
            </a:extLst>
          </p:cNvPr>
          <p:cNvSpPr txBox="1"/>
          <p:nvPr/>
        </p:nvSpPr>
        <p:spPr>
          <a:xfrm>
            <a:off x="6756132" y="5120154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cold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979E3F-9624-53F7-6AFA-23866E2611F8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4C07C2-4A86-B743-707F-E3C3E0D81EC6}"/>
              </a:ext>
            </a:extLst>
          </p:cNvPr>
          <p:cNvSpPr txBox="1"/>
          <p:nvPr/>
        </p:nvSpPr>
        <p:spPr>
          <a:xfrm>
            <a:off x="5592039" y="318733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EB4565-2A6D-299A-A2EF-0461192AA7A5}"/>
              </a:ext>
            </a:extLst>
          </p:cNvPr>
          <p:cNvSpPr txBox="1"/>
          <p:nvPr/>
        </p:nvSpPr>
        <p:spPr>
          <a:xfrm>
            <a:off x="4292895" y="-260739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0048F7-9520-C395-C8EB-069C53B6656E}"/>
              </a:ext>
            </a:extLst>
          </p:cNvPr>
          <p:cNvSpPr txBox="1"/>
          <p:nvPr/>
        </p:nvSpPr>
        <p:spPr>
          <a:xfrm>
            <a:off x="79483" y="-13111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70B487-A42E-D256-781E-A13BF8CAC633}"/>
              </a:ext>
            </a:extLst>
          </p:cNvPr>
          <p:cNvSpPr txBox="1"/>
          <p:nvPr/>
        </p:nvSpPr>
        <p:spPr>
          <a:xfrm>
            <a:off x="6424438" y="1437049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lot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499915-629E-19CC-94F6-DEE4492CB875}"/>
              </a:ext>
            </a:extLst>
          </p:cNvPr>
          <p:cNvSpPr txBox="1"/>
          <p:nvPr/>
        </p:nvSpPr>
        <p:spPr>
          <a:xfrm>
            <a:off x="2779058" y="4849437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81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937307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56348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we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494398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69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2025-08-09T10:06:56Z</dcterms:modified>
</cp:coreProperties>
</file>