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88" r:id="rId3"/>
    <p:sldId id="302" r:id="rId4"/>
    <p:sldId id="303" r:id="rId5"/>
    <p:sldId id="304" r:id="rId6"/>
    <p:sldId id="269" r:id="rId7"/>
    <p:sldId id="296" r:id="rId8"/>
    <p:sldId id="292" r:id="rId9"/>
    <p:sldId id="293" r:id="rId10"/>
    <p:sldId id="294" r:id="rId11"/>
    <p:sldId id="295" r:id="rId12"/>
    <p:sldId id="270" r:id="rId13"/>
    <p:sldId id="271" r:id="rId14"/>
    <p:sldId id="301" r:id="rId15"/>
    <p:sldId id="272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3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FB6867-3113-459A-BBA8-5139827B61B8}" v="2" dt="2025-08-09T10:10:07.810"/>
    <p1510:client id="{C96AE8AB-9B4B-4B91-891F-3E94F6ABC0BC}" v="2" dt="2025-08-09T09:34:23.812"/>
    <p1510:client id="{CBB53B45-1942-481A-A320-798D61053962}" v="2" dt="2025-08-09T10:03:55.609"/>
    <p1510:client id="{E19CE647-4B9B-4C46-9BC4-3752956CC69B}" v="2" dt="2025-08-09T08:45:21.3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55" y="2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C96AE8AB-9B4B-4B91-891F-3E94F6ABC0BC}"/>
    <pc:docChg chg="custSel addSld delSld modSld">
      <pc:chgData name="David Butler" userId="1d4169bac4fa5473" providerId="LiveId" clId="{C96AE8AB-9B4B-4B91-891F-3E94F6ABC0BC}" dt="2025-08-09T09:37:17.812" v="261" actId="1076"/>
      <pc:docMkLst>
        <pc:docMk/>
      </pc:docMkLst>
      <pc:sldChg chg="modSp mod">
        <pc:chgData name="David Butler" userId="1d4169bac4fa5473" providerId="LiveId" clId="{C96AE8AB-9B4B-4B91-891F-3E94F6ABC0BC}" dt="2025-08-09T09:34:39.235" v="165" actId="20577"/>
        <pc:sldMkLst>
          <pc:docMk/>
          <pc:sldMk cId="382111458" sldId="269"/>
        </pc:sldMkLst>
        <pc:spChg chg="mod">
          <ac:chgData name="David Butler" userId="1d4169bac4fa5473" providerId="LiveId" clId="{C96AE8AB-9B4B-4B91-891F-3E94F6ABC0BC}" dt="2025-08-09T09:34:39.235" v="165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5:06.460" v="198" actId="20577"/>
        <pc:sldMkLst>
          <pc:docMk/>
          <pc:sldMk cId="600683253" sldId="270"/>
        </pc:sldMkLst>
        <pc:spChg chg="mod">
          <ac:chgData name="David Butler" userId="1d4169bac4fa5473" providerId="LiveId" clId="{C96AE8AB-9B4B-4B91-891F-3E94F6ABC0BC}" dt="2025-08-09T09:35:06.460" v="198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5:13.154" v="204" actId="1076"/>
        <pc:sldMkLst>
          <pc:docMk/>
          <pc:sldMk cId="1440179092" sldId="271"/>
        </pc:sldMkLst>
        <pc:spChg chg="mod">
          <ac:chgData name="David Butler" userId="1d4169bac4fa5473" providerId="LiveId" clId="{C96AE8AB-9B4B-4B91-891F-3E94F6ABC0BC}" dt="2025-08-09T09:35:13.154" v="204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5:19.531" v="214" actId="1076"/>
        <pc:sldMkLst>
          <pc:docMk/>
          <pc:sldMk cId="2412835760" sldId="272"/>
        </pc:sldMkLst>
        <pc:spChg chg="mod">
          <ac:chgData name="David Butler" userId="1d4169bac4fa5473" providerId="LiveId" clId="{C96AE8AB-9B4B-4B91-891F-3E94F6ABC0BC}" dt="2025-08-09T09:35:19.531" v="214" actId="1076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2:49.222" v="78" actId="20577"/>
        <pc:sldMkLst>
          <pc:docMk/>
          <pc:sldMk cId="433527640" sldId="284"/>
        </pc:sldMkLst>
        <pc:spChg chg="mod">
          <ac:chgData name="David Butler" userId="1d4169bac4fa5473" providerId="LiveId" clId="{C96AE8AB-9B4B-4B91-891F-3E94F6ABC0BC}" dt="2025-08-09T09:32:28.956" v="38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C96AE8AB-9B4B-4B91-891F-3E94F6ABC0BC}" dt="2025-08-09T09:32:49.222" v="78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C96AE8AB-9B4B-4B91-891F-3E94F6ABC0BC}" dt="2025-08-09T09:35:35.408" v="222" actId="1076"/>
        <pc:sldMkLst>
          <pc:docMk/>
          <pc:sldMk cId="2013782049" sldId="288"/>
        </pc:sldMkLst>
        <pc:spChg chg="mod">
          <ac:chgData name="David Butler" userId="1d4169bac4fa5473" providerId="LiveId" clId="{C96AE8AB-9B4B-4B91-891F-3E94F6ABC0BC}" dt="2025-08-09T09:34:09.235" v="151" actId="1076"/>
          <ac:spMkLst>
            <pc:docMk/>
            <pc:sldMk cId="2013782049" sldId="288"/>
            <ac:spMk id="2" creationId="{5262B61F-6FAC-CF32-2FDE-830697135AF6}"/>
          </ac:spMkLst>
        </pc:spChg>
        <pc:spChg chg="add mod">
          <ac:chgData name="David Butler" userId="1d4169bac4fa5473" providerId="LiveId" clId="{C96AE8AB-9B4B-4B91-891F-3E94F6ABC0BC}" dt="2025-08-09T09:33:51.061" v="145" actId="14100"/>
          <ac:spMkLst>
            <pc:docMk/>
            <pc:sldMk cId="2013782049" sldId="288"/>
            <ac:spMk id="3" creationId="{E1B0DF96-A6EC-7B66-09B6-3F66E10BE99D}"/>
          </ac:spMkLst>
        </pc:spChg>
        <pc:spChg chg="del mod">
          <ac:chgData name="David Butler" userId="1d4169bac4fa5473" providerId="LiveId" clId="{C96AE8AB-9B4B-4B91-891F-3E94F6ABC0BC}" dt="2025-08-09T09:35:26.365" v="219" actId="478"/>
          <ac:spMkLst>
            <pc:docMk/>
            <pc:sldMk cId="2013782049" sldId="288"/>
            <ac:spMk id="4" creationId="{75B4E6B2-3C46-C660-D206-6311C2FF81A4}"/>
          </ac:spMkLst>
        </pc:spChg>
        <pc:spChg chg="mod">
          <ac:chgData name="David Butler" userId="1d4169bac4fa5473" providerId="LiveId" clId="{C96AE8AB-9B4B-4B91-891F-3E94F6ABC0BC}" dt="2025-08-09T09:34:01.017" v="148" actId="1076"/>
          <ac:spMkLst>
            <pc:docMk/>
            <pc:sldMk cId="2013782049" sldId="288"/>
            <ac:spMk id="5" creationId="{772D8873-4467-9275-C8B5-B875B7D9FCAC}"/>
          </ac:spMkLst>
        </pc:spChg>
        <pc:spChg chg="del mod">
          <ac:chgData name="David Butler" userId="1d4169bac4fa5473" providerId="LiveId" clId="{C96AE8AB-9B4B-4B91-891F-3E94F6ABC0BC}" dt="2025-08-09T09:35:28.765" v="220" actId="478"/>
          <ac:spMkLst>
            <pc:docMk/>
            <pc:sldMk cId="2013782049" sldId="288"/>
            <ac:spMk id="6" creationId="{60C5DA5E-93DE-78EC-3C53-043D1F3160D7}"/>
          </ac:spMkLst>
        </pc:spChg>
        <pc:spChg chg="mod">
          <ac:chgData name="David Butler" userId="1d4169bac4fa5473" providerId="LiveId" clId="{C96AE8AB-9B4B-4B91-891F-3E94F6ABC0BC}" dt="2025-08-09T09:33:08.959" v="106" actId="20577"/>
          <ac:spMkLst>
            <pc:docMk/>
            <pc:sldMk cId="2013782049" sldId="288"/>
            <ac:spMk id="7" creationId="{3B3DB203-654A-7641-5AE4-AEDBD3BA43A7}"/>
          </ac:spMkLst>
        </pc:spChg>
        <pc:spChg chg="add mod">
          <ac:chgData name="David Butler" userId="1d4169bac4fa5473" providerId="LiveId" clId="{C96AE8AB-9B4B-4B91-891F-3E94F6ABC0BC}" dt="2025-08-09T09:35:32.982" v="221" actId="1076"/>
          <ac:spMkLst>
            <pc:docMk/>
            <pc:sldMk cId="2013782049" sldId="288"/>
            <ac:spMk id="8" creationId="{DD550D5B-5FC0-FD4A-A1D7-2A4055C74F91}"/>
          </ac:spMkLst>
        </pc:spChg>
        <pc:spChg chg="mod">
          <ac:chgData name="David Butler" userId="1d4169bac4fa5473" providerId="LiveId" clId="{C96AE8AB-9B4B-4B91-891F-3E94F6ABC0BC}" dt="2025-08-09T09:35:35.408" v="222" actId="1076"/>
          <ac:spMkLst>
            <pc:docMk/>
            <pc:sldMk cId="2013782049" sldId="288"/>
            <ac:spMk id="9" creationId="{3F31409A-6B84-09CA-0B69-8E7D2F16486D}"/>
          </ac:spMkLst>
        </pc:spChg>
        <pc:spChg chg="mod">
          <ac:chgData name="David Butler" userId="1d4169bac4fa5473" providerId="LiveId" clId="{C96AE8AB-9B4B-4B91-891F-3E94F6ABC0BC}" dt="2025-08-09T09:33:37.867" v="132" actId="1076"/>
          <ac:spMkLst>
            <pc:docMk/>
            <pc:sldMk cId="2013782049" sldId="288"/>
            <ac:spMk id="10" creationId="{8C8A64E4-0756-FE72-CF52-7CE001B75A75}"/>
          </ac:spMkLst>
        </pc:spChg>
        <pc:spChg chg="mod">
          <ac:chgData name="David Butler" userId="1d4169bac4fa5473" providerId="LiveId" clId="{C96AE8AB-9B4B-4B91-891F-3E94F6ABC0BC}" dt="2025-08-09T09:33:18.287" v="115" actId="14100"/>
          <ac:spMkLst>
            <pc:docMk/>
            <pc:sldMk cId="2013782049" sldId="288"/>
            <ac:spMk id="11" creationId="{7EAF4343-30D2-BDED-2003-FBD47C56CE97}"/>
          </ac:spMkLst>
        </pc:spChg>
      </pc:sldChg>
      <pc:sldChg chg="modSp mod">
        <pc:chgData name="David Butler" userId="1d4169bac4fa5473" providerId="LiveId" clId="{C96AE8AB-9B4B-4B91-891F-3E94F6ABC0BC}" dt="2025-08-09T09:34:48.506" v="173" actId="1076"/>
        <pc:sldMkLst>
          <pc:docMk/>
          <pc:sldMk cId="2066152977" sldId="292"/>
        </pc:sldMkLst>
        <pc:spChg chg="mod">
          <ac:chgData name="David Butler" userId="1d4169bac4fa5473" providerId="LiveId" clId="{C96AE8AB-9B4B-4B91-891F-3E94F6ABC0BC}" dt="2025-08-09T09:34:48.506" v="173" actId="1076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C96AE8AB-9B4B-4B91-891F-3E94F6ABC0BC}" dt="2025-08-09T09:34:56.298" v="182" actId="1076"/>
        <pc:sldMkLst>
          <pc:docMk/>
          <pc:sldMk cId="2680864735" sldId="293"/>
        </pc:sldMkLst>
        <pc:spChg chg="mod">
          <ac:chgData name="David Butler" userId="1d4169bac4fa5473" providerId="LiveId" clId="{C96AE8AB-9B4B-4B91-891F-3E94F6ABC0BC}" dt="2025-08-09T09:34:56.298" v="182" actId="1076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C96AE8AB-9B4B-4B91-891F-3E94F6ABC0BC}" dt="2025-08-09T09:34:59.347" v="187" actId="20577"/>
        <pc:sldMkLst>
          <pc:docMk/>
          <pc:sldMk cId="741386051" sldId="294"/>
        </pc:sldMkLst>
        <pc:spChg chg="mod">
          <ac:chgData name="David Butler" userId="1d4169bac4fa5473" providerId="LiveId" clId="{C96AE8AB-9B4B-4B91-891F-3E94F6ABC0BC}" dt="2025-08-09T09:34:59.347" v="187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C96AE8AB-9B4B-4B91-891F-3E94F6ABC0BC}" dt="2025-08-09T09:35:03.076" v="194" actId="20577"/>
        <pc:sldMkLst>
          <pc:docMk/>
          <pc:sldMk cId="712021484" sldId="295"/>
        </pc:sldMkLst>
        <pc:spChg chg="mod">
          <ac:chgData name="David Butler" userId="1d4169bac4fa5473" providerId="LiveId" clId="{C96AE8AB-9B4B-4B91-891F-3E94F6ABC0BC}" dt="2025-08-09T09:35:03.076" v="194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C96AE8AB-9B4B-4B91-891F-3E94F6ABC0BC}" dt="2025-08-09T09:34:42.514" v="168" actId="20577"/>
        <pc:sldMkLst>
          <pc:docMk/>
          <pc:sldMk cId="1236964882" sldId="296"/>
        </pc:sldMkLst>
        <pc:spChg chg="mod">
          <ac:chgData name="David Butler" userId="1d4169bac4fa5473" providerId="LiveId" clId="{C96AE8AB-9B4B-4B91-891F-3E94F6ABC0BC}" dt="2025-08-09T09:34:42.514" v="168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C96AE8AB-9B4B-4B91-891F-3E94F6ABC0BC}" dt="2025-08-09T09:36:00.250" v="232" actId="1076"/>
        <pc:sldMkLst>
          <pc:docMk/>
          <pc:sldMk cId="83430663" sldId="297"/>
        </pc:sldMkLst>
        <pc:spChg chg="mod">
          <ac:chgData name="David Butler" userId="1d4169bac4fa5473" providerId="LiveId" clId="{C96AE8AB-9B4B-4B91-891F-3E94F6ABC0BC}" dt="2025-08-09T09:35:58.659" v="231" actId="1076"/>
          <ac:spMkLst>
            <pc:docMk/>
            <pc:sldMk cId="83430663" sldId="297"/>
            <ac:spMk id="2" creationId="{FF62C1DE-91D1-D397-6F63-C3253991E619}"/>
          </ac:spMkLst>
        </pc:spChg>
        <pc:spChg chg="mod">
          <ac:chgData name="David Butler" userId="1d4169bac4fa5473" providerId="LiveId" clId="{C96AE8AB-9B4B-4B91-891F-3E94F6ABC0BC}" dt="2025-08-09T09:35:46.835" v="226" actId="1076"/>
          <ac:spMkLst>
            <pc:docMk/>
            <pc:sldMk cId="83430663" sldId="297"/>
            <ac:spMk id="3" creationId="{AF9C5DDA-197B-C202-0EAF-033E51D60D09}"/>
          </ac:spMkLst>
        </pc:spChg>
        <pc:spChg chg="mod">
          <ac:chgData name="David Butler" userId="1d4169bac4fa5473" providerId="LiveId" clId="{C96AE8AB-9B4B-4B91-891F-3E94F6ABC0BC}" dt="2025-08-09T09:36:00.250" v="232" actId="1076"/>
          <ac:spMkLst>
            <pc:docMk/>
            <pc:sldMk cId="83430663" sldId="297"/>
            <ac:spMk id="4" creationId="{AD702EF4-5140-BBD7-4845-46A9419F98DE}"/>
          </ac:spMkLst>
        </pc:spChg>
        <pc:spChg chg="mod">
          <ac:chgData name="David Butler" userId="1d4169bac4fa5473" providerId="LiveId" clId="{C96AE8AB-9B4B-4B91-891F-3E94F6ABC0BC}" dt="2025-08-09T09:35:49.479" v="227" actId="1076"/>
          <ac:spMkLst>
            <pc:docMk/>
            <pc:sldMk cId="83430663" sldId="297"/>
            <ac:spMk id="5" creationId="{A317DB9A-C9E0-7A9E-7C61-545A20DFD8DD}"/>
          </ac:spMkLst>
        </pc:spChg>
        <pc:spChg chg="mod">
          <ac:chgData name="David Butler" userId="1d4169bac4fa5473" providerId="LiveId" clId="{C96AE8AB-9B4B-4B91-891F-3E94F6ABC0BC}" dt="2025-08-09T09:35:52.114" v="228" actId="1076"/>
          <ac:spMkLst>
            <pc:docMk/>
            <pc:sldMk cId="83430663" sldId="297"/>
            <ac:spMk id="6" creationId="{1C4C1CB8-4478-9F27-2F2A-52E7973D57DF}"/>
          </ac:spMkLst>
        </pc:spChg>
        <pc:spChg chg="mod">
          <ac:chgData name="David Butler" userId="1d4169bac4fa5473" providerId="LiveId" clId="{C96AE8AB-9B4B-4B91-891F-3E94F6ABC0BC}" dt="2025-08-09T09:35:56.731" v="230" actId="1076"/>
          <ac:spMkLst>
            <pc:docMk/>
            <pc:sldMk cId="83430663" sldId="297"/>
            <ac:spMk id="7" creationId="{1D0D2A6A-CC3F-367B-8DF1-D94720D4D6EA}"/>
          </ac:spMkLst>
        </pc:spChg>
        <pc:spChg chg="del">
          <ac:chgData name="David Butler" userId="1d4169bac4fa5473" providerId="LiveId" clId="{C96AE8AB-9B4B-4B91-891F-3E94F6ABC0BC}" dt="2025-08-09T09:35:40.885" v="224" actId="478"/>
          <ac:spMkLst>
            <pc:docMk/>
            <pc:sldMk cId="83430663" sldId="297"/>
            <ac:spMk id="8" creationId="{410541B5-CF35-A74E-6E23-B82BCBB1B36E}"/>
          </ac:spMkLst>
        </pc:spChg>
        <pc:spChg chg="del">
          <ac:chgData name="David Butler" userId="1d4169bac4fa5473" providerId="LiveId" clId="{C96AE8AB-9B4B-4B91-891F-3E94F6ABC0BC}" dt="2025-08-09T09:35:39.660" v="223" actId="478"/>
          <ac:spMkLst>
            <pc:docMk/>
            <pc:sldMk cId="83430663" sldId="297"/>
            <ac:spMk id="9" creationId="{1E9BB18F-82BF-40FD-F0FB-B89BFFA06C50}"/>
          </ac:spMkLst>
        </pc:spChg>
        <pc:spChg chg="mod">
          <ac:chgData name="David Butler" userId="1d4169bac4fa5473" providerId="LiveId" clId="{C96AE8AB-9B4B-4B91-891F-3E94F6ABC0BC}" dt="2025-08-09T09:35:43.932" v="225" actId="1076"/>
          <ac:spMkLst>
            <pc:docMk/>
            <pc:sldMk cId="83430663" sldId="297"/>
            <ac:spMk id="10" creationId="{48F6DCE4-0A66-53B1-E69E-8CF5E915A1D2}"/>
          </ac:spMkLst>
        </pc:spChg>
      </pc:sldChg>
      <pc:sldChg chg="del">
        <pc:chgData name="David Butler" userId="1d4169bac4fa5473" providerId="LiveId" clId="{C96AE8AB-9B4B-4B91-891F-3E94F6ABC0BC}" dt="2025-08-09T09:34:36.022" v="158" actId="47"/>
        <pc:sldMkLst>
          <pc:docMk/>
          <pc:sldMk cId="3295370546" sldId="297"/>
        </pc:sldMkLst>
      </pc:sldChg>
      <pc:sldChg chg="del">
        <pc:chgData name="David Butler" userId="1d4169bac4fa5473" providerId="LiveId" clId="{C96AE8AB-9B4B-4B91-891F-3E94F6ABC0BC}" dt="2025-08-09T09:34:36.247" v="159" actId="47"/>
        <pc:sldMkLst>
          <pc:docMk/>
          <pc:sldMk cId="734923773" sldId="298"/>
        </pc:sldMkLst>
      </pc:sldChg>
      <pc:sldChg chg="delSp modSp add mod">
        <pc:chgData name="David Butler" userId="1d4169bac4fa5473" providerId="LiveId" clId="{C96AE8AB-9B4B-4B91-891F-3E94F6ABC0BC}" dt="2025-08-09T09:36:28.965" v="241" actId="1076"/>
        <pc:sldMkLst>
          <pc:docMk/>
          <pc:sldMk cId="2078648271" sldId="298"/>
        </pc:sldMkLst>
        <pc:spChg chg="mod">
          <ac:chgData name="David Butler" userId="1d4169bac4fa5473" providerId="LiveId" clId="{C96AE8AB-9B4B-4B91-891F-3E94F6ABC0BC}" dt="2025-08-09T09:36:22.111" v="239" actId="1076"/>
          <ac:spMkLst>
            <pc:docMk/>
            <pc:sldMk cId="2078648271" sldId="298"/>
            <ac:spMk id="2" creationId="{F974ABCF-375E-9C60-21D5-47758BC0C7C8}"/>
          </ac:spMkLst>
        </pc:spChg>
        <pc:spChg chg="mod">
          <ac:chgData name="David Butler" userId="1d4169bac4fa5473" providerId="LiveId" clId="{C96AE8AB-9B4B-4B91-891F-3E94F6ABC0BC}" dt="2025-08-09T09:36:13.415" v="236" actId="1076"/>
          <ac:spMkLst>
            <pc:docMk/>
            <pc:sldMk cId="2078648271" sldId="298"/>
            <ac:spMk id="4" creationId="{715F19D4-D4A4-1EAA-978B-D5E34B7F70A4}"/>
          </ac:spMkLst>
        </pc:spChg>
        <pc:spChg chg="del">
          <ac:chgData name="David Butler" userId="1d4169bac4fa5473" providerId="LiveId" clId="{C96AE8AB-9B4B-4B91-891F-3E94F6ABC0BC}" dt="2025-08-09T09:36:05.614" v="233" actId="478"/>
          <ac:spMkLst>
            <pc:docMk/>
            <pc:sldMk cId="2078648271" sldId="298"/>
            <ac:spMk id="5" creationId="{6545204F-EE7D-A72E-3793-DD6192EBA507}"/>
          </ac:spMkLst>
        </pc:spChg>
        <pc:spChg chg="mod">
          <ac:chgData name="David Butler" userId="1d4169bac4fa5473" providerId="LiveId" clId="{C96AE8AB-9B4B-4B91-891F-3E94F6ABC0BC}" dt="2025-08-09T09:36:28.965" v="241" actId="1076"/>
          <ac:spMkLst>
            <pc:docMk/>
            <pc:sldMk cId="2078648271" sldId="298"/>
            <ac:spMk id="6" creationId="{BCD56D7A-7A01-C25B-2C93-28A4EACD529F}"/>
          </ac:spMkLst>
        </pc:spChg>
        <pc:spChg chg="mod">
          <ac:chgData name="David Butler" userId="1d4169bac4fa5473" providerId="LiveId" clId="{C96AE8AB-9B4B-4B91-891F-3E94F6ABC0BC}" dt="2025-08-09T09:36:25.740" v="240" actId="1076"/>
          <ac:spMkLst>
            <pc:docMk/>
            <pc:sldMk cId="2078648271" sldId="298"/>
            <ac:spMk id="7" creationId="{A641D834-BE98-598D-7C02-7AA282F38D47}"/>
          </ac:spMkLst>
        </pc:spChg>
        <pc:spChg chg="mod">
          <ac:chgData name="David Butler" userId="1d4169bac4fa5473" providerId="LiveId" clId="{C96AE8AB-9B4B-4B91-891F-3E94F6ABC0BC}" dt="2025-08-09T09:36:11.094" v="235" actId="1076"/>
          <ac:spMkLst>
            <pc:docMk/>
            <pc:sldMk cId="2078648271" sldId="298"/>
            <ac:spMk id="8" creationId="{35527B99-6262-2E53-9E07-7C4997794DD3}"/>
          </ac:spMkLst>
        </pc:spChg>
        <pc:spChg chg="mod">
          <ac:chgData name="David Butler" userId="1d4169bac4fa5473" providerId="LiveId" clId="{C96AE8AB-9B4B-4B91-891F-3E94F6ABC0BC}" dt="2025-08-09T09:36:15.672" v="237" actId="1076"/>
          <ac:spMkLst>
            <pc:docMk/>
            <pc:sldMk cId="2078648271" sldId="298"/>
            <ac:spMk id="9" creationId="{572564EE-5CD3-A26D-E2EE-BB97EA97CB05}"/>
          </ac:spMkLst>
        </pc:spChg>
        <pc:spChg chg="mod">
          <ac:chgData name="David Butler" userId="1d4169bac4fa5473" providerId="LiveId" clId="{C96AE8AB-9B4B-4B91-891F-3E94F6ABC0BC}" dt="2025-08-09T09:36:19.845" v="238" actId="1076"/>
          <ac:spMkLst>
            <pc:docMk/>
            <pc:sldMk cId="2078648271" sldId="298"/>
            <ac:spMk id="10" creationId="{5419838E-035F-3842-7A29-89F2C582D300}"/>
          </ac:spMkLst>
        </pc:spChg>
        <pc:spChg chg="del">
          <ac:chgData name="David Butler" userId="1d4169bac4fa5473" providerId="LiveId" clId="{C96AE8AB-9B4B-4B91-891F-3E94F6ABC0BC}" dt="2025-08-09T09:36:07.734" v="234" actId="478"/>
          <ac:spMkLst>
            <pc:docMk/>
            <pc:sldMk cId="2078648271" sldId="298"/>
            <ac:spMk id="11" creationId="{E88444AF-9804-88BA-366D-4B11CFE2E852}"/>
          </ac:spMkLst>
        </pc:spChg>
      </pc:sldChg>
      <pc:sldChg chg="delSp modSp add mod">
        <pc:chgData name="David Butler" userId="1d4169bac4fa5473" providerId="LiveId" clId="{C96AE8AB-9B4B-4B91-891F-3E94F6ABC0BC}" dt="2025-08-09T09:36:56.656" v="251" actId="1076"/>
        <pc:sldMkLst>
          <pc:docMk/>
          <pc:sldMk cId="49023220" sldId="299"/>
        </pc:sldMkLst>
        <pc:spChg chg="mod">
          <ac:chgData name="David Butler" userId="1d4169bac4fa5473" providerId="LiveId" clId="{C96AE8AB-9B4B-4B91-891F-3E94F6ABC0BC}" dt="2025-08-09T09:36:39.302" v="244" actId="1076"/>
          <ac:spMkLst>
            <pc:docMk/>
            <pc:sldMk cId="49023220" sldId="299"/>
            <ac:spMk id="2" creationId="{FFFE240E-1288-8F86-DB7D-373AAC214BE8}"/>
          </ac:spMkLst>
        </pc:spChg>
        <pc:spChg chg="del">
          <ac:chgData name="David Butler" userId="1d4169bac4fa5473" providerId="LiveId" clId="{C96AE8AB-9B4B-4B91-891F-3E94F6ABC0BC}" dt="2025-08-09T09:36:32.568" v="242" actId="478"/>
          <ac:spMkLst>
            <pc:docMk/>
            <pc:sldMk cId="49023220" sldId="299"/>
            <ac:spMk id="3" creationId="{CACCA96A-24B2-AB1E-C851-49540DD1A035}"/>
          </ac:spMkLst>
        </pc:spChg>
        <pc:spChg chg="mod">
          <ac:chgData name="David Butler" userId="1d4169bac4fa5473" providerId="LiveId" clId="{C96AE8AB-9B4B-4B91-891F-3E94F6ABC0BC}" dt="2025-08-09T09:36:40.994" v="245" actId="1076"/>
          <ac:spMkLst>
            <pc:docMk/>
            <pc:sldMk cId="49023220" sldId="299"/>
            <ac:spMk id="4" creationId="{398C1067-F745-9FEE-784B-1A8178C0B7E2}"/>
          </ac:spMkLst>
        </pc:spChg>
        <pc:spChg chg="mod">
          <ac:chgData name="David Butler" userId="1d4169bac4fa5473" providerId="LiveId" clId="{C96AE8AB-9B4B-4B91-891F-3E94F6ABC0BC}" dt="2025-08-09T09:36:43.756" v="246" actId="1076"/>
          <ac:spMkLst>
            <pc:docMk/>
            <pc:sldMk cId="49023220" sldId="299"/>
            <ac:spMk id="5" creationId="{A55821F0-32A2-ADE8-3839-226137E450F9}"/>
          </ac:spMkLst>
        </pc:spChg>
        <pc:spChg chg="mod">
          <ac:chgData name="David Butler" userId="1d4169bac4fa5473" providerId="LiveId" clId="{C96AE8AB-9B4B-4B91-891F-3E94F6ABC0BC}" dt="2025-08-09T09:36:54.984" v="250" actId="1076"/>
          <ac:spMkLst>
            <pc:docMk/>
            <pc:sldMk cId="49023220" sldId="299"/>
            <ac:spMk id="6" creationId="{23C36ACB-1914-2B3B-D6B4-E9A53FD2EC3C}"/>
          </ac:spMkLst>
        </pc:spChg>
        <pc:spChg chg="del">
          <ac:chgData name="David Butler" userId="1d4169bac4fa5473" providerId="LiveId" clId="{C96AE8AB-9B4B-4B91-891F-3E94F6ABC0BC}" dt="2025-08-09T09:36:37.655" v="243" actId="478"/>
          <ac:spMkLst>
            <pc:docMk/>
            <pc:sldMk cId="49023220" sldId="299"/>
            <ac:spMk id="7" creationId="{52A84582-DAA6-B3C4-5754-FE99B62692A6}"/>
          </ac:spMkLst>
        </pc:spChg>
        <pc:spChg chg="mod">
          <ac:chgData name="David Butler" userId="1d4169bac4fa5473" providerId="LiveId" clId="{C96AE8AB-9B4B-4B91-891F-3E94F6ABC0BC}" dt="2025-08-09T09:36:56.656" v="251" actId="1076"/>
          <ac:spMkLst>
            <pc:docMk/>
            <pc:sldMk cId="49023220" sldId="299"/>
            <ac:spMk id="8" creationId="{0CADA086-1C74-64EC-6976-A4815894BB6F}"/>
          </ac:spMkLst>
        </pc:spChg>
        <pc:spChg chg="mod">
          <ac:chgData name="David Butler" userId="1d4169bac4fa5473" providerId="LiveId" clId="{C96AE8AB-9B4B-4B91-891F-3E94F6ABC0BC}" dt="2025-08-09T09:36:52.591" v="249" actId="1076"/>
          <ac:spMkLst>
            <pc:docMk/>
            <pc:sldMk cId="49023220" sldId="299"/>
            <ac:spMk id="9" creationId="{0C91DA11-A6FF-7CB1-B740-88A7AB13449C}"/>
          </ac:spMkLst>
        </pc:spChg>
        <pc:spChg chg="mod">
          <ac:chgData name="David Butler" userId="1d4169bac4fa5473" providerId="LiveId" clId="{C96AE8AB-9B4B-4B91-891F-3E94F6ABC0BC}" dt="2025-08-09T09:36:48.729" v="248" actId="1076"/>
          <ac:spMkLst>
            <pc:docMk/>
            <pc:sldMk cId="49023220" sldId="299"/>
            <ac:spMk id="11" creationId="{25B0F0EB-BE04-1C6E-0999-05A24DA99135}"/>
          </ac:spMkLst>
        </pc:spChg>
      </pc:sldChg>
      <pc:sldChg chg="del">
        <pc:chgData name="David Butler" userId="1d4169bac4fa5473" providerId="LiveId" clId="{C96AE8AB-9B4B-4B91-891F-3E94F6ABC0BC}" dt="2025-08-09T09:34:36.501" v="160" actId="47"/>
        <pc:sldMkLst>
          <pc:docMk/>
          <pc:sldMk cId="331219654" sldId="299"/>
        </pc:sldMkLst>
      </pc:sldChg>
      <pc:sldChg chg="del">
        <pc:chgData name="David Butler" userId="1d4169bac4fa5473" providerId="LiveId" clId="{C96AE8AB-9B4B-4B91-891F-3E94F6ABC0BC}" dt="2025-08-09T09:34:37.163" v="161" actId="47"/>
        <pc:sldMkLst>
          <pc:docMk/>
          <pc:sldMk cId="1704740825" sldId="300"/>
        </pc:sldMkLst>
      </pc:sldChg>
      <pc:sldChg chg="delSp modSp add mod">
        <pc:chgData name="David Butler" userId="1d4169bac4fa5473" providerId="LiveId" clId="{C96AE8AB-9B4B-4B91-891F-3E94F6ABC0BC}" dt="2025-08-09T09:37:17.812" v="261" actId="1076"/>
        <pc:sldMkLst>
          <pc:docMk/>
          <pc:sldMk cId="2997380807" sldId="300"/>
        </pc:sldMkLst>
        <pc:spChg chg="del mod">
          <ac:chgData name="David Butler" userId="1d4169bac4fa5473" providerId="LiveId" clId="{C96AE8AB-9B4B-4B91-891F-3E94F6ABC0BC}" dt="2025-08-09T09:36:59.384" v="253" actId="478"/>
          <ac:spMkLst>
            <pc:docMk/>
            <pc:sldMk cId="2997380807" sldId="300"/>
            <ac:spMk id="2" creationId="{2882A608-FBE1-7911-A116-A0BC91FF96FE}"/>
          </ac:spMkLst>
        </pc:spChg>
        <pc:spChg chg="mod">
          <ac:chgData name="David Butler" userId="1d4169bac4fa5473" providerId="LiveId" clId="{C96AE8AB-9B4B-4B91-891F-3E94F6ABC0BC}" dt="2025-08-09T09:37:17.812" v="261" actId="1076"/>
          <ac:spMkLst>
            <pc:docMk/>
            <pc:sldMk cId="2997380807" sldId="300"/>
            <ac:spMk id="3" creationId="{627120D8-7C24-0289-8193-10A9B1214A4B}"/>
          </ac:spMkLst>
        </pc:spChg>
        <pc:spChg chg="mod">
          <ac:chgData name="David Butler" userId="1d4169bac4fa5473" providerId="LiveId" clId="{C96AE8AB-9B4B-4B91-891F-3E94F6ABC0BC}" dt="2025-08-09T09:37:09.831" v="257" actId="1076"/>
          <ac:spMkLst>
            <pc:docMk/>
            <pc:sldMk cId="2997380807" sldId="300"/>
            <ac:spMk id="4" creationId="{A1034FCA-8AE1-A570-9416-9FD9FFAB8C0A}"/>
          </ac:spMkLst>
        </pc:spChg>
        <pc:spChg chg="mod">
          <ac:chgData name="David Butler" userId="1d4169bac4fa5473" providerId="LiveId" clId="{C96AE8AB-9B4B-4B91-891F-3E94F6ABC0BC}" dt="2025-08-09T09:37:04.566" v="255" actId="1076"/>
          <ac:spMkLst>
            <pc:docMk/>
            <pc:sldMk cId="2997380807" sldId="300"/>
            <ac:spMk id="5" creationId="{59A80D67-3D06-87CC-F301-1DFBB8847E1E}"/>
          </ac:spMkLst>
        </pc:spChg>
        <pc:spChg chg="mod">
          <ac:chgData name="David Butler" userId="1d4169bac4fa5473" providerId="LiveId" clId="{C96AE8AB-9B4B-4B91-891F-3E94F6ABC0BC}" dt="2025-08-09T09:37:15.771" v="260" actId="1076"/>
          <ac:spMkLst>
            <pc:docMk/>
            <pc:sldMk cId="2997380807" sldId="300"/>
            <ac:spMk id="6" creationId="{D9DCCA4D-8327-692F-36A8-09D4EB445580}"/>
          </ac:spMkLst>
        </pc:spChg>
        <pc:spChg chg="mod">
          <ac:chgData name="David Butler" userId="1d4169bac4fa5473" providerId="LiveId" clId="{C96AE8AB-9B4B-4B91-891F-3E94F6ABC0BC}" dt="2025-08-09T09:37:13.930" v="259" actId="1076"/>
          <ac:spMkLst>
            <pc:docMk/>
            <pc:sldMk cId="2997380807" sldId="300"/>
            <ac:spMk id="7" creationId="{45F27ED6-8A28-2AD3-8BDB-DD950DADC4EF}"/>
          </ac:spMkLst>
        </pc:spChg>
        <pc:spChg chg="mod">
          <ac:chgData name="David Butler" userId="1d4169bac4fa5473" providerId="LiveId" clId="{C96AE8AB-9B4B-4B91-891F-3E94F6ABC0BC}" dt="2025-08-09T09:37:11.970" v="258" actId="1076"/>
          <ac:spMkLst>
            <pc:docMk/>
            <pc:sldMk cId="2997380807" sldId="300"/>
            <ac:spMk id="8" creationId="{2A6B5D32-39F8-B298-8EEC-59CCCC60C11D}"/>
          </ac:spMkLst>
        </pc:spChg>
        <pc:spChg chg="mod">
          <ac:chgData name="David Butler" userId="1d4169bac4fa5473" providerId="LiveId" clId="{C96AE8AB-9B4B-4B91-891F-3E94F6ABC0BC}" dt="2025-08-09T09:37:07.486" v="256" actId="1076"/>
          <ac:spMkLst>
            <pc:docMk/>
            <pc:sldMk cId="2997380807" sldId="300"/>
            <ac:spMk id="9" creationId="{BC5A8DB9-757E-3EF7-6D56-B7C77E348C08}"/>
          </ac:spMkLst>
        </pc:spChg>
        <pc:spChg chg="del">
          <ac:chgData name="David Butler" userId="1d4169bac4fa5473" providerId="LiveId" clId="{C96AE8AB-9B4B-4B91-891F-3E94F6ABC0BC}" dt="2025-08-09T09:37:02.104" v="254" actId="478"/>
          <ac:spMkLst>
            <pc:docMk/>
            <pc:sldMk cId="2997380807" sldId="300"/>
            <ac:spMk id="10" creationId="{4CB48569-53A5-4625-4A04-232ABC2E5502}"/>
          </ac:spMkLst>
        </pc:spChg>
      </pc:sldChg>
    </pc:docChg>
  </pc:docChgLst>
  <pc:docChgLst>
    <pc:chgData name="David Butler" userId="1d4169bac4fa5473" providerId="LiveId" clId="{A7037800-C62F-4299-A06A-B6C5737DA864}"/>
    <pc:docChg chg="undo custSel addSld delSld modSld">
      <pc:chgData name="David Butler" userId="1d4169bac4fa5473" providerId="LiveId" clId="{A7037800-C62F-4299-A06A-B6C5737DA864}" dt="2025-08-06T13:10:46.014" v="372" actId="1076"/>
      <pc:docMkLst>
        <pc:docMk/>
      </pc:docMkLst>
      <pc:sldChg chg="modSp mod">
        <pc:chgData name="David Butler" userId="1d4169bac4fa5473" providerId="LiveId" clId="{A7037800-C62F-4299-A06A-B6C5737DA864}" dt="2025-08-06T13:07:39.505" v="306" actId="20577"/>
        <pc:sldMkLst>
          <pc:docMk/>
          <pc:sldMk cId="382111458" sldId="269"/>
        </pc:sldMkLst>
        <pc:spChg chg="mod">
          <ac:chgData name="David Butler" userId="1d4169bac4fa5473" providerId="LiveId" clId="{A7037800-C62F-4299-A06A-B6C5737DA864}" dt="2025-08-06T13:07:39.505" v="306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12.524" v="351" actId="1076"/>
        <pc:sldMkLst>
          <pc:docMk/>
          <pc:sldMk cId="600683253" sldId="270"/>
        </pc:sldMkLst>
        <pc:spChg chg="mod">
          <ac:chgData name="David Butler" userId="1d4169bac4fa5473" providerId="LiveId" clId="{A7037800-C62F-4299-A06A-B6C5737DA864}" dt="2025-08-06T13:09:12.524" v="351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40.942" v="358" actId="1076"/>
        <pc:sldMkLst>
          <pc:docMk/>
          <pc:sldMk cId="1440179092" sldId="271"/>
        </pc:sldMkLst>
        <pc:spChg chg="mod">
          <ac:chgData name="David Butler" userId="1d4169bac4fa5473" providerId="LiveId" clId="{A7037800-C62F-4299-A06A-B6C5737DA864}" dt="2025-08-06T13:09:40.942" v="358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58.711" v="362" actId="20577"/>
        <pc:sldMkLst>
          <pc:docMk/>
          <pc:sldMk cId="2412835760" sldId="272"/>
        </pc:sldMkLst>
        <pc:spChg chg="mod">
          <ac:chgData name="David Butler" userId="1d4169bac4fa5473" providerId="LiveId" clId="{A7037800-C62F-4299-A06A-B6C5737DA864}" dt="2025-08-06T13:09:58.711" v="362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10:46.014" v="372" actId="1076"/>
        <pc:sldMkLst>
          <pc:docMk/>
          <pc:sldMk cId="2880101976" sldId="273"/>
        </pc:sldMkLst>
      </pc:sldChg>
      <pc:sldChg chg="del">
        <pc:chgData name="David Butler" userId="1d4169bac4fa5473" providerId="LiveId" clId="{A7037800-C62F-4299-A06A-B6C5737DA864}" dt="2025-08-06T13:02:23.961" v="213" actId="47"/>
        <pc:sldMkLst>
          <pc:docMk/>
          <pc:sldMk cId="3929899486" sldId="283"/>
        </pc:sldMkLst>
      </pc:sldChg>
      <pc:sldChg chg="modSp mod">
        <pc:chgData name="David Butler" userId="1d4169bac4fa5473" providerId="LiveId" clId="{A7037800-C62F-4299-A06A-B6C5737DA864}" dt="2025-08-06T13:10:19.478" v="364" actId="20577"/>
        <pc:sldMkLst>
          <pc:docMk/>
          <pc:sldMk cId="433527640" sldId="284"/>
        </pc:sldMkLst>
        <pc:spChg chg="mod">
          <ac:chgData name="David Butler" userId="1d4169bac4fa5473" providerId="LiveId" clId="{A7037800-C62F-4299-A06A-B6C5737DA864}" dt="2025-08-06T13:10:19.478" v="364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A7037800-C62F-4299-A06A-B6C5737DA864}" dt="2025-08-06T12:59:29.126" v="116" actId="14100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A7037800-C62F-4299-A06A-B6C5737DA864}" dt="2025-08-06T13:02:56.580" v="224" actId="20577"/>
        <pc:sldMkLst>
          <pc:docMk/>
          <pc:sldMk cId="2013782049" sldId="288"/>
        </pc:sldMkLst>
        <pc:spChg chg="mod">
          <ac:chgData name="David Butler" userId="1d4169bac4fa5473" providerId="LiveId" clId="{A7037800-C62F-4299-A06A-B6C5737DA864}" dt="2025-08-06T12:59:37.447" v="123" actId="20577"/>
          <ac:spMkLst>
            <pc:docMk/>
            <pc:sldMk cId="2013782049" sldId="288"/>
            <ac:spMk id="5" creationId="{772D8873-4467-9275-C8B5-B875B7D9FCAC}"/>
          </ac:spMkLst>
        </pc:spChg>
        <pc:spChg chg="mod">
          <ac:chgData name="David Butler" userId="1d4169bac4fa5473" providerId="LiveId" clId="{A7037800-C62F-4299-A06A-B6C5737DA864}" dt="2025-08-06T13:01:30.094" v="186" actId="1076"/>
          <ac:spMkLst>
            <pc:docMk/>
            <pc:sldMk cId="2013782049" sldId="288"/>
            <ac:spMk id="7" creationId="{3B3DB203-654A-7641-5AE4-AEDBD3BA43A7}"/>
          </ac:spMkLst>
        </pc:spChg>
        <pc:spChg chg="mod">
          <ac:chgData name="David Butler" userId="1d4169bac4fa5473" providerId="LiveId" clId="{A7037800-C62F-4299-A06A-B6C5737DA864}" dt="2025-08-06T13:02:39.249" v="218" actId="1076"/>
          <ac:spMkLst>
            <pc:docMk/>
            <pc:sldMk cId="2013782049" sldId="288"/>
            <ac:spMk id="9" creationId="{3F31409A-6B84-09CA-0B69-8E7D2F16486D}"/>
          </ac:spMkLst>
        </pc:spChg>
        <pc:spChg chg="mod">
          <ac:chgData name="David Butler" userId="1d4169bac4fa5473" providerId="LiveId" clId="{A7037800-C62F-4299-A06A-B6C5737DA864}" dt="2025-08-06T13:01:39.196" v="189" actId="1076"/>
          <ac:spMkLst>
            <pc:docMk/>
            <pc:sldMk cId="2013782049" sldId="288"/>
            <ac:spMk id="10" creationId="{8C8A64E4-0756-FE72-CF52-7CE001B75A75}"/>
          </ac:spMkLst>
        </pc:spChg>
        <pc:spChg chg="mod">
          <ac:chgData name="David Butler" userId="1d4169bac4fa5473" providerId="LiveId" clId="{A7037800-C62F-4299-A06A-B6C5737DA864}" dt="2025-08-06T13:00:55.550" v="176" actId="403"/>
          <ac:spMkLst>
            <pc:docMk/>
            <pc:sldMk cId="2013782049" sldId="288"/>
            <ac:spMk id="11" creationId="{7EAF4343-30D2-BDED-2003-FBD47C56CE97}"/>
          </ac:spMkLst>
        </pc:spChg>
      </pc:sldChg>
      <pc:sldChg chg="del">
        <pc:chgData name="David Butler" userId="1d4169bac4fa5473" providerId="LiveId" clId="{A7037800-C62F-4299-A06A-B6C5737DA864}" dt="2025-08-06T13:02:23.543" v="212" actId="47"/>
        <pc:sldMkLst>
          <pc:docMk/>
          <pc:sldMk cId="3494267729" sldId="289"/>
        </pc:sldMkLst>
      </pc:sldChg>
      <pc:sldChg chg="del">
        <pc:chgData name="David Butler" userId="1d4169bac4fa5473" providerId="LiveId" clId="{A7037800-C62F-4299-A06A-B6C5737DA864}" dt="2025-08-06T13:02:24.300" v="214" actId="47"/>
        <pc:sldMkLst>
          <pc:docMk/>
          <pc:sldMk cId="2863046678" sldId="290"/>
        </pc:sldMkLst>
      </pc:sldChg>
      <pc:sldChg chg="del">
        <pc:chgData name="David Butler" userId="1d4169bac4fa5473" providerId="LiveId" clId="{A7037800-C62F-4299-A06A-B6C5737DA864}" dt="2025-08-06T13:02:25.085" v="215" actId="47"/>
        <pc:sldMkLst>
          <pc:docMk/>
          <pc:sldMk cId="1401401475" sldId="291"/>
        </pc:sldMkLst>
      </pc:sldChg>
      <pc:sldChg chg="modSp mod">
        <pc:chgData name="David Butler" userId="1d4169bac4fa5473" providerId="LiveId" clId="{A7037800-C62F-4299-A06A-B6C5737DA864}" dt="2025-08-06T13:08:09.486" v="318" actId="1076"/>
        <pc:sldMkLst>
          <pc:docMk/>
          <pc:sldMk cId="2066152977" sldId="292"/>
        </pc:sldMkLst>
        <pc:spChg chg="mod">
          <ac:chgData name="David Butler" userId="1d4169bac4fa5473" providerId="LiveId" clId="{A7037800-C62F-4299-A06A-B6C5737DA864}" dt="2025-08-06T13:08:09.486" v="318" actId="1076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A7037800-C62F-4299-A06A-B6C5737DA864}" dt="2025-08-06T13:08:16.559" v="329" actId="20577"/>
        <pc:sldMkLst>
          <pc:docMk/>
          <pc:sldMk cId="2680864735" sldId="293"/>
        </pc:sldMkLst>
        <pc:spChg chg="mod">
          <ac:chgData name="David Butler" userId="1d4169bac4fa5473" providerId="LiveId" clId="{A7037800-C62F-4299-A06A-B6C5737DA864}" dt="2025-08-06T13:08:16.559" v="329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A7037800-C62F-4299-A06A-B6C5737DA864}" dt="2025-08-06T13:08:34.941" v="345" actId="1076"/>
        <pc:sldMkLst>
          <pc:docMk/>
          <pc:sldMk cId="741386051" sldId="294"/>
        </pc:sldMkLst>
        <pc:spChg chg="mod">
          <ac:chgData name="David Butler" userId="1d4169bac4fa5473" providerId="LiveId" clId="{A7037800-C62F-4299-A06A-B6C5737DA864}" dt="2025-08-06T13:08:34.941" v="345" actId="1076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A7037800-C62F-4299-A06A-B6C5737DA864}" dt="2025-08-06T13:07:42.797" v="308" actId="20577"/>
        <pc:sldMkLst>
          <pc:docMk/>
          <pc:sldMk cId="1236964882" sldId="296"/>
        </pc:sldMkLst>
        <pc:spChg chg="mod">
          <ac:chgData name="David Butler" userId="1d4169bac4fa5473" providerId="LiveId" clId="{A7037800-C62F-4299-A06A-B6C5737DA864}" dt="2025-08-06T13:07:42.797" v="308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A7037800-C62F-4299-A06A-B6C5737DA864}" dt="2025-08-06T13:04:12.454" v="253" actId="1076"/>
        <pc:sldMkLst>
          <pc:docMk/>
          <pc:sldMk cId="3721678615" sldId="297"/>
        </pc:sldMkLst>
      </pc:sldChg>
      <pc:sldChg chg="add del">
        <pc:chgData name="David Butler" userId="1d4169bac4fa5473" providerId="LiveId" clId="{A7037800-C62F-4299-A06A-B6C5737DA864}" dt="2025-08-06T13:03:06.894" v="231" actId="47"/>
        <pc:sldMkLst>
          <pc:docMk/>
          <pc:sldMk cId="3519598449" sldId="298"/>
        </pc:sldMkLst>
      </pc:sldChg>
      <pc:sldChg chg="delSp modSp add mod">
        <pc:chgData name="David Butler" userId="1d4169bac4fa5473" providerId="LiveId" clId="{A7037800-C62F-4299-A06A-B6C5737DA864}" dt="2025-08-06T13:05:14.519" v="267" actId="1076"/>
        <pc:sldMkLst>
          <pc:docMk/>
          <pc:sldMk cId="4006559877" sldId="298"/>
        </pc:sldMkLst>
      </pc:sldChg>
      <pc:sldChg chg="delSp modSp add mod">
        <pc:chgData name="David Butler" userId="1d4169bac4fa5473" providerId="LiveId" clId="{A7037800-C62F-4299-A06A-B6C5737DA864}" dt="2025-08-06T13:06:43.481" v="290" actId="1076"/>
        <pc:sldMkLst>
          <pc:docMk/>
          <pc:sldMk cId="2877572591" sldId="299"/>
        </pc:sldMkLst>
      </pc:sldChg>
      <pc:sldChg chg="add del">
        <pc:chgData name="David Butler" userId="1d4169bac4fa5473" providerId="LiveId" clId="{A7037800-C62F-4299-A06A-B6C5737DA864}" dt="2025-08-06T13:03:07.234" v="232" actId="47"/>
        <pc:sldMkLst>
          <pc:docMk/>
          <pc:sldMk cId="3261929067" sldId="299"/>
        </pc:sldMkLst>
      </pc:sldChg>
      <pc:sldChg chg="add del">
        <pc:chgData name="David Butler" userId="1d4169bac4fa5473" providerId="LiveId" clId="{A7037800-C62F-4299-A06A-B6C5737DA864}" dt="2025-08-06T13:03:07.854" v="233" actId="47"/>
        <pc:sldMkLst>
          <pc:docMk/>
          <pc:sldMk cId="2205767210" sldId="300"/>
        </pc:sldMkLst>
      </pc:sldChg>
      <pc:sldChg chg="addSp delSp modSp add mod">
        <pc:chgData name="David Butler" userId="1d4169bac4fa5473" providerId="LiveId" clId="{A7037800-C62F-4299-A06A-B6C5737DA864}" dt="2025-08-06T13:07:34.395" v="303" actId="1076"/>
        <pc:sldMkLst>
          <pc:docMk/>
          <pc:sldMk cId="2425506548" sldId="300"/>
        </pc:sldMkLst>
      </pc:sldChg>
      <pc:sldChg chg="delSp modSp add mod">
        <pc:chgData name="David Butler" userId="1d4169bac4fa5473" providerId="LiveId" clId="{A7037800-C62F-4299-A06A-B6C5737DA864}" dt="2025-08-06T13:03:32.285" v="243" actId="1076"/>
        <pc:sldMkLst>
          <pc:docMk/>
          <pc:sldMk cId="2717723411" sldId="301"/>
        </pc:sldMkLst>
      </pc:sldChg>
      <pc:sldChg chg="add del">
        <pc:chgData name="David Butler" userId="1d4169bac4fa5473" providerId="LiveId" clId="{A7037800-C62F-4299-A06A-B6C5737DA864}" dt="2025-08-06T13:03:08.472" v="234" actId="47"/>
        <pc:sldMkLst>
          <pc:docMk/>
          <pc:sldMk cId="3563862966" sldId="301"/>
        </pc:sldMkLst>
      </pc:sldChg>
      <pc:sldChg chg="add del">
        <pc:chgData name="David Butler" userId="1d4169bac4fa5473" providerId="LiveId" clId="{A7037800-C62F-4299-A06A-B6C5737DA864}" dt="2025-08-06T13:03:09.159" v="235" actId="47"/>
        <pc:sldMkLst>
          <pc:docMk/>
          <pc:sldMk cId="2549365731" sldId="302"/>
        </pc:sldMkLst>
      </pc:sldChg>
    </pc:docChg>
  </pc:docChgLst>
  <pc:docChgLst>
    <pc:chgData name="David Butler" userId="1d4169bac4fa5473" providerId="LiveId" clId="{12FB6867-3113-459A-BBA8-5139827B61B8}"/>
    <pc:docChg chg="undo custSel addSld delSld modSld">
      <pc:chgData name="David Butler" userId="1d4169bac4fa5473" providerId="LiveId" clId="{12FB6867-3113-459A-BBA8-5139827B61B8}" dt="2025-08-09T10:11:45.515" v="180" actId="1076"/>
      <pc:docMkLst>
        <pc:docMk/>
      </pc:docMkLst>
      <pc:sldChg chg="modSp mod">
        <pc:chgData name="David Butler" userId="1d4169bac4fa5473" providerId="LiveId" clId="{12FB6867-3113-459A-BBA8-5139827B61B8}" dt="2025-08-09T10:08:26.671" v="76" actId="20577"/>
        <pc:sldMkLst>
          <pc:docMk/>
          <pc:sldMk cId="382111458" sldId="269"/>
        </pc:sldMkLst>
        <pc:spChg chg="mod">
          <ac:chgData name="David Butler" userId="1d4169bac4fa5473" providerId="LiveId" clId="{12FB6867-3113-459A-BBA8-5139827B61B8}" dt="2025-08-09T10:08:26.671" v="76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12FB6867-3113-459A-BBA8-5139827B61B8}" dt="2025-08-09T10:08:51.232" v="91" actId="20577"/>
        <pc:sldMkLst>
          <pc:docMk/>
          <pc:sldMk cId="600683253" sldId="270"/>
        </pc:sldMkLst>
        <pc:spChg chg="mod">
          <ac:chgData name="David Butler" userId="1d4169bac4fa5473" providerId="LiveId" clId="{12FB6867-3113-459A-BBA8-5139827B61B8}" dt="2025-08-09T10:08:51.232" v="91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12FB6867-3113-459A-BBA8-5139827B61B8}" dt="2025-08-09T10:08:54.344" v="94" actId="20577"/>
        <pc:sldMkLst>
          <pc:docMk/>
          <pc:sldMk cId="1440179092" sldId="271"/>
        </pc:sldMkLst>
        <pc:spChg chg="mod">
          <ac:chgData name="David Butler" userId="1d4169bac4fa5473" providerId="LiveId" clId="{12FB6867-3113-459A-BBA8-5139827B61B8}" dt="2025-08-09T10:08:54.344" v="94" actId="20577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12FB6867-3113-459A-BBA8-5139827B61B8}" dt="2025-08-09T10:09:02.434" v="97" actId="20577"/>
        <pc:sldMkLst>
          <pc:docMk/>
          <pc:sldMk cId="2412835760" sldId="272"/>
        </pc:sldMkLst>
        <pc:spChg chg="mod">
          <ac:chgData name="David Butler" userId="1d4169bac4fa5473" providerId="LiveId" clId="{12FB6867-3113-459A-BBA8-5139827B61B8}" dt="2025-08-09T10:09:02.434" v="97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12FB6867-3113-459A-BBA8-5139827B61B8}" dt="2025-08-09T10:08:18.992" v="73" actId="20577"/>
        <pc:sldMkLst>
          <pc:docMk/>
          <pc:sldMk cId="433527640" sldId="284"/>
        </pc:sldMkLst>
        <pc:spChg chg="mod">
          <ac:chgData name="David Butler" userId="1d4169bac4fa5473" providerId="LiveId" clId="{12FB6867-3113-459A-BBA8-5139827B61B8}" dt="2025-08-09T10:07:54.191" v="34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12FB6867-3113-459A-BBA8-5139827B61B8}" dt="2025-08-09T10:08:18.992" v="73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12FB6867-3113-459A-BBA8-5139827B61B8}" dt="2025-08-09T10:10:51.669" v="160" actId="1076"/>
        <pc:sldMkLst>
          <pc:docMk/>
          <pc:sldMk cId="2013782049" sldId="288"/>
        </pc:sldMkLst>
        <pc:spChg chg="add mod">
          <ac:chgData name="David Butler" userId="1d4169bac4fa5473" providerId="LiveId" clId="{12FB6867-3113-459A-BBA8-5139827B61B8}" dt="2025-08-09T10:10:48.952" v="159" actId="1076"/>
          <ac:spMkLst>
            <pc:docMk/>
            <pc:sldMk cId="2013782049" sldId="288"/>
            <ac:spMk id="2" creationId="{9B1694B1-5282-3566-EAC6-9618E4990D60}"/>
          </ac:spMkLst>
        </pc:spChg>
        <pc:spChg chg="mod">
          <ac:chgData name="David Butler" userId="1d4169bac4fa5473" providerId="LiveId" clId="{12FB6867-3113-459A-BBA8-5139827B61B8}" dt="2025-08-09T10:09:39.874" v="123" actId="20577"/>
          <ac:spMkLst>
            <pc:docMk/>
            <pc:sldMk cId="2013782049" sldId="288"/>
            <ac:spMk id="3" creationId="{E1B0DF96-A6EC-7B66-09B6-3F66E10BE99D}"/>
          </ac:spMkLst>
        </pc:spChg>
        <pc:spChg chg="mod">
          <ac:chgData name="David Butler" userId="1d4169bac4fa5473" providerId="LiveId" clId="{12FB6867-3113-459A-BBA8-5139827B61B8}" dt="2025-08-09T10:10:06.638" v="138" actId="14100"/>
          <ac:spMkLst>
            <pc:docMk/>
            <pc:sldMk cId="2013782049" sldId="288"/>
            <ac:spMk id="4" creationId="{EAC4152A-7376-D4C8-7DBE-537D2D422D2C}"/>
          </ac:spMkLst>
        </pc:spChg>
        <pc:spChg chg="mod">
          <ac:chgData name="David Butler" userId="1d4169bac4fa5473" providerId="LiveId" clId="{12FB6867-3113-459A-BBA8-5139827B61B8}" dt="2025-08-09T10:10:51.669" v="160" actId="1076"/>
          <ac:spMkLst>
            <pc:docMk/>
            <pc:sldMk cId="2013782049" sldId="288"/>
            <ac:spMk id="6" creationId="{91B94888-69FE-137E-AF94-E85954B176EF}"/>
          </ac:spMkLst>
        </pc:spChg>
        <pc:spChg chg="del mod">
          <ac:chgData name="David Butler" userId="1d4169bac4fa5473" providerId="LiveId" clId="{12FB6867-3113-459A-BBA8-5139827B61B8}" dt="2025-08-09T10:10:42.711" v="158" actId="478"/>
          <ac:spMkLst>
            <pc:docMk/>
            <pc:sldMk cId="2013782049" sldId="288"/>
            <ac:spMk id="7" creationId="{3B3DB203-654A-7641-5AE4-AEDBD3BA43A7}"/>
          </ac:spMkLst>
        </pc:spChg>
        <pc:spChg chg="add mod">
          <ac:chgData name="David Butler" userId="1d4169bac4fa5473" providerId="LiveId" clId="{12FB6867-3113-459A-BBA8-5139827B61B8}" dt="2025-08-09T10:10:14.401" v="146" actId="20577"/>
          <ac:spMkLst>
            <pc:docMk/>
            <pc:sldMk cId="2013782049" sldId="288"/>
            <ac:spMk id="8" creationId="{50B61985-E419-A36E-591C-110023887007}"/>
          </ac:spMkLst>
        </pc:spChg>
        <pc:spChg chg="mod">
          <ac:chgData name="David Butler" userId="1d4169bac4fa5473" providerId="LiveId" clId="{12FB6867-3113-459A-BBA8-5139827B61B8}" dt="2025-08-09T10:09:51.876" v="132" actId="20577"/>
          <ac:spMkLst>
            <pc:docMk/>
            <pc:sldMk cId="2013782049" sldId="288"/>
            <ac:spMk id="9" creationId="{3F31409A-6B84-09CA-0B69-8E7D2F16486D}"/>
          </ac:spMkLst>
        </pc:spChg>
        <pc:spChg chg="mod">
          <ac:chgData name="David Butler" userId="1d4169bac4fa5473" providerId="LiveId" clId="{12FB6867-3113-459A-BBA8-5139827B61B8}" dt="2025-08-09T10:09:43.348" v="126" actId="20577"/>
          <ac:spMkLst>
            <pc:docMk/>
            <pc:sldMk cId="2013782049" sldId="288"/>
            <ac:spMk id="10" creationId="{8C8A64E4-0756-FE72-CF52-7CE001B75A75}"/>
          </ac:spMkLst>
        </pc:spChg>
        <pc:spChg chg="del mod">
          <ac:chgData name="David Butler" userId="1d4169bac4fa5473" providerId="LiveId" clId="{12FB6867-3113-459A-BBA8-5139827B61B8}" dt="2025-08-09T10:10:39.876" v="157" actId="478"/>
          <ac:spMkLst>
            <pc:docMk/>
            <pc:sldMk cId="2013782049" sldId="288"/>
            <ac:spMk id="11" creationId="{7EAF4343-30D2-BDED-2003-FBD47C56CE97}"/>
          </ac:spMkLst>
        </pc:spChg>
      </pc:sldChg>
      <pc:sldChg chg="modSp mod">
        <pc:chgData name="David Butler" userId="1d4169bac4fa5473" providerId="LiveId" clId="{12FB6867-3113-459A-BBA8-5139827B61B8}" dt="2025-08-09T10:08:35.793" v="82" actId="20577"/>
        <pc:sldMkLst>
          <pc:docMk/>
          <pc:sldMk cId="2066152977" sldId="292"/>
        </pc:sldMkLst>
        <pc:spChg chg="mod">
          <ac:chgData name="David Butler" userId="1d4169bac4fa5473" providerId="LiveId" clId="{12FB6867-3113-459A-BBA8-5139827B61B8}" dt="2025-08-09T10:08:35.793" v="82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12FB6867-3113-459A-BBA8-5139827B61B8}" dt="2025-08-09T10:08:39.409" v="85" actId="20577"/>
        <pc:sldMkLst>
          <pc:docMk/>
          <pc:sldMk cId="2680864735" sldId="293"/>
        </pc:sldMkLst>
        <pc:spChg chg="mod">
          <ac:chgData name="David Butler" userId="1d4169bac4fa5473" providerId="LiveId" clId="{12FB6867-3113-459A-BBA8-5139827B61B8}" dt="2025-08-09T10:08:39.409" v="85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12FB6867-3113-459A-BBA8-5139827B61B8}" dt="2025-08-09T10:08:43.219" v="88" actId="20577"/>
        <pc:sldMkLst>
          <pc:docMk/>
          <pc:sldMk cId="741386051" sldId="294"/>
        </pc:sldMkLst>
        <pc:spChg chg="mod">
          <ac:chgData name="David Butler" userId="1d4169bac4fa5473" providerId="LiveId" clId="{12FB6867-3113-459A-BBA8-5139827B61B8}" dt="2025-08-09T10:08:43.219" v="88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12FB6867-3113-459A-BBA8-5139827B61B8}" dt="2025-08-09T10:08:29.993" v="79" actId="20577"/>
        <pc:sldMkLst>
          <pc:docMk/>
          <pc:sldMk cId="1236964882" sldId="296"/>
        </pc:sldMkLst>
        <pc:spChg chg="mod">
          <ac:chgData name="David Butler" userId="1d4169bac4fa5473" providerId="LiveId" clId="{12FB6867-3113-459A-BBA8-5139827B61B8}" dt="2025-08-09T10:08:29.993" v="79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">
        <pc:chgData name="David Butler" userId="1d4169bac4fa5473" providerId="LiveId" clId="{12FB6867-3113-459A-BBA8-5139827B61B8}" dt="2025-08-09T10:10:19.299" v="147" actId="47"/>
        <pc:sldMkLst>
          <pc:docMk/>
          <pc:sldMk cId="4112623047" sldId="297"/>
        </pc:sldMkLst>
      </pc:sldChg>
      <pc:sldChg chg="del">
        <pc:chgData name="David Butler" userId="1d4169bac4fa5473" providerId="LiveId" clId="{12FB6867-3113-459A-BBA8-5139827B61B8}" dt="2025-08-09T10:10:19.866" v="148" actId="47"/>
        <pc:sldMkLst>
          <pc:docMk/>
          <pc:sldMk cId="2518524692" sldId="298"/>
        </pc:sldMkLst>
      </pc:sldChg>
      <pc:sldChg chg="del">
        <pc:chgData name="David Butler" userId="1d4169bac4fa5473" providerId="LiveId" clId="{12FB6867-3113-459A-BBA8-5139827B61B8}" dt="2025-08-09T10:10:20.354" v="149" actId="47"/>
        <pc:sldMkLst>
          <pc:docMk/>
          <pc:sldMk cId="789901932" sldId="299"/>
        </pc:sldMkLst>
      </pc:sldChg>
      <pc:sldChg chg="del">
        <pc:chgData name="David Butler" userId="1d4169bac4fa5473" providerId="LiveId" clId="{12FB6867-3113-459A-BBA8-5139827B61B8}" dt="2025-08-09T10:10:20.838" v="150" actId="47"/>
        <pc:sldMkLst>
          <pc:docMk/>
          <pc:sldMk cId="3676981358" sldId="300"/>
        </pc:sldMkLst>
      </pc:sldChg>
      <pc:sldChg chg="modSp add mod">
        <pc:chgData name="David Butler" userId="1d4169bac4fa5473" providerId="LiveId" clId="{12FB6867-3113-459A-BBA8-5139827B61B8}" dt="2025-08-09T10:09:10.358" v="102" actId="20577"/>
        <pc:sldMkLst>
          <pc:docMk/>
          <pc:sldMk cId="2497918089" sldId="301"/>
        </pc:sldMkLst>
        <pc:spChg chg="mod">
          <ac:chgData name="David Butler" userId="1d4169bac4fa5473" providerId="LiveId" clId="{12FB6867-3113-459A-BBA8-5139827B61B8}" dt="2025-08-09T10:09:10.358" v="102" actId="20577"/>
          <ac:spMkLst>
            <pc:docMk/>
            <pc:sldMk cId="2497918089" sldId="301"/>
            <ac:spMk id="2" creationId="{0347531D-BAA2-9EE2-D6EE-3CBBA5104F23}"/>
          </ac:spMkLst>
        </pc:spChg>
      </pc:sldChg>
      <pc:sldChg chg="delSp modSp add mod">
        <pc:chgData name="David Butler" userId="1d4169bac4fa5473" providerId="LiveId" clId="{12FB6867-3113-459A-BBA8-5139827B61B8}" dt="2025-08-09T10:11:13.794" v="168" actId="1076"/>
        <pc:sldMkLst>
          <pc:docMk/>
          <pc:sldMk cId="1645509911" sldId="302"/>
        </pc:sldMkLst>
        <pc:spChg chg="mod">
          <ac:chgData name="David Butler" userId="1d4169bac4fa5473" providerId="LiveId" clId="{12FB6867-3113-459A-BBA8-5139827B61B8}" dt="2025-08-09T10:11:13.794" v="168" actId="1076"/>
          <ac:spMkLst>
            <pc:docMk/>
            <pc:sldMk cId="1645509911" sldId="302"/>
            <ac:spMk id="2" creationId="{353306EA-D6BB-8521-FEA3-8D4B775E3E74}"/>
          </ac:spMkLst>
        </pc:spChg>
        <pc:spChg chg="del">
          <ac:chgData name="David Butler" userId="1d4169bac4fa5473" providerId="LiveId" clId="{12FB6867-3113-459A-BBA8-5139827B61B8}" dt="2025-08-09T10:10:58.341" v="162" actId="478"/>
          <ac:spMkLst>
            <pc:docMk/>
            <pc:sldMk cId="1645509911" sldId="302"/>
            <ac:spMk id="3" creationId="{05502E45-85FF-96A0-2046-B242CA9F27F5}"/>
          </ac:spMkLst>
        </pc:spChg>
        <pc:spChg chg="mod">
          <ac:chgData name="David Butler" userId="1d4169bac4fa5473" providerId="LiveId" clId="{12FB6867-3113-459A-BBA8-5139827B61B8}" dt="2025-08-09T10:11:11.436" v="167" actId="1076"/>
          <ac:spMkLst>
            <pc:docMk/>
            <pc:sldMk cId="1645509911" sldId="302"/>
            <ac:spMk id="4" creationId="{DD754DB3-5AFF-AC67-6A8A-9F8C4F42CF4F}"/>
          </ac:spMkLst>
        </pc:spChg>
        <pc:spChg chg="mod">
          <ac:chgData name="David Butler" userId="1d4169bac4fa5473" providerId="LiveId" clId="{12FB6867-3113-459A-BBA8-5139827B61B8}" dt="2025-08-09T10:11:02.579" v="164" actId="1076"/>
          <ac:spMkLst>
            <pc:docMk/>
            <pc:sldMk cId="1645509911" sldId="302"/>
            <ac:spMk id="7" creationId="{0ADC2D7E-72E1-C478-B8A8-E8C003187CAA}"/>
          </ac:spMkLst>
        </pc:spChg>
        <pc:spChg chg="del">
          <ac:chgData name="David Butler" userId="1d4169bac4fa5473" providerId="LiveId" clId="{12FB6867-3113-459A-BBA8-5139827B61B8}" dt="2025-08-09T10:10:55.302" v="161" actId="478"/>
          <ac:spMkLst>
            <pc:docMk/>
            <pc:sldMk cId="1645509911" sldId="302"/>
            <ac:spMk id="8" creationId="{74595B30-3A69-C9CE-C369-4DD2C46193EB}"/>
          </ac:spMkLst>
        </pc:spChg>
        <pc:spChg chg="mod">
          <ac:chgData name="David Butler" userId="1d4169bac4fa5473" providerId="LiveId" clId="{12FB6867-3113-459A-BBA8-5139827B61B8}" dt="2025-08-09T10:11:04.591" v="165" actId="1076"/>
          <ac:spMkLst>
            <pc:docMk/>
            <pc:sldMk cId="1645509911" sldId="302"/>
            <ac:spMk id="11" creationId="{F45528BE-A88B-036F-483E-DFC3D057CB05}"/>
          </ac:spMkLst>
        </pc:spChg>
      </pc:sldChg>
      <pc:sldChg chg="addSp delSp modSp add mod">
        <pc:chgData name="David Butler" userId="1d4169bac4fa5473" providerId="LiveId" clId="{12FB6867-3113-459A-BBA8-5139827B61B8}" dt="2025-08-09T10:11:45.515" v="180" actId="1076"/>
        <pc:sldMkLst>
          <pc:docMk/>
          <pc:sldMk cId="3290473624" sldId="303"/>
        </pc:sldMkLst>
        <pc:spChg chg="del">
          <ac:chgData name="David Butler" userId="1d4169bac4fa5473" providerId="LiveId" clId="{12FB6867-3113-459A-BBA8-5139827B61B8}" dt="2025-08-09T10:11:25.064" v="172" actId="478"/>
          <ac:spMkLst>
            <pc:docMk/>
            <pc:sldMk cId="3290473624" sldId="303"/>
            <ac:spMk id="2" creationId="{295D9BCC-87B9-42C1-5E67-03956FC18F5A}"/>
          </ac:spMkLst>
        </pc:spChg>
        <pc:spChg chg="add del mod">
          <ac:chgData name="David Butler" userId="1d4169bac4fa5473" providerId="LiveId" clId="{12FB6867-3113-459A-BBA8-5139827B61B8}" dt="2025-08-09T10:11:43.020" v="179" actId="1076"/>
          <ac:spMkLst>
            <pc:docMk/>
            <pc:sldMk cId="3290473624" sldId="303"/>
            <ac:spMk id="3" creationId="{E7C6F2BA-719F-A79C-F40C-D3F4ECB68442}"/>
          </ac:spMkLst>
        </pc:spChg>
        <pc:spChg chg="mod">
          <ac:chgData name="David Butler" userId="1d4169bac4fa5473" providerId="LiveId" clId="{12FB6867-3113-459A-BBA8-5139827B61B8}" dt="2025-08-09T10:11:31.272" v="175" actId="1076"/>
          <ac:spMkLst>
            <pc:docMk/>
            <pc:sldMk cId="3290473624" sldId="303"/>
            <ac:spMk id="4" creationId="{F7E80D87-AFB0-DF87-E00C-FF2E25624BC0}"/>
          </ac:spMkLst>
        </pc:spChg>
        <pc:spChg chg="del">
          <ac:chgData name="David Butler" userId="1d4169bac4fa5473" providerId="LiveId" clId="{12FB6867-3113-459A-BBA8-5139827B61B8}" dt="2025-08-09T10:11:18.521" v="169" actId="478"/>
          <ac:spMkLst>
            <pc:docMk/>
            <pc:sldMk cId="3290473624" sldId="303"/>
            <ac:spMk id="5" creationId="{DFC59D6D-0B81-45B7-C48C-1BA8540D6DA8}"/>
          </ac:spMkLst>
        </pc:spChg>
        <pc:spChg chg="mod">
          <ac:chgData name="David Butler" userId="1d4169bac4fa5473" providerId="LiveId" clId="{12FB6867-3113-459A-BBA8-5139827B61B8}" dt="2025-08-09T10:11:45.515" v="180" actId="1076"/>
          <ac:spMkLst>
            <pc:docMk/>
            <pc:sldMk cId="3290473624" sldId="303"/>
            <ac:spMk id="7" creationId="{70458770-E827-2B83-B1F1-EA2DDB13DC63}"/>
          </ac:spMkLst>
        </pc:spChg>
        <pc:spChg chg="mod">
          <ac:chgData name="David Butler" userId="1d4169bac4fa5473" providerId="LiveId" clId="{12FB6867-3113-459A-BBA8-5139827B61B8}" dt="2025-08-09T10:11:29.668" v="174" actId="1076"/>
          <ac:spMkLst>
            <pc:docMk/>
            <pc:sldMk cId="3290473624" sldId="303"/>
            <ac:spMk id="8" creationId="{2E08D18C-82F2-76EF-B4BF-F968E7681FB2}"/>
          </ac:spMkLst>
        </pc:spChg>
        <pc:spChg chg="mod">
          <ac:chgData name="David Butler" userId="1d4169bac4fa5473" providerId="LiveId" clId="{12FB6867-3113-459A-BBA8-5139827B61B8}" dt="2025-08-09T10:11:26.840" v="173" actId="1076"/>
          <ac:spMkLst>
            <pc:docMk/>
            <pc:sldMk cId="3290473624" sldId="303"/>
            <ac:spMk id="9" creationId="{17624727-3425-9DDB-8578-7EA30E97A54A}"/>
          </ac:spMkLst>
        </pc:spChg>
        <pc:spChg chg="mod">
          <ac:chgData name="David Butler" userId="1d4169bac4fa5473" providerId="LiveId" clId="{12FB6867-3113-459A-BBA8-5139827B61B8}" dt="2025-08-09T10:11:37.981" v="177" actId="1076"/>
          <ac:spMkLst>
            <pc:docMk/>
            <pc:sldMk cId="3290473624" sldId="303"/>
            <ac:spMk id="10" creationId="{F3D444A0-04F4-E7C0-02E1-6B5383734D7E}"/>
          </ac:spMkLst>
        </pc:spChg>
      </pc:sldChg>
      <pc:sldChg chg="delSp modSp add mod">
        <pc:chgData name="David Butler" userId="1d4169bac4fa5473" providerId="LiveId" clId="{12FB6867-3113-459A-BBA8-5139827B61B8}" dt="2025-08-09T10:10:36.149" v="156" actId="1076"/>
        <pc:sldMkLst>
          <pc:docMk/>
          <pc:sldMk cId="2281485091" sldId="304"/>
        </pc:sldMkLst>
        <pc:spChg chg="del">
          <ac:chgData name="David Butler" userId="1d4169bac4fa5473" providerId="LiveId" clId="{12FB6867-3113-459A-BBA8-5139827B61B8}" dt="2025-08-09T10:10:33.973" v="155" actId="478"/>
          <ac:spMkLst>
            <pc:docMk/>
            <pc:sldMk cId="2281485091" sldId="304"/>
            <ac:spMk id="4" creationId="{5C8BE364-6F61-F66D-F179-5601094AB822}"/>
          </ac:spMkLst>
        </pc:spChg>
        <pc:spChg chg="del">
          <ac:chgData name="David Butler" userId="1d4169bac4fa5473" providerId="LiveId" clId="{12FB6867-3113-459A-BBA8-5139827B61B8}" dt="2025-08-09T10:10:32.353" v="154" actId="478"/>
          <ac:spMkLst>
            <pc:docMk/>
            <pc:sldMk cId="2281485091" sldId="304"/>
            <ac:spMk id="10" creationId="{B78E7375-93A4-45A3-0267-95168FC915D1}"/>
          </ac:spMkLst>
        </pc:spChg>
        <pc:spChg chg="mod">
          <ac:chgData name="David Butler" userId="1d4169bac4fa5473" providerId="LiveId" clId="{12FB6867-3113-459A-BBA8-5139827B61B8}" dt="2025-08-09T10:10:36.149" v="156" actId="1076"/>
          <ac:spMkLst>
            <pc:docMk/>
            <pc:sldMk cId="2281485091" sldId="304"/>
            <ac:spMk id="11" creationId="{B44FFF45-1C53-D8B6-FCCF-43557636D552}"/>
          </ac:spMkLst>
        </pc:spChg>
      </pc:sldChg>
    </pc:docChg>
  </pc:docChgLst>
  <pc:docChgLst>
    <pc:chgData name="David Butler" userId="1d4169bac4fa5473" providerId="LiveId" clId="{806276E9-998A-4B07-9402-043586223017}"/>
    <pc:docChg chg="custSel addSld delSld modSld sldOrd">
      <pc:chgData name="David Butler" userId="1d4169bac4fa5473" providerId="LiveId" clId="{806276E9-998A-4B07-9402-043586223017}" dt="2025-08-04T12:29:02.949" v="364" actId="47"/>
      <pc:docMkLst>
        <pc:docMk/>
      </pc:docMkLst>
      <pc:sldChg chg="modSp mod">
        <pc:chgData name="David Butler" userId="1d4169bac4fa5473" providerId="LiveId" clId="{806276E9-998A-4B07-9402-043586223017}" dt="2025-08-04T12:25:12.229" v="284" actId="1076"/>
        <pc:sldMkLst>
          <pc:docMk/>
          <pc:sldMk cId="382111458" sldId="269"/>
        </pc:sldMkLst>
        <pc:spChg chg="mod">
          <ac:chgData name="David Butler" userId="1d4169bac4fa5473" providerId="LiveId" clId="{806276E9-998A-4B07-9402-043586223017}" dt="2025-08-04T12:25:12.229" v="284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6:15.804" v="335" actId="1076"/>
        <pc:sldMkLst>
          <pc:docMk/>
          <pc:sldMk cId="600683253" sldId="270"/>
        </pc:sldMkLst>
        <pc:spChg chg="mod">
          <ac:chgData name="David Butler" userId="1d4169bac4fa5473" providerId="LiveId" clId="{806276E9-998A-4B07-9402-043586223017}" dt="2025-08-04T12:26:15.804" v="335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7:09.851" v="348" actId="403"/>
        <pc:sldMkLst>
          <pc:docMk/>
          <pc:sldMk cId="1440179092" sldId="271"/>
        </pc:sldMkLst>
        <pc:spChg chg="mod">
          <ac:chgData name="David Butler" userId="1d4169bac4fa5473" providerId="LiveId" clId="{806276E9-998A-4B07-9402-043586223017}" dt="2025-08-04T12:27:09.851" v="348" actId="403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8:16.143" v="353" actId="20577"/>
        <pc:sldMkLst>
          <pc:docMk/>
          <pc:sldMk cId="2412835760" sldId="272"/>
        </pc:sldMkLst>
        <pc:spChg chg="mod">
          <ac:chgData name="David Butler" userId="1d4169bac4fa5473" providerId="LiveId" clId="{806276E9-998A-4B07-9402-043586223017}" dt="2025-08-04T12:28:16.143" v="353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8:39.238" v="359" actId="403"/>
        <pc:sldMkLst>
          <pc:docMk/>
          <pc:sldMk cId="2880101976" sldId="273"/>
        </pc:sldMkLst>
      </pc:sldChg>
      <pc:sldChg chg="del">
        <pc:chgData name="David Butler" userId="1d4169bac4fa5473" providerId="LiveId" clId="{806276E9-998A-4B07-9402-043586223017}" dt="2025-08-04T12:28:47.260" v="360" actId="47"/>
        <pc:sldMkLst>
          <pc:docMk/>
          <pc:sldMk cId="400183002" sldId="274"/>
        </pc:sldMkLst>
      </pc:sldChg>
      <pc:sldChg chg="del">
        <pc:chgData name="David Butler" userId="1d4169bac4fa5473" providerId="LiveId" clId="{806276E9-998A-4B07-9402-043586223017}" dt="2025-08-04T12:28:48.098" v="361" actId="47"/>
        <pc:sldMkLst>
          <pc:docMk/>
          <pc:sldMk cId="4182652023" sldId="275"/>
        </pc:sldMkLst>
      </pc:sldChg>
      <pc:sldChg chg="del">
        <pc:chgData name="David Butler" userId="1d4169bac4fa5473" providerId="LiveId" clId="{806276E9-998A-4B07-9402-043586223017}" dt="2025-08-04T12:28:49.656" v="362" actId="47"/>
        <pc:sldMkLst>
          <pc:docMk/>
          <pc:sldMk cId="3647822966" sldId="276"/>
        </pc:sldMkLst>
      </pc:sldChg>
      <pc:sldChg chg="del">
        <pc:chgData name="David Butler" userId="1d4169bac4fa5473" providerId="LiveId" clId="{806276E9-998A-4B07-9402-043586223017}" dt="2025-08-04T12:28:51.252" v="363" actId="47"/>
        <pc:sldMkLst>
          <pc:docMk/>
          <pc:sldMk cId="1793408645" sldId="277"/>
        </pc:sldMkLst>
      </pc:sldChg>
      <pc:sldChg chg="del">
        <pc:chgData name="David Butler" userId="1d4169bac4fa5473" providerId="LiveId" clId="{806276E9-998A-4B07-9402-043586223017}" dt="2025-08-04T12:29:02.949" v="364" actId="47"/>
        <pc:sldMkLst>
          <pc:docMk/>
          <pc:sldMk cId="2673097918" sldId="278"/>
        </pc:sldMkLst>
      </pc:sldChg>
      <pc:sldChg chg="addSp delSp modSp mod ord">
        <pc:chgData name="David Butler" userId="1d4169bac4fa5473" providerId="LiveId" clId="{806276E9-998A-4B07-9402-043586223017}" dt="2025-08-04T12:23:37.189" v="245" actId="1076"/>
        <pc:sldMkLst>
          <pc:docMk/>
          <pc:sldMk cId="3929899486" sldId="283"/>
        </pc:sldMkLst>
      </pc:sldChg>
      <pc:sldChg chg="modSp mod">
        <pc:chgData name="David Butler" userId="1d4169bac4fa5473" providerId="LiveId" clId="{806276E9-998A-4B07-9402-043586223017}" dt="2025-08-04T12:18:31.656" v="111" actId="20577"/>
        <pc:sldMkLst>
          <pc:docMk/>
          <pc:sldMk cId="433527640" sldId="284"/>
        </pc:sldMkLst>
        <pc:spChg chg="mod">
          <ac:chgData name="David Butler" userId="1d4169bac4fa5473" providerId="LiveId" clId="{806276E9-998A-4B07-9402-043586223017}" dt="2025-08-04T12:17:08.112" v="64" actId="404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806276E9-998A-4B07-9402-043586223017}" dt="2025-08-04T12:18:31.656" v="111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806276E9-998A-4B07-9402-043586223017}" dt="2025-08-04T12:23:52.098" v="246" actId="47"/>
        <pc:sldMkLst>
          <pc:docMk/>
          <pc:sldMk cId="1316810330" sldId="285"/>
        </pc:sldMkLst>
      </pc:sldChg>
      <pc:sldChg chg="del">
        <pc:chgData name="David Butler" userId="1d4169bac4fa5473" providerId="LiveId" clId="{806276E9-998A-4B07-9402-043586223017}" dt="2025-08-04T12:23:53.261" v="247" actId="47"/>
        <pc:sldMkLst>
          <pc:docMk/>
          <pc:sldMk cId="3778352482" sldId="286"/>
        </pc:sldMkLst>
      </pc:sldChg>
      <pc:sldChg chg="del">
        <pc:chgData name="David Butler" userId="1d4169bac4fa5473" providerId="LiveId" clId="{806276E9-998A-4B07-9402-043586223017}" dt="2025-08-04T12:23:53.936" v="248" actId="47"/>
        <pc:sldMkLst>
          <pc:docMk/>
          <pc:sldMk cId="2242917637" sldId="287"/>
        </pc:sldMkLst>
      </pc:sldChg>
      <pc:sldChg chg="delSp modSp add mod ord">
        <pc:chgData name="David Butler" userId="1d4169bac4fa5473" providerId="LiveId" clId="{806276E9-998A-4B07-9402-043586223017}" dt="2025-08-04T12:21:24.824" v="212"/>
        <pc:sldMkLst>
          <pc:docMk/>
          <pc:sldMk cId="2013782049" sldId="288"/>
        </pc:sldMkLst>
        <pc:spChg chg="mod">
          <ac:chgData name="David Butler" userId="1d4169bac4fa5473" providerId="LiveId" clId="{806276E9-998A-4B07-9402-043586223017}" dt="2025-08-04T12:21:05.569" v="207" actId="1076"/>
          <ac:spMkLst>
            <pc:docMk/>
            <pc:sldMk cId="2013782049" sldId="288"/>
            <ac:spMk id="5" creationId="{772D8873-4467-9275-C8B5-B875B7D9FCAC}"/>
          </ac:spMkLst>
        </pc:spChg>
      </pc:sldChg>
      <pc:sldChg chg="delSp modSp add mod">
        <pc:chgData name="David Butler" userId="1d4169bac4fa5473" providerId="LiveId" clId="{806276E9-998A-4B07-9402-043586223017}" dt="2025-08-04T12:21:52.159" v="220" actId="1076"/>
        <pc:sldMkLst>
          <pc:docMk/>
          <pc:sldMk cId="3494267729" sldId="289"/>
        </pc:sldMkLst>
      </pc:sldChg>
      <pc:sldChg chg="delSp modSp add mod">
        <pc:chgData name="David Butler" userId="1d4169bac4fa5473" providerId="LiveId" clId="{806276E9-998A-4B07-9402-043586223017}" dt="2025-08-04T12:22:43.859" v="235" actId="1076"/>
        <pc:sldMkLst>
          <pc:docMk/>
          <pc:sldMk cId="2863046678" sldId="290"/>
        </pc:sldMkLst>
      </pc:sldChg>
      <pc:sldChg chg="addSp delSp modSp add mod">
        <pc:chgData name="David Butler" userId="1d4169bac4fa5473" providerId="LiveId" clId="{806276E9-998A-4B07-9402-043586223017}" dt="2025-08-04T12:24:50.323" v="271" actId="1076"/>
        <pc:sldMkLst>
          <pc:docMk/>
          <pc:sldMk cId="1401401475" sldId="291"/>
        </pc:sldMkLst>
      </pc:sldChg>
      <pc:sldChg chg="modSp add mod">
        <pc:chgData name="David Butler" userId="1d4169bac4fa5473" providerId="LiveId" clId="{806276E9-998A-4B07-9402-043586223017}" dt="2025-08-04T12:25:18.316" v="290" actId="20577"/>
        <pc:sldMkLst>
          <pc:docMk/>
          <pc:sldMk cId="2066152977" sldId="292"/>
        </pc:sldMkLst>
        <pc:spChg chg="mod">
          <ac:chgData name="David Butler" userId="1d4169bac4fa5473" providerId="LiveId" clId="{806276E9-998A-4B07-9402-043586223017}" dt="2025-08-04T12:25:18.316" v="290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add mod">
        <pc:chgData name="David Butler" userId="1d4169bac4fa5473" providerId="LiveId" clId="{806276E9-998A-4B07-9402-043586223017}" dt="2025-08-04T12:25:27.192" v="298" actId="1076"/>
        <pc:sldMkLst>
          <pc:docMk/>
          <pc:sldMk cId="2680864735" sldId="293"/>
        </pc:sldMkLst>
        <pc:spChg chg="mod">
          <ac:chgData name="David Butler" userId="1d4169bac4fa5473" providerId="LiveId" clId="{806276E9-998A-4B07-9402-043586223017}" dt="2025-08-04T12:25:27.192" v="298" actId="1076"/>
          <ac:spMkLst>
            <pc:docMk/>
            <pc:sldMk cId="2680864735" sldId="293"/>
            <ac:spMk id="2" creationId="{CEF1C3DC-0BC4-ADA8-D3A0-6440E6A3DB88}"/>
          </ac:spMkLst>
        </pc:spChg>
      </pc:sldChg>
      <pc:sldChg chg="modSp add mod">
        <pc:chgData name="David Butler" userId="1d4169bac4fa5473" providerId="LiveId" clId="{806276E9-998A-4B07-9402-043586223017}" dt="2025-08-04T12:25:31.474" v="303" actId="20577"/>
        <pc:sldMkLst>
          <pc:docMk/>
          <pc:sldMk cId="741386051" sldId="294"/>
        </pc:sldMkLst>
        <pc:spChg chg="mod">
          <ac:chgData name="David Butler" userId="1d4169bac4fa5473" providerId="LiveId" clId="{806276E9-998A-4B07-9402-043586223017}" dt="2025-08-04T12:25:31.474" v="303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add mod">
        <pc:chgData name="David Butler" userId="1d4169bac4fa5473" providerId="LiveId" clId="{806276E9-998A-4B07-9402-043586223017}" dt="2025-08-04T12:26:02.908" v="325" actId="255"/>
        <pc:sldMkLst>
          <pc:docMk/>
          <pc:sldMk cId="712021484" sldId="295"/>
        </pc:sldMkLst>
        <pc:spChg chg="mod">
          <ac:chgData name="David Butler" userId="1d4169bac4fa5473" providerId="LiveId" clId="{806276E9-998A-4B07-9402-043586223017}" dt="2025-08-04T12:26:02.908" v="325" actId="255"/>
          <ac:spMkLst>
            <pc:docMk/>
            <pc:sldMk cId="712021484" sldId="295"/>
            <ac:spMk id="2" creationId="{4A3F583D-7557-9B6F-A737-E7C6AC3D0552}"/>
          </ac:spMkLst>
        </pc:spChg>
      </pc:sldChg>
      <pc:sldChg chg="modSp add mod">
        <pc:chgData name="David Butler" userId="1d4169bac4fa5473" providerId="LiveId" clId="{806276E9-998A-4B07-9402-043586223017}" dt="2025-08-04T12:26:54.727" v="343" actId="20577"/>
        <pc:sldMkLst>
          <pc:docMk/>
          <pc:sldMk cId="1236964882" sldId="296"/>
        </pc:sldMkLst>
        <pc:spChg chg="mod">
          <ac:chgData name="David Butler" userId="1d4169bac4fa5473" providerId="LiveId" clId="{806276E9-998A-4B07-9402-043586223017}" dt="2025-08-04T12:26:54.727" v="343" actId="20577"/>
          <ac:spMkLst>
            <pc:docMk/>
            <pc:sldMk cId="1236964882" sldId="296"/>
            <ac:spMk id="2" creationId="{7AF54C58-67CA-5770-1BC5-F7BE77EE1887}"/>
          </ac:spMkLst>
        </pc:spChg>
      </pc:sldChg>
    </pc:docChg>
  </pc:docChgLst>
  <pc:docChgLst>
    <pc:chgData name="David Butler" userId="1d4169bac4fa5473" providerId="LiveId" clId="{C2CEABC2-D94E-4043-85F8-C20965953A5C}"/>
    <pc:docChg chg="undo redo custSel addSld delSld modSld sldOrd">
      <pc:chgData name="David Butler" userId="1d4169bac4fa5473" providerId="LiveId" clId="{C2CEABC2-D94E-4043-85F8-C20965953A5C}" dt="2025-08-04T08:21:05.092" v="481" actId="47"/>
      <pc:docMkLst>
        <pc:docMk/>
      </pc:docMkLst>
      <pc:sldChg chg="del">
        <pc:chgData name="David Butler" userId="1d4169bac4fa5473" providerId="LiveId" clId="{C2CEABC2-D94E-4043-85F8-C20965953A5C}" dt="2025-08-04T07:48:23.845" v="6" actId="47"/>
        <pc:sldMkLst>
          <pc:docMk/>
          <pc:sldMk cId="1350668890" sldId="256"/>
        </pc:sldMkLst>
      </pc:sldChg>
      <pc:sldChg chg="del">
        <pc:chgData name="David Butler" userId="1d4169bac4fa5473" providerId="LiveId" clId="{C2CEABC2-D94E-4043-85F8-C20965953A5C}" dt="2025-08-04T07:48:23.345" v="5" actId="47"/>
        <pc:sldMkLst>
          <pc:docMk/>
          <pc:sldMk cId="3755815584" sldId="257"/>
        </pc:sldMkLst>
      </pc:sldChg>
      <pc:sldChg chg="del">
        <pc:chgData name="David Butler" userId="1d4169bac4fa5473" providerId="LiveId" clId="{C2CEABC2-D94E-4043-85F8-C20965953A5C}" dt="2025-08-04T07:48:24.333" v="7" actId="47"/>
        <pc:sldMkLst>
          <pc:docMk/>
          <pc:sldMk cId="4059780499" sldId="258"/>
        </pc:sldMkLst>
      </pc:sldChg>
      <pc:sldChg chg="del">
        <pc:chgData name="David Butler" userId="1d4169bac4fa5473" providerId="LiveId" clId="{C2CEABC2-D94E-4043-85F8-C20965953A5C}" dt="2025-08-04T07:48:21.312" v="3" actId="47"/>
        <pc:sldMkLst>
          <pc:docMk/>
          <pc:sldMk cId="1442893318" sldId="259"/>
        </pc:sldMkLst>
      </pc:sldChg>
      <pc:sldChg chg="del">
        <pc:chgData name="David Butler" userId="1d4169bac4fa5473" providerId="LiveId" clId="{C2CEABC2-D94E-4043-85F8-C20965953A5C}" dt="2025-08-04T07:48:22.266" v="4" actId="47"/>
        <pc:sldMkLst>
          <pc:docMk/>
          <pc:sldMk cId="1644128562" sldId="260"/>
        </pc:sldMkLst>
      </pc:sldChg>
      <pc:sldChg chg="del">
        <pc:chgData name="David Butler" userId="1d4169bac4fa5473" providerId="LiveId" clId="{C2CEABC2-D94E-4043-85F8-C20965953A5C}" dt="2025-08-04T07:48:19.096" v="1" actId="47"/>
        <pc:sldMkLst>
          <pc:docMk/>
          <pc:sldMk cId="1357273450" sldId="261"/>
        </pc:sldMkLst>
      </pc:sldChg>
      <pc:sldChg chg="del">
        <pc:chgData name="David Butler" userId="1d4169bac4fa5473" providerId="LiveId" clId="{C2CEABC2-D94E-4043-85F8-C20965953A5C}" dt="2025-08-04T07:48:19.547" v="2" actId="47"/>
        <pc:sldMkLst>
          <pc:docMk/>
          <pc:sldMk cId="883229972" sldId="268"/>
        </pc:sldMkLst>
      </pc:sldChg>
      <pc:sldChg chg="modSp mod">
        <pc:chgData name="David Butler" userId="1d4169bac4fa5473" providerId="LiveId" clId="{C2CEABC2-D94E-4043-85F8-C20965953A5C}" dt="2025-08-04T08:20:03.803" v="435" actId="1076"/>
        <pc:sldMkLst>
          <pc:docMk/>
          <pc:sldMk cId="382111458" sldId="269"/>
        </pc:sldMkLst>
        <pc:spChg chg="mod">
          <ac:chgData name="David Butler" userId="1d4169bac4fa5473" providerId="LiveId" clId="{C2CEABC2-D94E-4043-85F8-C20965953A5C}" dt="2025-08-04T08:20:03.803" v="435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09.478" v="440" actId="1076"/>
        <pc:sldMkLst>
          <pc:docMk/>
          <pc:sldMk cId="600683253" sldId="270"/>
        </pc:sldMkLst>
        <pc:spChg chg="mod">
          <ac:chgData name="David Butler" userId="1d4169bac4fa5473" providerId="LiveId" clId="{C2CEABC2-D94E-4043-85F8-C20965953A5C}" dt="2025-08-04T08:20:09.478" v="440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13.861" v="445" actId="1076"/>
        <pc:sldMkLst>
          <pc:docMk/>
          <pc:sldMk cId="1440179092" sldId="271"/>
        </pc:sldMkLst>
        <pc:spChg chg="mod">
          <ac:chgData name="David Butler" userId="1d4169bac4fa5473" providerId="LiveId" clId="{C2CEABC2-D94E-4043-85F8-C20965953A5C}" dt="2025-08-04T08:20:13.861" v="445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22.309" v="452" actId="20577"/>
        <pc:sldMkLst>
          <pc:docMk/>
          <pc:sldMk cId="2412835760" sldId="272"/>
        </pc:sldMkLst>
        <pc:spChg chg="mod">
          <ac:chgData name="David Butler" userId="1d4169bac4fa5473" providerId="LiveId" clId="{C2CEABC2-D94E-4043-85F8-C20965953A5C}" dt="2025-08-04T08:20:22.309" v="452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18.978" v="448" actId="1076"/>
        <pc:sldMkLst>
          <pc:docMk/>
          <pc:sldMk cId="2880101976" sldId="273"/>
        </pc:sldMkLst>
      </pc:sldChg>
      <pc:sldChg chg="modSp mod">
        <pc:chgData name="David Butler" userId="1d4169bac4fa5473" providerId="LiveId" clId="{C2CEABC2-D94E-4043-85F8-C20965953A5C}" dt="2025-08-04T08:20:28.505" v="459" actId="1076"/>
        <pc:sldMkLst>
          <pc:docMk/>
          <pc:sldMk cId="400183002" sldId="274"/>
        </pc:sldMkLst>
      </pc:sldChg>
      <pc:sldChg chg="modSp mod">
        <pc:chgData name="David Butler" userId="1d4169bac4fa5473" providerId="LiveId" clId="{C2CEABC2-D94E-4043-85F8-C20965953A5C}" dt="2025-08-04T08:20:31.617" v="463" actId="20577"/>
        <pc:sldMkLst>
          <pc:docMk/>
          <pc:sldMk cId="4182652023" sldId="275"/>
        </pc:sldMkLst>
      </pc:sldChg>
      <pc:sldChg chg="modSp mod">
        <pc:chgData name="David Butler" userId="1d4169bac4fa5473" providerId="LiveId" clId="{C2CEABC2-D94E-4043-85F8-C20965953A5C}" dt="2025-08-04T08:20:36.435" v="466" actId="1076"/>
        <pc:sldMkLst>
          <pc:docMk/>
          <pc:sldMk cId="3647822966" sldId="276"/>
        </pc:sldMkLst>
      </pc:sldChg>
      <pc:sldChg chg="modSp mod">
        <pc:chgData name="David Butler" userId="1d4169bac4fa5473" providerId="LiveId" clId="{C2CEABC2-D94E-4043-85F8-C20965953A5C}" dt="2025-08-04T08:20:41.876" v="469" actId="1076"/>
        <pc:sldMkLst>
          <pc:docMk/>
          <pc:sldMk cId="1793408645" sldId="277"/>
        </pc:sldMkLst>
      </pc:sldChg>
      <pc:sldChg chg="modSp mod">
        <pc:chgData name="David Butler" userId="1d4169bac4fa5473" providerId="LiveId" clId="{C2CEABC2-D94E-4043-85F8-C20965953A5C}" dt="2025-08-04T08:21:01.802" v="477" actId="1076"/>
        <pc:sldMkLst>
          <pc:docMk/>
          <pc:sldMk cId="2673097918" sldId="278"/>
        </pc:sldMkLst>
      </pc:sldChg>
      <pc:sldChg chg="del">
        <pc:chgData name="David Butler" userId="1d4169bac4fa5473" providerId="LiveId" clId="{C2CEABC2-D94E-4043-85F8-C20965953A5C}" dt="2025-08-04T08:21:03.780" v="478" actId="47"/>
        <pc:sldMkLst>
          <pc:docMk/>
          <pc:sldMk cId="2097947448" sldId="279"/>
        </pc:sldMkLst>
      </pc:sldChg>
      <pc:sldChg chg="del">
        <pc:chgData name="David Butler" userId="1d4169bac4fa5473" providerId="LiveId" clId="{C2CEABC2-D94E-4043-85F8-C20965953A5C}" dt="2025-08-04T08:21:04.115" v="479" actId="47"/>
        <pc:sldMkLst>
          <pc:docMk/>
          <pc:sldMk cId="667112079" sldId="280"/>
        </pc:sldMkLst>
      </pc:sldChg>
      <pc:sldChg chg="del">
        <pc:chgData name="David Butler" userId="1d4169bac4fa5473" providerId="LiveId" clId="{C2CEABC2-D94E-4043-85F8-C20965953A5C}" dt="2025-08-04T08:21:04.506" v="480" actId="47"/>
        <pc:sldMkLst>
          <pc:docMk/>
          <pc:sldMk cId="3383738610" sldId="281"/>
        </pc:sldMkLst>
      </pc:sldChg>
      <pc:sldChg chg="del">
        <pc:chgData name="David Butler" userId="1d4169bac4fa5473" providerId="LiveId" clId="{C2CEABC2-D94E-4043-85F8-C20965953A5C}" dt="2025-08-04T08:21:05.092" v="481" actId="47"/>
        <pc:sldMkLst>
          <pc:docMk/>
          <pc:sldMk cId="1355229597" sldId="282"/>
        </pc:sldMkLst>
      </pc:sldChg>
      <pc:sldChg chg="del">
        <pc:chgData name="David Butler" userId="1d4169bac4fa5473" providerId="LiveId" clId="{C2CEABC2-D94E-4043-85F8-C20965953A5C}" dt="2025-08-04T07:48:24.849" v="8" actId="47"/>
        <pc:sldMkLst>
          <pc:docMk/>
          <pc:sldMk cId="1308275122" sldId="283"/>
        </pc:sldMkLst>
      </pc:sldChg>
      <pc:sldChg chg="addSp delSp modSp new mod ord">
        <pc:chgData name="David Butler" userId="1d4169bac4fa5473" providerId="LiveId" clId="{C2CEABC2-D94E-4043-85F8-C20965953A5C}" dt="2025-08-04T08:01:01.983" v="383" actId="1076"/>
        <pc:sldMkLst>
          <pc:docMk/>
          <pc:sldMk cId="3929899486" sldId="283"/>
        </pc:sldMkLst>
      </pc:sldChg>
      <pc:sldChg chg="addSp delSp modSp add mod ord">
        <pc:chgData name="David Butler" userId="1d4169bac4fa5473" providerId="LiveId" clId="{C2CEABC2-D94E-4043-85F8-C20965953A5C}" dt="2025-08-04T08:00:05.078" v="371" actId="207"/>
        <pc:sldMkLst>
          <pc:docMk/>
          <pc:sldMk cId="433527640" sldId="284"/>
        </pc:sldMkLst>
        <pc:spChg chg="mod">
          <ac:chgData name="David Butler" userId="1d4169bac4fa5473" providerId="LiveId" clId="{C2CEABC2-D94E-4043-85F8-C20965953A5C}" dt="2025-08-04T07:59:50.954" v="368" actId="403"/>
          <ac:spMkLst>
            <pc:docMk/>
            <pc:sldMk cId="433527640" sldId="284"/>
            <ac:spMk id="2" creationId="{37D4B08E-949A-0519-89FB-476B7535F6CF}"/>
          </ac:spMkLst>
        </pc:spChg>
        <pc:spChg chg="add mod">
          <ac:chgData name="David Butler" userId="1d4169bac4fa5473" providerId="LiveId" clId="{C2CEABC2-D94E-4043-85F8-C20965953A5C}" dt="2025-08-04T08:00:05.078" v="371" actId="20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C2CEABC2-D94E-4043-85F8-C20965953A5C}" dt="2025-08-04T07:48:25.350" v="9" actId="47"/>
        <pc:sldMkLst>
          <pc:docMk/>
          <pc:sldMk cId="1268013074" sldId="284"/>
        </pc:sldMkLst>
      </pc:sldChg>
      <pc:sldChg chg="delSp modSp add mod">
        <pc:chgData name="David Butler" userId="1d4169bac4fa5473" providerId="LiveId" clId="{C2CEABC2-D94E-4043-85F8-C20965953A5C}" dt="2025-08-04T08:01:41.615" v="398" actId="1076"/>
        <pc:sldMkLst>
          <pc:docMk/>
          <pc:sldMk cId="1316810330" sldId="285"/>
        </pc:sldMkLst>
      </pc:sldChg>
      <pc:sldChg chg="del">
        <pc:chgData name="David Butler" userId="1d4169bac4fa5473" providerId="LiveId" clId="{C2CEABC2-D94E-4043-85F8-C20965953A5C}" dt="2025-08-04T07:48:18.580" v="0" actId="47"/>
        <pc:sldMkLst>
          <pc:docMk/>
          <pc:sldMk cId="1332927271" sldId="285"/>
        </pc:sldMkLst>
      </pc:sldChg>
      <pc:sldChg chg="delSp modSp add mod">
        <pc:chgData name="David Butler" userId="1d4169bac4fa5473" providerId="LiveId" clId="{C2CEABC2-D94E-4043-85F8-C20965953A5C}" dt="2025-08-04T08:02:52.140" v="419" actId="1076"/>
        <pc:sldMkLst>
          <pc:docMk/>
          <pc:sldMk cId="3778352482" sldId="286"/>
        </pc:sldMkLst>
      </pc:sldChg>
      <pc:sldChg chg="delSp modSp add mod">
        <pc:chgData name="David Butler" userId="1d4169bac4fa5473" providerId="LiveId" clId="{C2CEABC2-D94E-4043-85F8-C20965953A5C}" dt="2025-08-04T08:19:53.482" v="429" actId="1076"/>
        <pc:sldMkLst>
          <pc:docMk/>
          <pc:sldMk cId="2242917637" sldId="287"/>
        </pc:sldMkLst>
      </pc:sldChg>
      <pc:sldChg chg="add del">
        <pc:chgData name="David Butler" userId="1d4169bac4fa5473" providerId="LiveId" clId="{C2CEABC2-D94E-4043-85F8-C20965953A5C}" dt="2025-08-04T08:19:09.960" v="420" actId="47"/>
        <pc:sldMkLst>
          <pc:docMk/>
          <pc:sldMk cId="3945437572" sldId="288"/>
        </pc:sldMkLst>
      </pc:sldChg>
    </pc:docChg>
  </pc:docChgLst>
  <pc:docChgLst>
    <pc:chgData name="David Butler" userId="1d4169bac4fa5473" providerId="LiveId" clId="{CBB53B45-1942-481A-A320-798D61053962}"/>
    <pc:docChg chg="undo custSel addSld delSld modSld">
      <pc:chgData name="David Butler" userId="1d4169bac4fa5473" providerId="LiveId" clId="{CBB53B45-1942-481A-A320-798D61053962}" dt="2025-08-09T10:06:53.389" v="240" actId="1076"/>
      <pc:docMkLst>
        <pc:docMk/>
      </pc:docMkLst>
      <pc:sldChg chg="modSp mod">
        <pc:chgData name="David Butler" userId="1d4169bac4fa5473" providerId="LiveId" clId="{CBB53B45-1942-481A-A320-798D61053962}" dt="2025-08-09T10:04:38.524" v="192" actId="20577"/>
        <pc:sldMkLst>
          <pc:docMk/>
          <pc:sldMk cId="600683253" sldId="270"/>
        </pc:sldMkLst>
        <pc:spChg chg="mod">
          <ac:chgData name="David Butler" userId="1d4169bac4fa5473" providerId="LiveId" clId="{CBB53B45-1942-481A-A320-798D61053962}" dt="2025-08-09T10:04:38.524" v="192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CBB53B45-1942-481A-A320-798D61053962}" dt="2025-08-09T10:04:43.621" v="196" actId="20577"/>
        <pc:sldMkLst>
          <pc:docMk/>
          <pc:sldMk cId="1440179092" sldId="271"/>
        </pc:sldMkLst>
        <pc:spChg chg="mod">
          <ac:chgData name="David Butler" userId="1d4169bac4fa5473" providerId="LiveId" clId="{CBB53B45-1942-481A-A320-798D61053962}" dt="2025-08-09T10:04:43.621" v="196" actId="20577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CBB53B45-1942-481A-A320-798D61053962}" dt="2025-08-09T10:04:53.317" v="200" actId="1076"/>
        <pc:sldMkLst>
          <pc:docMk/>
          <pc:sldMk cId="2412835760" sldId="272"/>
        </pc:sldMkLst>
        <pc:spChg chg="mod">
          <ac:chgData name="David Butler" userId="1d4169bac4fa5473" providerId="LiveId" clId="{CBB53B45-1942-481A-A320-798D61053962}" dt="2025-08-09T10:04:53.317" v="200" actId="1076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CBB53B45-1942-481A-A320-798D61053962}" dt="2025-08-09T10:02:51.768" v="91" actId="20577"/>
        <pc:sldMkLst>
          <pc:docMk/>
          <pc:sldMk cId="433527640" sldId="284"/>
        </pc:sldMkLst>
        <pc:spChg chg="mod">
          <ac:chgData name="David Butler" userId="1d4169bac4fa5473" providerId="LiveId" clId="{CBB53B45-1942-481A-A320-798D61053962}" dt="2025-08-09T10:02:30.629" v="38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CBB53B45-1942-481A-A320-798D61053962}" dt="2025-08-09T10:02:51.768" v="91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CBB53B45-1942-481A-A320-798D61053962}" dt="2025-08-09T10:05:16.559" v="211" actId="1076"/>
        <pc:sldMkLst>
          <pc:docMk/>
          <pc:sldMk cId="2013782049" sldId="288"/>
        </pc:sldMkLst>
        <pc:spChg chg="del mod">
          <ac:chgData name="David Butler" userId="1d4169bac4fa5473" providerId="LiveId" clId="{CBB53B45-1942-481A-A320-798D61053962}" dt="2025-08-09T10:05:08.603" v="208" actId="478"/>
          <ac:spMkLst>
            <pc:docMk/>
            <pc:sldMk cId="2013782049" sldId="288"/>
            <ac:spMk id="2" creationId="{5262B61F-6FAC-CF32-2FDE-830697135AF6}"/>
          </ac:spMkLst>
        </pc:spChg>
        <pc:spChg chg="mod">
          <ac:chgData name="David Butler" userId="1d4169bac4fa5473" providerId="LiveId" clId="{CBB53B45-1942-481A-A320-798D61053962}" dt="2025-08-09T10:03:26.498" v="137" actId="20577"/>
          <ac:spMkLst>
            <pc:docMk/>
            <pc:sldMk cId="2013782049" sldId="288"/>
            <ac:spMk id="3" creationId="{E1B0DF96-A6EC-7B66-09B6-3F66E10BE99D}"/>
          </ac:spMkLst>
        </pc:spChg>
        <pc:spChg chg="add mod">
          <ac:chgData name="David Butler" userId="1d4169bac4fa5473" providerId="LiveId" clId="{CBB53B45-1942-481A-A320-798D61053962}" dt="2025-08-09T10:03:49.658" v="152" actId="20577"/>
          <ac:spMkLst>
            <pc:docMk/>
            <pc:sldMk cId="2013782049" sldId="288"/>
            <ac:spMk id="4" creationId="{EAC4152A-7376-D4C8-7DBE-537D2D422D2C}"/>
          </ac:spMkLst>
        </pc:spChg>
        <pc:spChg chg="mod">
          <ac:chgData name="David Butler" userId="1d4169bac4fa5473" providerId="LiveId" clId="{CBB53B45-1942-481A-A320-798D61053962}" dt="2025-08-09T10:05:16.559" v="211" actId="1076"/>
          <ac:spMkLst>
            <pc:docMk/>
            <pc:sldMk cId="2013782049" sldId="288"/>
            <ac:spMk id="5" creationId="{772D8873-4467-9275-C8B5-B875B7D9FCAC}"/>
          </ac:spMkLst>
        </pc:spChg>
        <pc:spChg chg="add mod">
          <ac:chgData name="David Butler" userId="1d4169bac4fa5473" providerId="LiveId" clId="{CBB53B45-1942-481A-A320-798D61053962}" dt="2025-08-09T10:04:10.356" v="167" actId="20577"/>
          <ac:spMkLst>
            <pc:docMk/>
            <pc:sldMk cId="2013782049" sldId="288"/>
            <ac:spMk id="6" creationId="{91B94888-69FE-137E-AF94-E85954B176EF}"/>
          </ac:spMkLst>
        </pc:spChg>
        <pc:spChg chg="mod">
          <ac:chgData name="David Butler" userId="1d4169bac4fa5473" providerId="LiveId" clId="{CBB53B45-1942-481A-A320-798D61053962}" dt="2025-08-09T10:03:22.860" v="130" actId="20577"/>
          <ac:spMkLst>
            <pc:docMk/>
            <pc:sldMk cId="2013782049" sldId="288"/>
            <ac:spMk id="7" creationId="{3B3DB203-654A-7641-5AE4-AEDBD3BA43A7}"/>
          </ac:spMkLst>
        </pc:spChg>
        <pc:spChg chg="del">
          <ac:chgData name="David Butler" userId="1d4169bac4fa5473" providerId="LiveId" clId="{CBB53B45-1942-481A-A320-798D61053962}" dt="2025-08-09T10:05:06.553" v="207" actId="478"/>
          <ac:spMkLst>
            <pc:docMk/>
            <pc:sldMk cId="2013782049" sldId="288"/>
            <ac:spMk id="8" creationId="{DD550D5B-5FC0-FD4A-A1D7-2A4055C74F91}"/>
          </ac:spMkLst>
        </pc:spChg>
        <pc:spChg chg="mod">
          <ac:chgData name="David Butler" userId="1d4169bac4fa5473" providerId="LiveId" clId="{CBB53B45-1942-481A-A320-798D61053962}" dt="2025-08-09T10:03:29.194" v="141" actId="20577"/>
          <ac:spMkLst>
            <pc:docMk/>
            <pc:sldMk cId="2013782049" sldId="288"/>
            <ac:spMk id="9" creationId="{3F31409A-6B84-09CA-0B69-8E7D2F16486D}"/>
          </ac:spMkLst>
        </pc:spChg>
        <pc:spChg chg="mod">
          <ac:chgData name="David Butler" userId="1d4169bac4fa5473" providerId="LiveId" clId="{CBB53B45-1942-481A-A320-798D61053962}" dt="2025-08-09T10:03:07.538" v="107" actId="20577"/>
          <ac:spMkLst>
            <pc:docMk/>
            <pc:sldMk cId="2013782049" sldId="288"/>
            <ac:spMk id="10" creationId="{8C8A64E4-0756-FE72-CF52-7CE001B75A75}"/>
          </ac:spMkLst>
        </pc:spChg>
        <pc:spChg chg="mod">
          <ac:chgData name="David Butler" userId="1d4169bac4fa5473" providerId="LiveId" clId="{CBB53B45-1942-481A-A320-798D61053962}" dt="2025-08-09T10:05:14.176" v="210" actId="1076"/>
          <ac:spMkLst>
            <pc:docMk/>
            <pc:sldMk cId="2013782049" sldId="288"/>
            <ac:spMk id="11" creationId="{7EAF4343-30D2-BDED-2003-FBD47C56CE97}"/>
          </ac:spMkLst>
        </pc:spChg>
      </pc:sldChg>
      <pc:sldChg chg="modSp mod">
        <pc:chgData name="David Butler" userId="1d4169bac4fa5473" providerId="LiveId" clId="{CBB53B45-1942-481A-A320-798D61053962}" dt="2025-08-09T10:04:26.047" v="181" actId="14100"/>
        <pc:sldMkLst>
          <pc:docMk/>
          <pc:sldMk cId="2680864735" sldId="293"/>
        </pc:sldMkLst>
        <pc:spChg chg="mod">
          <ac:chgData name="David Butler" userId="1d4169bac4fa5473" providerId="LiveId" clId="{CBB53B45-1942-481A-A320-798D61053962}" dt="2025-08-09T10:04:26.047" v="181" actId="14100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CBB53B45-1942-481A-A320-798D61053962}" dt="2025-08-09T10:04:30.667" v="185" actId="20577"/>
        <pc:sldMkLst>
          <pc:docMk/>
          <pc:sldMk cId="741386051" sldId="294"/>
        </pc:sldMkLst>
        <pc:spChg chg="mod">
          <ac:chgData name="David Butler" userId="1d4169bac4fa5473" providerId="LiveId" clId="{CBB53B45-1942-481A-A320-798D61053962}" dt="2025-08-09T10:04:30.667" v="185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CBB53B45-1942-481A-A320-798D61053962}" dt="2025-08-09T10:04:34.347" v="188" actId="20577"/>
        <pc:sldMkLst>
          <pc:docMk/>
          <pc:sldMk cId="712021484" sldId="295"/>
        </pc:sldMkLst>
        <pc:spChg chg="mod">
          <ac:chgData name="David Butler" userId="1d4169bac4fa5473" providerId="LiveId" clId="{CBB53B45-1942-481A-A320-798D61053962}" dt="2025-08-09T10:04:34.347" v="188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CBB53B45-1942-481A-A320-798D61053962}" dt="2025-08-09T10:04:19.644" v="173" actId="20577"/>
        <pc:sldMkLst>
          <pc:docMk/>
          <pc:sldMk cId="1236964882" sldId="296"/>
        </pc:sldMkLst>
        <pc:spChg chg="mod">
          <ac:chgData name="David Butler" userId="1d4169bac4fa5473" providerId="LiveId" clId="{CBB53B45-1942-481A-A320-798D61053962}" dt="2025-08-09T10:04:19.644" v="173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">
        <pc:chgData name="David Butler" userId="1d4169bac4fa5473" providerId="LiveId" clId="{CBB53B45-1942-481A-A320-798D61053962}" dt="2025-08-09T10:04:15.711" v="168" actId="47"/>
        <pc:sldMkLst>
          <pc:docMk/>
          <pc:sldMk cId="83430663" sldId="297"/>
        </pc:sldMkLst>
      </pc:sldChg>
      <pc:sldChg chg="addSp delSp modSp add mod">
        <pc:chgData name="David Butler" userId="1d4169bac4fa5473" providerId="LiveId" clId="{CBB53B45-1942-481A-A320-798D61053962}" dt="2025-08-09T10:05:59.811" v="225" actId="1076"/>
        <pc:sldMkLst>
          <pc:docMk/>
          <pc:sldMk cId="4112623047" sldId="297"/>
        </pc:sldMkLst>
        <pc:spChg chg="mod">
          <ac:chgData name="David Butler" userId="1d4169bac4fa5473" providerId="LiveId" clId="{CBB53B45-1942-481A-A320-798D61053962}" dt="2025-08-09T10:05:50.899" v="221" actId="1076"/>
          <ac:spMkLst>
            <pc:docMk/>
            <pc:sldMk cId="4112623047" sldId="297"/>
            <ac:spMk id="2" creationId="{E084B81E-9FAA-9C07-71F4-1EEC68ECFBA9}"/>
          </ac:spMkLst>
        </pc:spChg>
        <pc:spChg chg="mod">
          <ac:chgData name="David Butler" userId="1d4169bac4fa5473" providerId="LiveId" clId="{CBB53B45-1942-481A-A320-798D61053962}" dt="2025-08-09T10:05:53.060" v="222" actId="1076"/>
          <ac:spMkLst>
            <pc:docMk/>
            <pc:sldMk cId="4112623047" sldId="297"/>
            <ac:spMk id="4" creationId="{4C08FF9E-4747-F90A-F7D7-D2E984384E56}"/>
          </ac:spMkLst>
        </pc:spChg>
        <pc:spChg chg="mod">
          <ac:chgData name="David Butler" userId="1d4169bac4fa5473" providerId="LiveId" clId="{CBB53B45-1942-481A-A320-798D61053962}" dt="2025-08-09T10:05:59.811" v="225" actId="1076"/>
          <ac:spMkLst>
            <pc:docMk/>
            <pc:sldMk cId="4112623047" sldId="297"/>
            <ac:spMk id="6" creationId="{B8288655-6C8F-5DF5-E814-64BEB644DEAB}"/>
          </ac:spMkLst>
        </pc:spChg>
        <pc:spChg chg="del">
          <ac:chgData name="David Butler" userId="1d4169bac4fa5473" providerId="LiveId" clId="{CBB53B45-1942-481A-A320-798D61053962}" dt="2025-08-09T10:05:39.880" v="217" actId="478"/>
          <ac:spMkLst>
            <pc:docMk/>
            <pc:sldMk cId="4112623047" sldId="297"/>
            <ac:spMk id="7" creationId="{7211C42D-8B07-964B-E9AA-7301C9916DBA}"/>
          </ac:spMkLst>
        </pc:spChg>
        <pc:spChg chg="mod">
          <ac:chgData name="David Butler" userId="1d4169bac4fa5473" providerId="LiveId" clId="{CBB53B45-1942-481A-A320-798D61053962}" dt="2025-08-09T10:05:55.777" v="223" actId="1076"/>
          <ac:spMkLst>
            <pc:docMk/>
            <pc:sldMk cId="4112623047" sldId="297"/>
            <ac:spMk id="8" creationId="{C8B6E8A8-D7B7-D864-D19C-4A94B6ADEC43}"/>
          </ac:spMkLst>
        </pc:spChg>
        <pc:spChg chg="del">
          <ac:chgData name="David Butler" userId="1d4169bac4fa5473" providerId="LiveId" clId="{CBB53B45-1942-481A-A320-798D61053962}" dt="2025-08-09T10:05:48.696" v="220" actId="478"/>
          <ac:spMkLst>
            <pc:docMk/>
            <pc:sldMk cId="4112623047" sldId="297"/>
            <ac:spMk id="9" creationId="{9FB4D4B2-E5DA-C43A-8C50-5215A78DFB30}"/>
          </ac:spMkLst>
        </pc:spChg>
        <pc:spChg chg="mod">
          <ac:chgData name="David Butler" userId="1d4169bac4fa5473" providerId="LiveId" clId="{CBB53B45-1942-481A-A320-798D61053962}" dt="2025-08-09T10:05:57.801" v="224" actId="1076"/>
          <ac:spMkLst>
            <pc:docMk/>
            <pc:sldMk cId="4112623047" sldId="297"/>
            <ac:spMk id="10" creationId="{2A458A5B-4AB4-3B01-3B58-1054BFD10367}"/>
          </ac:spMkLst>
        </pc:spChg>
        <pc:spChg chg="add del">
          <ac:chgData name="David Butler" userId="1d4169bac4fa5473" providerId="LiveId" clId="{CBB53B45-1942-481A-A320-798D61053962}" dt="2025-08-09T10:05:45.088" v="219" actId="478"/>
          <ac:spMkLst>
            <pc:docMk/>
            <pc:sldMk cId="4112623047" sldId="297"/>
            <ac:spMk id="11" creationId="{062BC933-EF88-3690-2313-8304D6598180}"/>
          </ac:spMkLst>
        </pc:spChg>
      </pc:sldChg>
      <pc:sldChg chg="del">
        <pc:chgData name="David Butler" userId="1d4169bac4fa5473" providerId="LiveId" clId="{CBB53B45-1942-481A-A320-798D61053962}" dt="2025-08-09T10:04:15.893" v="169" actId="47"/>
        <pc:sldMkLst>
          <pc:docMk/>
          <pc:sldMk cId="2078648271" sldId="298"/>
        </pc:sldMkLst>
      </pc:sldChg>
      <pc:sldChg chg="delSp modSp add mod">
        <pc:chgData name="David Butler" userId="1d4169bac4fa5473" providerId="LiveId" clId="{CBB53B45-1942-481A-A320-798D61053962}" dt="2025-08-09T10:06:21.116" v="231" actId="1076"/>
        <pc:sldMkLst>
          <pc:docMk/>
          <pc:sldMk cId="2518524692" sldId="298"/>
        </pc:sldMkLst>
        <pc:spChg chg="mod">
          <ac:chgData name="David Butler" userId="1d4169bac4fa5473" providerId="LiveId" clId="{CBB53B45-1942-481A-A320-798D61053962}" dt="2025-08-09T10:06:13.138" v="228" actId="1076"/>
          <ac:spMkLst>
            <pc:docMk/>
            <pc:sldMk cId="2518524692" sldId="298"/>
            <ac:spMk id="2" creationId="{FBF8F16B-5D2C-AF8E-F36F-C1EDB9D399F3}"/>
          </ac:spMkLst>
        </pc:spChg>
        <pc:spChg chg="mod">
          <ac:chgData name="David Butler" userId="1d4169bac4fa5473" providerId="LiveId" clId="{CBB53B45-1942-481A-A320-798D61053962}" dt="2025-08-09T10:06:21.116" v="231" actId="1076"/>
          <ac:spMkLst>
            <pc:docMk/>
            <pc:sldMk cId="2518524692" sldId="298"/>
            <ac:spMk id="3" creationId="{D4B8395A-73CB-1AE4-289E-D883F5C10E49}"/>
          </ac:spMkLst>
        </pc:spChg>
        <pc:spChg chg="mod">
          <ac:chgData name="David Butler" userId="1d4169bac4fa5473" providerId="LiveId" clId="{CBB53B45-1942-481A-A320-798D61053962}" dt="2025-08-09T10:06:15.196" v="229" actId="1076"/>
          <ac:spMkLst>
            <pc:docMk/>
            <pc:sldMk cId="2518524692" sldId="298"/>
            <ac:spMk id="5" creationId="{43AC7F0D-0FFC-ECE1-E1F9-E238D236513F}"/>
          </ac:spMkLst>
        </pc:spChg>
        <pc:spChg chg="del">
          <ac:chgData name="David Butler" userId="1d4169bac4fa5473" providerId="LiveId" clId="{CBB53B45-1942-481A-A320-798D61053962}" dt="2025-08-09T10:06:03.915" v="226" actId="478"/>
          <ac:spMkLst>
            <pc:docMk/>
            <pc:sldMk cId="2518524692" sldId="298"/>
            <ac:spMk id="6" creationId="{60D87D07-645F-1AA5-8ECA-F86E55448FBF}"/>
          </ac:spMkLst>
        </pc:spChg>
        <pc:spChg chg="mod">
          <ac:chgData name="David Butler" userId="1d4169bac4fa5473" providerId="LiveId" clId="{CBB53B45-1942-481A-A320-798D61053962}" dt="2025-08-09T10:06:18.402" v="230" actId="1076"/>
          <ac:spMkLst>
            <pc:docMk/>
            <pc:sldMk cId="2518524692" sldId="298"/>
            <ac:spMk id="8" creationId="{E349EA6B-584F-2BA7-A710-483508085E86}"/>
          </ac:spMkLst>
        </pc:spChg>
        <pc:spChg chg="del">
          <ac:chgData name="David Butler" userId="1d4169bac4fa5473" providerId="LiveId" clId="{CBB53B45-1942-481A-A320-798D61053962}" dt="2025-08-09T10:06:11.072" v="227" actId="478"/>
          <ac:spMkLst>
            <pc:docMk/>
            <pc:sldMk cId="2518524692" sldId="298"/>
            <ac:spMk id="9" creationId="{03FA5031-773B-A84C-2744-C9C11DDFB358}"/>
          </ac:spMkLst>
        </pc:spChg>
      </pc:sldChg>
      <pc:sldChg chg="del">
        <pc:chgData name="David Butler" userId="1d4169bac4fa5473" providerId="LiveId" clId="{CBB53B45-1942-481A-A320-798D61053962}" dt="2025-08-09T10:04:16.086" v="170" actId="47"/>
        <pc:sldMkLst>
          <pc:docMk/>
          <pc:sldMk cId="49023220" sldId="299"/>
        </pc:sldMkLst>
      </pc:sldChg>
      <pc:sldChg chg="delSp modSp add mod">
        <pc:chgData name="David Butler" userId="1d4169bac4fa5473" providerId="LiveId" clId="{CBB53B45-1942-481A-A320-798D61053962}" dt="2025-08-09T10:06:53.389" v="240" actId="1076"/>
        <pc:sldMkLst>
          <pc:docMk/>
          <pc:sldMk cId="789901932" sldId="299"/>
        </pc:sldMkLst>
        <pc:spChg chg="mod">
          <ac:chgData name="David Butler" userId="1d4169bac4fa5473" providerId="LiveId" clId="{CBB53B45-1942-481A-A320-798D61053962}" dt="2025-08-09T10:06:43.925" v="235" actId="1076"/>
          <ac:spMkLst>
            <pc:docMk/>
            <pc:sldMk cId="789901932" sldId="299"/>
            <ac:spMk id="2" creationId="{62956C27-0B0F-77E5-AF68-E8F1942B5249}"/>
          </ac:spMkLst>
        </pc:spChg>
        <pc:spChg chg="mod">
          <ac:chgData name="David Butler" userId="1d4169bac4fa5473" providerId="LiveId" clId="{CBB53B45-1942-481A-A320-798D61053962}" dt="2025-08-09T10:06:51.607" v="239" actId="1076"/>
          <ac:spMkLst>
            <pc:docMk/>
            <pc:sldMk cId="789901932" sldId="299"/>
            <ac:spMk id="4" creationId="{182670DA-6EA6-83A1-4250-0F339174C746}"/>
          </ac:spMkLst>
        </pc:spChg>
        <pc:spChg chg="del">
          <ac:chgData name="David Butler" userId="1d4169bac4fa5473" providerId="LiveId" clId="{CBB53B45-1942-481A-A320-798D61053962}" dt="2025-08-09T10:06:29.551" v="232" actId="478"/>
          <ac:spMkLst>
            <pc:docMk/>
            <pc:sldMk cId="789901932" sldId="299"/>
            <ac:spMk id="5" creationId="{535C8EF1-66DD-D2F6-EB7A-C891E384F2D4}"/>
          </ac:spMkLst>
        </pc:spChg>
        <pc:spChg chg="mod">
          <ac:chgData name="David Butler" userId="1d4169bac4fa5473" providerId="LiveId" clId="{CBB53B45-1942-481A-A320-798D61053962}" dt="2025-08-09T10:06:53.389" v="240" actId="1076"/>
          <ac:spMkLst>
            <pc:docMk/>
            <pc:sldMk cId="789901932" sldId="299"/>
            <ac:spMk id="6" creationId="{C307CFA6-DBD2-9BC4-32E4-F5ADF269F6F5}"/>
          </ac:spMkLst>
        </pc:spChg>
        <pc:spChg chg="mod">
          <ac:chgData name="David Butler" userId="1d4169bac4fa5473" providerId="LiveId" clId="{CBB53B45-1942-481A-A320-798D61053962}" dt="2025-08-09T10:06:46.639" v="236" actId="1076"/>
          <ac:spMkLst>
            <pc:docMk/>
            <pc:sldMk cId="789901932" sldId="299"/>
            <ac:spMk id="8" creationId="{5B57E7C1-8698-D61E-3559-9400365B6AD9}"/>
          </ac:spMkLst>
        </pc:spChg>
        <pc:spChg chg="mod">
          <ac:chgData name="David Butler" userId="1d4169bac4fa5473" providerId="LiveId" clId="{CBB53B45-1942-481A-A320-798D61053962}" dt="2025-08-09T10:06:42.157" v="234" actId="1076"/>
          <ac:spMkLst>
            <pc:docMk/>
            <pc:sldMk cId="789901932" sldId="299"/>
            <ac:spMk id="9" creationId="{83B25A27-6954-41CB-66E6-0DC905B07BDB}"/>
          </ac:spMkLst>
        </pc:spChg>
        <pc:spChg chg="del">
          <ac:chgData name="David Butler" userId="1d4169bac4fa5473" providerId="LiveId" clId="{CBB53B45-1942-481A-A320-798D61053962}" dt="2025-08-09T10:06:40.314" v="233" actId="478"/>
          <ac:spMkLst>
            <pc:docMk/>
            <pc:sldMk cId="789901932" sldId="299"/>
            <ac:spMk id="11" creationId="{549155F2-A636-D796-0236-E844166847D4}"/>
          </ac:spMkLst>
        </pc:spChg>
      </pc:sldChg>
      <pc:sldChg chg="del">
        <pc:chgData name="David Butler" userId="1d4169bac4fa5473" providerId="LiveId" clId="{CBB53B45-1942-481A-A320-798D61053962}" dt="2025-08-09T10:04:16.759" v="171" actId="47"/>
        <pc:sldMkLst>
          <pc:docMk/>
          <pc:sldMk cId="2997380807" sldId="300"/>
        </pc:sldMkLst>
      </pc:sldChg>
      <pc:sldChg chg="delSp modSp add mod">
        <pc:chgData name="David Butler" userId="1d4169bac4fa5473" providerId="LiveId" clId="{CBB53B45-1942-481A-A320-798D61053962}" dt="2025-08-09T10:05:34.692" v="216" actId="1076"/>
        <pc:sldMkLst>
          <pc:docMk/>
          <pc:sldMk cId="3676981358" sldId="300"/>
        </pc:sldMkLst>
        <pc:spChg chg="mod">
          <ac:chgData name="David Butler" userId="1d4169bac4fa5473" providerId="LiveId" clId="{CBB53B45-1942-481A-A320-798D61053962}" dt="2025-08-09T10:05:32.063" v="215" actId="1076"/>
          <ac:spMkLst>
            <pc:docMk/>
            <pc:sldMk cId="3676981358" sldId="300"/>
            <ac:spMk id="2" creationId="{8E4C07C2-4A86-B743-707F-E3C3E0D81EC6}"/>
          </ac:spMkLst>
        </pc:spChg>
        <pc:spChg chg="del">
          <ac:chgData name="David Butler" userId="1d4169bac4fa5473" providerId="LiveId" clId="{CBB53B45-1942-481A-A320-798D61053962}" dt="2025-08-09T10:05:21.471" v="212" actId="478"/>
          <ac:spMkLst>
            <pc:docMk/>
            <pc:sldMk cId="3676981358" sldId="300"/>
            <ac:spMk id="3" creationId="{311BB53E-924D-1FDD-B533-297F30C980E7}"/>
          </ac:spMkLst>
        </pc:spChg>
        <pc:spChg chg="mod">
          <ac:chgData name="David Butler" userId="1d4169bac4fa5473" providerId="LiveId" clId="{CBB53B45-1942-481A-A320-798D61053962}" dt="2025-08-09T10:05:34.692" v="216" actId="1076"/>
          <ac:spMkLst>
            <pc:docMk/>
            <pc:sldMk cId="3676981358" sldId="300"/>
            <ac:spMk id="6" creationId="{57499915-629E-19CC-94F6-DEE4492CB875}"/>
          </ac:spMkLst>
        </pc:spChg>
        <pc:spChg chg="mod">
          <ac:chgData name="David Butler" userId="1d4169bac4fa5473" providerId="LiveId" clId="{CBB53B45-1942-481A-A320-798D61053962}" dt="2025-08-09T10:05:29.949" v="214" actId="1076"/>
          <ac:spMkLst>
            <pc:docMk/>
            <pc:sldMk cId="3676981358" sldId="300"/>
            <ac:spMk id="9" creationId="{244D51F7-5CDB-9AC7-223C-D5CAAA53EC5F}"/>
          </ac:spMkLst>
        </pc:spChg>
        <pc:spChg chg="del">
          <ac:chgData name="David Butler" userId="1d4169bac4fa5473" providerId="LiveId" clId="{CBB53B45-1942-481A-A320-798D61053962}" dt="2025-08-09T10:05:27.703" v="213" actId="478"/>
          <ac:spMkLst>
            <pc:docMk/>
            <pc:sldMk cId="3676981358" sldId="300"/>
            <ac:spMk id="11" creationId="{43DA1956-59DC-9DBA-4BB0-9E4B9113C1CB}"/>
          </ac:spMkLst>
        </pc:spChg>
      </pc:sldChg>
      <pc:sldChg chg="add del">
        <pc:chgData name="David Butler" userId="1d4169bac4fa5473" providerId="LiveId" clId="{CBB53B45-1942-481A-A320-798D61053962}" dt="2025-08-09T10:05:00.740" v="206" actId="47"/>
        <pc:sldMkLst>
          <pc:docMk/>
          <pc:sldMk cId="1326702288" sldId="301"/>
        </pc:sldMkLst>
      </pc:sldChg>
    </pc:docChg>
  </pc:docChgLst>
  <pc:docChgLst>
    <pc:chgData name="David Butler" userId="1d4169bac4fa5473" providerId="LiveId" clId="{E19CE647-4B9B-4C46-9BC4-3752956CC69B}"/>
    <pc:docChg chg="undo custSel addSld delSld modSld">
      <pc:chgData name="David Butler" userId="1d4169bac4fa5473" providerId="LiveId" clId="{E19CE647-4B9B-4C46-9BC4-3752956CC69B}" dt="2025-08-09T08:49:10.320" v="282" actId="1076"/>
      <pc:docMkLst>
        <pc:docMk/>
      </pc:docMkLst>
      <pc:sldChg chg="modSp mod">
        <pc:chgData name="David Butler" userId="1d4169bac4fa5473" providerId="LiveId" clId="{E19CE647-4B9B-4C46-9BC4-3752956CC69B}" dt="2025-08-09T08:46:02.663" v="183" actId="20577"/>
        <pc:sldMkLst>
          <pc:docMk/>
          <pc:sldMk cId="382111458" sldId="269"/>
        </pc:sldMkLst>
        <pc:spChg chg="mod">
          <ac:chgData name="David Butler" userId="1d4169bac4fa5473" providerId="LiveId" clId="{E19CE647-4B9B-4C46-9BC4-3752956CC69B}" dt="2025-08-09T08:46:02.663" v="183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E19CE647-4B9B-4C46-9BC4-3752956CC69B}" dt="2025-08-09T08:46:32.319" v="205" actId="1076"/>
        <pc:sldMkLst>
          <pc:docMk/>
          <pc:sldMk cId="600683253" sldId="270"/>
        </pc:sldMkLst>
        <pc:spChg chg="mod">
          <ac:chgData name="David Butler" userId="1d4169bac4fa5473" providerId="LiveId" clId="{E19CE647-4B9B-4C46-9BC4-3752956CC69B}" dt="2025-08-09T08:46:32.319" v="205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E19CE647-4B9B-4C46-9BC4-3752956CC69B}" dt="2025-08-09T08:46:56.763" v="224" actId="1076"/>
        <pc:sldMkLst>
          <pc:docMk/>
          <pc:sldMk cId="1440179092" sldId="271"/>
        </pc:sldMkLst>
        <pc:spChg chg="mod">
          <ac:chgData name="David Butler" userId="1d4169bac4fa5473" providerId="LiveId" clId="{E19CE647-4B9B-4C46-9BC4-3752956CC69B}" dt="2025-08-09T08:46:56.763" v="224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E19CE647-4B9B-4C46-9BC4-3752956CC69B}" dt="2025-08-09T08:46:59.761" v="228" actId="20577"/>
        <pc:sldMkLst>
          <pc:docMk/>
          <pc:sldMk cId="2412835760" sldId="272"/>
        </pc:sldMkLst>
        <pc:spChg chg="mod">
          <ac:chgData name="David Butler" userId="1d4169bac4fa5473" providerId="LiveId" clId="{E19CE647-4B9B-4C46-9BC4-3752956CC69B}" dt="2025-08-09T08:46:59.761" v="228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del">
        <pc:chgData name="David Butler" userId="1d4169bac4fa5473" providerId="LiveId" clId="{E19CE647-4B9B-4C46-9BC4-3752956CC69B}" dt="2025-08-09T08:47:01.966" v="229" actId="47"/>
        <pc:sldMkLst>
          <pc:docMk/>
          <pc:sldMk cId="2880101976" sldId="273"/>
        </pc:sldMkLst>
      </pc:sldChg>
      <pc:sldChg chg="modSp mod">
        <pc:chgData name="David Butler" userId="1d4169bac4fa5473" providerId="LiveId" clId="{E19CE647-4B9B-4C46-9BC4-3752956CC69B}" dt="2025-08-09T08:43:50.819" v="93" actId="20577"/>
        <pc:sldMkLst>
          <pc:docMk/>
          <pc:sldMk cId="433527640" sldId="284"/>
        </pc:sldMkLst>
        <pc:spChg chg="mod">
          <ac:chgData name="David Butler" userId="1d4169bac4fa5473" providerId="LiveId" clId="{E19CE647-4B9B-4C46-9BC4-3752956CC69B}" dt="2025-08-09T08:42:49.071" v="37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E19CE647-4B9B-4C46-9BC4-3752956CC69B}" dt="2025-08-09T08:43:50.819" v="93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E19CE647-4B9B-4C46-9BC4-3752956CC69B}" dt="2025-08-09T08:47:19.002" v="237" actId="1076"/>
        <pc:sldMkLst>
          <pc:docMk/>
          <pc:sldMk cId="2013782049" sldId="288"/>
        </pc:sldMkLst>
        <pc:spChg chg="mod">
          <ac:chgData name="David Butler" userId="1d4169bac4fa5473" providerId="LiveId" clId="{E19CE647-4B9B-4C46-9BC4-3752956CC69B}" dt="2025-08-09T08:45:51.712" v="174" actId="1076"/>
          <ac:spMkLst>
            <pc:docMk/>
            <pc:sldMk cId="2013782049" sldId="288"/>
            <ac:spMk id="2" creationId="{5262B61F-6FAC-CF32-2FDE-830697135AF6}"/>
          </ac:spMkLst>
        </pc:spChg>
        <pc:spChg chg="add del mod">
          <ac:chgData name="David Butler" userId="1d4169bac4fa5473" providerId="LiveId" clId="{E19CE647-4B9B-4C46-9BC4-3752956CC69B}" dt="2025-08-09T08:47:15.302" v="235" actId="478"/>
          <ac:spMkLst>
            <pc:docMk/>
            <pc:sldMk cId="2013782049" sldId="288"/>
            <ac:spMk id="3" creationId="{15983725-529D-690A-DD1C-E4D640ED4B23}"/>
          </ac:spMkLst>
        </pc:spChg>
        <pc:spChg chg="mod">
          <ac:chgData name="David Butler" userId="1d4169bac4fa5473" providerId="LiveId" clId="{E19CE647-4B9B-4C46-9BC4-3752956CC69B}" dt="2025-08-09T08:45:02.763" v="147" actId="1076"/>
          <ac:spMkLst>
            <pc:docMk/>
            <pc:sldMk cId="2013782049" sldId="288"/>
            <ac:spMk id="4" creationId="{75B4E6B2-3C46-C660-D206-6311C2FF81A4}"/>
          </ac:spMkLst>
        </pc:spChg>
        <pc:spChg chg="mod">
          <ac:chgData name="David Butler" userId="1d4169bac4fa5473" providerId="LiveId" clId="{E19CE647-4B9B-4C46-9BC4-3752956CC69B}" dt="2025-08-09T08:44:05.891" v="108" actId="20577"/>
          <ac:spMkLst>
            <pc:docMk/>
            <pc:sldMk cId="2013782049" sldId="288"/>
            <ac:spMk id="5" creationId="{772D8873-4467-9275-C8B5-B875B7D9FCAC}"/>
          </ac:spMkLst>
        </pc:spChg>
        <pc:spChg chg="add mod">
          <ac:chgData name="David Butler" userId="1d4169bac4fa5473" providerId="LiveId" clId="{E19CE647-4B9B-4C46-9BC4-3752956CC69B}" dt="2025-08-09T08:47:17.064" v="236" actId="1076"/>
          <ac:spMkLst>
            <pc:docMk/>
            <pc:sldMk cId="2013782049" sldId="288"/>
            <ac:spMk id="6" creationId="{60C5DA5E-93DE-78EC-3C53-043D1F3160D7}"/>
          </ac:spMkLst>
        </pc:spChg>
        <pc:spChg chg="mod">
          <ac:chgData name="David Butler" userId="1d4169bac4fa5473" providerId="LiveId" clId="{E19CE647-4B9B-4C46-9BC4-3752956CC69B}" dt="2025-08-09T08:44:37.948" v="136" actId="20577"/>
          <ac:spMkLst>
            <pc:docMk/>
            <pc:sldMk cId="2013782049" sldId="288"/>
            <ac:spMk id="7" creationId="{3B3DB203-654A-7641-5AE4-AEDBD3BA43A7}"/>
          </ac:spMkLst>
        </pc:spChg>
        <pc:spChg chg="del">
          <ac:chgData name="David Butler" userId="1d4169bac4fa5473" providerId="LiveId" clId="{E19CE647-4B9B-4C46-9BC4-3752956CC69B}" dt="2025-08-09T08:47:13.811" v="234" actId="478"/>
          <ac:spMkLst>
            <pc:docMk/>
            <pc:sldMk cId="2013782049" sldId="288"/>
            <ac:spMk id="8" creationId="{D61D9D51-2DC8-EB45-7CA6-1A7C03D8AA47}"/>
          </ac:spMkLst>
        </pc:spChg>
        <pc:spChg chg="mod">
          <ac:chgData name="David Butler" userId="1d4169bac4fa5473" providerId="LiveId" clId="{E19CE647-4B9B-4C46-9BC4-3752956CC69B}" dt="2025-08-09T08:47:19.002" v="237" actId="1076"/>
          <ac:spMkLst>
            <pc:docMk/>
            <pc:sldMk cId="2013782049" sldId="288"/>
            <ac:spMk id="9" creationId="{3F31409A-6B84-09CA-0B69-8E7D2F16486D}"/>
          </ac:spMkLst>
        </pc:spChg>
        <pc:spChg chg="mod">
          <ac:chgData name="David Butler" userId="1d4169bac4fa5473" providerId="LiveId" clId="{E19CE647-4B9B-4C46-9BC4-3752956CC69B}" dt="2025-08-09T08:44:47.778" v="141" actId="14100"/>
          <ac:spMkLst>
            <pc:docMk/>
            <pc:sldMk cId="2013782049" sldId="288"/>
            <ac:spMk id="10" creationId="{8C8A64E4-0756-FE72-CF52-7CE001B75A75}"/>
          </ac:spMkLst>
        </pc:spChg>
        <pc:spChg chg="mod">
          <ac:chgData name="David Butler" userId="1d4169bac4fa5473" providerId="LiveId" clId="{E19CE647-4B9B-4C46-9BC4-3752956CC69B}" dt="2025-08-09T08:44:22.459" v="119" actId="14100"/>
          <ac:spMkLst>
            <pc:docMk/>
            <pc:sldMk cId="2013782049" sldId="288"/>
            <ac:spMk id="11" creationId="{7EAF4343-30D2-BDED-2003-FBD47C56CE97}"/>
          </ac:spMkLst>
        </pc:spChg>
      </pc:sldChg>
      <pc:sldChg chg="modSp mod">
        <pc:chgData name="David Butler" userId="1d4169bac4fa5473" providerId="LiveId" clId="{E19CE647-4B9B-4C46-9BC4-3752956CC69B}" dt="2025-08-09T08:46:10.961" v="193" actId="20577"/>
        <pc:sldMkLst>
          <pc:docMk/>
          <pc:sldMk cId="2066152977" sldId="292"/>
        </pc:sldMkLst>
        <pc:spChg chg="mod">
          <ac:chgData name="David Butler" userId="1d4169bac4fa5473" providerId="LiveId" clId="{E19CE647-4B9B-4C46-9BC4-3752956CC69B}" dt="2025-08-09T08:46:10.961" v="193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E19CE647-4B9B-4C46-9BC4-3752956CC69B}" dt="2025-08-09T08:46:19.373" v="199" actId="122"/>
        <pc:sldMkLst>
          <pc:docMk/>
          <pc:sldMk cId="2680864735" sldId="293"/>
        </pc:sldMkLst>
        <pc:spChg chg="mod">
          <ac:chgData name="David Butler" userId="1d4169bac4fa5473" providerId="LiveId" clId="{E19CE647-4B9B-4C46-9BC4-3752956CC69B}" dt="2025-08-09T08:46:19.373" v="199" actId="122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E19CE647-4B9B-4C46-9BC4-3752956CC69B}" dt="2025-08-09T08:46:42.861" v="210" actId="1076"/>
        <pc:sldMkLst>
          <pc:docMk/>
          <pc:sldMk cId="741386051" sldId="294"/>
        </pc:sldMkLst>
        <pc:spChg chg="mod">
          <ac:chgData name="David Butler" userId="1d4169bac4fa5473" providerId="LiveId" clId="{E19CE647-4B9B-4C46-9BC4-3752956CC69B}" dt="2025-08-09T08:46:42.861" v="210" actId="1076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E19CE647-4B9B-4C46-9BC4-3752956CC69B}" dt="2025-08-09T08:46:50.713" v="219" actId="20577"/>
        <pc:sldMkLst>
          <pc:docMk/>
          <pc:sldMk cId="712021484" sldId="295"/>
        </pc:sldMkLst>
        <pc:spChg chg="mod">
          <ac:chgData name="David Butler" userId="1d4169bac4fa5473" providerId="LiveId" clId="{E19CE647-4B9B-4C46-9BC4-3752956CC69B}" dt="2025-08-09T08:46:50.713" v="219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E19CE647-4B9B-4C46-9BC4-3752956CC69B}" dt="2025-08-09T08:46:06.089" v="185" actId="20577"/>
        <pc:sldMkLst>
          <pc:docMk/>
          <pc:sldMk cId="1236964882" sldId="296"/>
        </pc:sldMkLst>
        <pc:spChg chg="mod">
          <ac:chgData name="David Butler" userId="1d4169bac4fa5473" providerId="LiveId" clId="{E19CE647-4B9B-4C46-9BC4-3752956CC69B}" dt="2025-08-09T08:46:06.089" v="185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E19CE647-4B9B-4C46-9BC4-3752956CC69B}" dt="2025-08-09T08:47:36.869" v="246" actId="1076"/>
        <pc:sldMkLst>
          <pc:docMk/>
          <pc:sldMk cId="3295370546" sldId="297"/>
        </pc:sldMkLst>
        <pc:spChg chg="mod">
          <ac:chgData name="David Butler" userId="1d4169bac4fa5473" providerId="LiveId" clId="{E19CE647-4B9B-4C46-9BC4-3752956CC69B}" dt="2025-08-09T08:47:25.385" v="240" actId="1076"/>
          <ac:spMkLst>
            <pc:docMk/>
            <pc:sldMk cId="3295370546" sldId="297"/>
            <ac:spMk id="2" creationId="{1734FAEE-A06B-16A2-AD4D-1A1F53DF3EBF}"/>
          </ac:spMkLst>
        </pc:spChg>
        <pc:spChg chg="del">
          <ac:chgData name="David Butler" userId="1d4169bac4fa5473" providerId="LiveId" clId="{E19CE647-4B9B-4C46-9BC4-3752956CC69B}" dt="2025-08-09T08:47:22.139" v="238" actId="478"/>
          <ac:spMkLst>
            <pc:docMk/>
            <pc:sldMk cId="3295370546" sldId="297"/>
            <ac:spMk id="4" creationId="{D2C8BAAF-21AB-4F7E-F671-302E1B84BC66}"/>
          </ac:spMkLst>
        </pc:spChg>
        <pc:spChg chg="mod">
          <ac:chgData name="David Butler" userId="1d4169bac4fa5473" providerId="LiveId" clId="{E19CE647-4B9B-4C46-9BC4-3752956CC69B}" dt="2025-08-09T08:47:33.817" v="244" actId="1076"/>
          <ac:spMkLst>
            <pc:docMk/>
            <pc:sldMk cId="3295370546" sldId="297"/>
            <ac:spMk id="5" creationId="{6376B349-7627-F656-3E68-331DC51E838E}"/>
          </ac:spMkLst>
        </pc:spChg>
        <pc:spChg chg="mod">
          <ac:chgData name="David Butler" userId="1d4169bac4fa5473" providerId="LiveId" clId="{E19CE647-4B9B-4C46-9BC4-3752956CC69B}" dt="2025-08-09T08:47:36.869" v="246" actId="1076"/>
          <ac:spMkLst>
            <pc:docMk/>
            <pc:sldMk cId="3295370546" sldId="297"/>
            <ac:spMk id="6" creationId="{D5AB0B31-D64C-589D-BF94-35CDAACE5FEF}"/>
          </ac:spMkLst>
        </pc:spChg>
        <pc:spChg chg="del">
          <ac:chgData name="David Butler" userId="1d4169bac4fa5473" providerId="LiveId" clId="{E19CE647-4B9B-4C46-9BC4-3752956CC69B}" dt="2025-08-09T08:47:23.556" v="239" actId="478"/>
          <ac:spMkLst>
            <pc:docMk/>
            <pc:sldMk cId="3295370546" sldId="297"/>
            <ac:spMk id="7" creationId="{6904F97E-D91E-7BA3-8B00-499E3CAB31F1}"/>
          </ac:spMkLst>
        </pc:spChg>
        <pc:spChg chg="mod">
          <ac:chgData name="David Butler" userId="1d4169bac4fa5473" providerId="LiveId" clId="{E19CE647-4B9B-4C46-9BC4-3752956CC69B}" dt="2025-08-09T08:47:35.321" v="245" actId="1076"/>
          <ac:spMkLst>
            <pc:docMk/>
            <pc:sldMk cId="3295370546" sldId="297"/>
            <ac:spMk id="9" creationId="{BA5F8DDE-0607-D586-FE5E-1591ECAEEEA2}"/>
          </ac:spMkLst>
        </pc:spChg>
        <pc:spChg chg="mod">
          <ac:chgData name="David Butler" userId="1d4169bac4fa5473" providerId="LiveId" clId="{E19CE647-4B9B-4C46-9BC4-3752956CC69B}" dt="2025-08-09T08:47:32.264" v="243" actId="1076"/>
          <ac:spMkLst>
            <pc:docMk/>
            <pc:sldMk cId="3295370546" sldId="297"/>
            <ac:spMk id="10" creationId="{2203AD6D-08B7-BBD7-5066-4410B7718E24}"/>
          </ac:spMkLst>
        </pc:spChg>
      </pc:sldChg>
      <pc:sldChg chg="del">
        <pc:chgData name="David Butler" userId="1d4169bac4fa5473" providerId="LiveId" clId="{E19CE647-4B9B-4C46-9BC4-3752956CC69B}" dt="2025-08-09T08:45:56.379" v="175" actId="47"/>
        <pc:sldMkLst>
          <pc:docMk/>
          <pc:sldMk cId="3721678615" sldId="297"/>
        </pc:sldMkLst>
      </pc:sldChg>
      <pc:sldChg chg="delSp modSp add mod">
        <pc:chgData name="David Butler" userId="1d4169bac4fa5473" providerId="LiveId" clId="{E19CE647-4B9B-4C46-9BC4-3752956CC69B}" dt="2025-08-09T08:47:56.956" v="255" actId="1076"/>
        <pc:sldMkLst>
          <pc:docMk/>
          <pc:sldMk cId="734923773" sldId="298"/>
        </pc:sldMkLst>
        <pc:spChg chg="mod">
          <ac:chgData name="David Butler" userId="1d4169bac4fa5473" providerId="LiveId" clId="{E19CE647-4B9B-4C46-9BC4-3752956CC69B}" dt="2025-08-09T08:47:56.956" v="255" actId="1076"/>
          <ac:spMkLst>
            <pc:docMk/>
            <pc:sldMk cId="734923773" sldId="298"/>
            <ac:spMk id="2" creationId="{99992C6A-057A-AA17-9B05-A12F502F32E2}"/>
          </ac:spMkLst>
        </pc:spChg>
        <pc:spChg chg="mod">
          <ac:chgData name="David Butler" userId="1d4169bac4fa5473" providerId="LiveId" clId="{E19CE647-4B9B-4C46-9BC4-3752956CC69B}" dt="2025-08-09T08:47:48.186" v="250" actId="1076"/>
          <ac:spMkLst>
            <pc:docMk/>
            <pc:sldMk cId="734923773" sldId="298"/>
            <ac:spMk id="3" creationId="{88CF8B4B-88A7-6BCD-C6D0-159F89106732}"/>
          </ac:spMkLst>
        </pc:spChg>
        <pc:spChg chg="mod">
          <ac:chgData name="David Butler" userId="1d4169bac4fa5473" providerId="LiveId" clId="{E19CE647-4B9B-4C46-9BC4-3752956CC69B}" dt="2025-08-09T08:47:55.336" v="254" actId="1076"/>
          <ac:spMkLst>
            <pc:docMk/>
            <pc:sldMk cId="734923773" sldId="298"/>
            <ac:spMk id="4" creationId="{BF8315EB-9896-07A9-DE6B-488157A7ECF7}"/>
          </ac:spMkLst>
        </pc:spChg>
        <pc:spChg chg="mod">
          <ac:chgData name="David Butler" userId="1d4169bac4fa5473" providerId="LiveId" clId="{E19CE647-4B9B-4C46-9BC4-3752956CC69B}" dt="2025-08-09T08:47:53.642" v="253" actId="1076"/>
          <ac:spMkLst>
            <pc:docMk/>
            <pc:sldMk cId="734923773" sldId="298"/>
            <ac:spMk id="5" creationId="{53BF06A6-D77F-640C-62B1-4CFAE1AFE030}"/>
          </ac:spMkLst>
        </pc:spChg>
        <pc:spChg chg="del">
          <ac:chgData name="David Butler" userId="1d4169bac4fa5473" providerId="LiveId" clId="{E19CE647-4B9B-4C46-9BC4-3752956CC69B}" dt="2025-08-09T08:47:42.730" v="247" actId="478"/>
          <ac:spMkLst>
            <pc:docMk/>
            <pc:sldMk cId="734923773" sldId="298"/>
            <ac:spMk id="6" creationId="{212393DF-3F93-159A-9F1B-A5DB0FCF39BD}"/>
          </ac:spMkLst>
        </pc:spChg>
        <pc:spChg chg="mod">
          <ac:chgData name="David Butler" userId="1d4169bac4fa5473" providerId="LiveId" clId="{E19CE647-4B9B-4C46-9BC4-3752956CC69B}" dt="2025-08-09T08:47:51.840" v="252" actId="1076"/>
          <ac:spMkLst>
            <pc:docMk/>
            <pc:sldMk cId="734923773" sldId="298"/>
            <ac:spMk id="7" creationId="{52DC2B28-C042-68B4-2CA9-54BE7F0E125A}"/>
          </ac:spMkLst>
        </pc:spChg>
        <pc:spChg chg="mod">
          <ac:chgData name="David Butler" userId="1d4169bac4fa5473" providerId="LiveId" clId="{E19CE647-4B9B-4C46-9BC4-3752956CC69B}" dt="2025-08-09T08:47:46.181" v="249" actId="1076"/>
          <ac:spMkLst>
            <pc:docMk/>
            <pc:sldMk cId="734923773" sldId="298"/>
            <ac:spMk id="9" creationId="{4590AA1E-10C0-02AA-7482-8FB7E90C1F97}"/>
          </ac:spMkLst>
        </pc:spChg>
        <pc:spChg chg="mod">
          <ac:chgData name="David Butler" userId="1d4169bac4fa5473" providerId="LiveId" clId="{E19CE647-4B9B-4C46-9BC4-3752956CC69B}" dt="2025-08-09T08:47:50.022" v="251" actId="1076"/>
          <ac:spMkLst>
            <pc:docMk/>
            <pc:sldMk cId="734923773" sldId="298"/>
            <ac:spMk id="10" creationId="{178479BC-846A-1DAD-756B-D18D06165C19}"/>
          </ac:spMkLst>
        </pc:spChg>
        <pc:spChg chg="del">
          <ac:chgData name="David Butler" userId="1d4169bac4fa5473" providerId="LiveId" clId="{E19CE647-4B9B-4C46-9BC4-3752956CC69B}" dt="2025-08-09T08:47:44.131" v="248" actId="478"/>
          <ac:spMkLst>
            <pc:docMk/>
            <pc:sldMk cId="734923773" sldId="298"/>
            <ac:spMk id="11" creationId="{CAE2477A-592D-92AD-486A-AF5F49311459}"/>
          </ac:spMkLst>
        </pc:spChg>
      </pc:sldChg>
      <pc:sldChg chg="del">
        <pc:chgData name="David Butler" userId="1d4169bac4fa5473" providerId="LiveId" clId="{E19CE647-4B9B-4C46-9BC4-3752956CC69B}" dt="2025-08-09T08:45:56.959" v="176" actId="47"/>
        <pc:sldMkLst>
          <pc:docMk/>
          <pc:sldMk cId="4006559877" sldId="298"/>
        </pc:sldMkLst>
      </pc:sldChg>
      <pc:sldChg chg="delSp modSp add mod">
        <pc:chgData name="David Butler" userId="1d4169bac4fa5473" providerId="LiveId" clId="{E19CE647-4B9B-4C46-9BC4-3752956CC69B}" dt="2025-08-09T08:48:23.201" v="267" actId="1076"/>
        <pc:sldMkLst>
          <pc:docMk/>
          <pc:sldMk cId="331219654" sldId="299"/>
        </pc:sldMkLst>
        <pc:spChg chg="mod">
          <ac:chgData name="David Butler" userId="1d4169bac4fa5473" providerId="LiveId" clId="{E19CE647-4B9B-4C46-9BC4-3752956CC69B}" dt="2025-08-09T08:48:06.940" v="259" actId="1076"/>
          <ac:spMkLst>
            <pc:docMk/>
            <pc:sldMk cId="331219654" sldId="299"/>
            <ac:spMk id="2" creationId="{93D3F0FD-11C3-AFF9-6682-E165B7D3EB93}"/>
          </ac:spMkLst>
        </pc:spChg>
        <pc:spChg chg="mod">
          <ac:chgData name="David Butler" userId="1d4169bac4fa5473" providerId="LiveId" clId="{E19CE647-4B9B-4C46-9BC4-3752956CC69B}" dt="2025-08-09T08:48:20.477" v="266" actId="1076"/>
          <ac:spMkLst>
            <pc:docMk/>
            <pc:sldMk cId="331219654" sldId="299"/>
            <ac:spMk id="3" creationId="{E3CD9EF6-8CB1-0214-33E0-1FAAD3577ED7}"/>
          </ac:spMkLst>
        </pc:spChg>
        <pc:spChg chg="mod">
          <ac:chgData name="David Butler" userId="1d4169bac4fa5473" providerId="LiveId" clId="{E19CE647-4B9B-4C46-9BC4-3752956CC69B}" dt="2025-08-09T08:48:10.738" v="261" actId="1076"/>
          <ac:spMkLst>
            <pc:docMk/>
            <pc:sldMk cId="331219654" sldId="299"/>
            <ac:spMk id="4" creationId="{20754656-C0A9-A4A3-F212-2FB1784CA206}"/>
          </ac:spMkLst>
        </pc:spChg>
        <pc:spChg chg="mod">
          <ac:chgData name="David Butler" userId="1d4169bac4fa5473" providerId="LiveId" clId="{E19CE647-4B9B-4C46-9BC4-3752956CC69B}" dt="2025-08-09T08:48:18.456" v="265" actId="1076"/>
          <ac:spMkLst>
            <pc:docMk/>
            <pc:sldMk cId="331219654" sldId="299"/>
            <ac:spMk id="5" creationId="{0F5E7BE2-EAEC-CDB4-BBB0-D66905B6233F}"/>
          </ac:spMkLst>
        </pc:spChg>
        <pc:spChg chg="mod">
          <ac:chgData name="David Butler" userId="1d4169bac4fa5473" providerId="LiveId" clId="{E19CE647-4B9B-4C46-9BC4-3752956CC69B}" dt="2025-08-09T08:48:05.140" v="258" actId="1076"/>
          <ac:spMkLst>
            <pc:docMk/>
            <pc:sldMk cId="331219654" sldId="299"/>
            <ac:spMk id="6" creationId="{535E4F3D-9A6B-8A0B-0E28-AB1C0C7EF87D}"/>
          </ac:spMkLst>
        </pc:spChg>
        <pc:spChg chg="mod">
          <ac:chgData name="David Butler" userId="1d4169bac4fa5473" providerId="LiveId" clId="{E19CE647-4B9B-4C46-9BC4-3752956CC69B}" dt="2025-08-09T08:48:14.455" v="263" actId="1076"/>
          <ac:spMkLst>
            <pc:docMk/>
            <pc:sldMk cId="331219654" sldId="299"/>
            <ac:spMk id="7" creationId="{6514569F-83F5-1D60-7863-7EA0D44AA2A1}"/>
          </ac:spMkLst>
        </pc:spChg>
        <pc:spChg chg="mod">
          <ac:chgData name="David Butler" userId="1d4169bac4fa5473" providerId="LiveId" clId="{E19CE647-4B9B-4C46-9BC4-3752956CC69B}" dt="2025-08-09T08:48:16.380" v="264" actId="1076"/>
          <ac:spMkLst>
            <pc:docMk/>
            <pc:sldMk cId="331219654" sldId="299"/>
            <ac:spMk id="8" creationId="{66361D7D-D14A-B406-3A47-1F531175CB43}"/>
          </ac:spMkLst>
        </pc:spChg>
        <pc:spChg chg="del">
          <ac:chgData name="David Butler" userId="1d4169bac4fa5473" providerId="LiveId" clId="{E19CE647-4B9B-4C46-9BC4-3752956CC69B}" dt="2025-08-09T08:48:00.963" v="256" actId="478"/>
          <ac:spMkLst>
            <pc:docMk/>
            <pc:sldMk cId="331219654" sldId="299"/>
            <ac:spMk id="9" creationId="{27728AB8-955E-5AF1-BCB1-F6D289A83AAD}"/>
          </ac:spMkLst>
        </pc:spChg>
        <pc:spChg chg="del">
          <ac:chgData name="David Butler" userId="1d4169bac4fa5473" providerId="LiveId" clId="{E19CE647-4B9B-4C46-9BC4-3752956CC69B}" dt="2025-08-09T08:48:03.591" v="257" actId="478"/>
          <ac:spMkLst>
            <pc:docMk/>
            <pc:sldMk cId="331219654" sldId="299"/>
            <ac:spMk id="10" creationId="{9D2625C3-56F2-3A69-AC1E-E40A42E1670B}"/>
          </ac:spMkLst>
        </pc:spChg>
        <pc:spChg chg="mod">
          <ac:chgData name="David Butler" userId="1d4169bac4fa5473" providerId="LiveId" clId="{E19CE647-4B9B-4C46-9BC4-3752956CC69B}" dt="2025-08-09T08:48:23.201" v="267" actId="1076"/>
          <ac:spMkLst>
            <pc:docMk/>
            <pc:sldMk cId="331219654" sldId="299"/>
            <ac:spMk id="11" creationId="{16C61E2B-57A8-3D2A-0F3E-B1D6EE28DC9D}"/>
          </ac:spMkLst>
        </pc:spChg>
      </pc:sldChg>
      <pc:sldChg chg="del">
        <pc:chgData name="David Butler" userId="1d4169bac4fa5473" providerId="LiveId" clId="{E19CE647-4B9B-4C46-9BC4-3752956CC69B}" dt="2025-08-09T08:45:57.630" v="177" actId="47"/>
        <pc:sldMkLst>
          <pc:docMk/>
          <pc:sldMk cId="2877572591" sldId="299"/>
        </pc:sldMkLst>
      </pc:sldChg>
      <pc:sldChg chg="addSp delSp modSp add mod">
        <pc:chgData name="David Butler" userId="1d4169bac4fa5473" providerId="LiveId" clId="{E19CE647-4B9B-4C46-9BC4-3752956CC69B}" dt="2025-08-09T08:49:10.320" v="282" actId="1076"/>
        <pc:sldMkLst>
          <pc:docMk/>
          <pc:sldMk cId="1704740825" sldId="300"/>
        </pc:sldMkLst>
        <pc:spChg chg="del">
          <ac:chgData name="David Butler" userId="1d4169bac4fa5473" providerId="LiveId" clId="{E19CE647-4B9B-4C46-9BC4-3752956CC69B}" dt="2025-08-09T08:48:39.752" v="271" actId="478"/>
          <ac:spMkLst>
            <pc:docMk/>
            <pc:sldMk cId="1704740825" sldId="300"/>
            <ac:spMk id="2" creationId="{C2057D8B-1C80-FAE9-8F62-D050844AADC4}"/>
          </ac:spMkLst>
        </pc:spChg>
        <pc:spChg chg="mod">
          <ac:chgData name="David Butler" userId="1d4169bac4fa5473" providerId="LiveId" clId="{E19CE647-4B9B-4C46-9BC4-3752956CC69B}" dt="2025-08-09T08:49:06.882" v="281" actId="1076"/>
          <ac:spMkLst>
            <pc:docMk/>
            <pc:sldMk cId="1704740825" sldId="300"/>
            <ac:spMk id="3" creationId="{AB53FF78-1A6B-B459-2D01-C54593F6AD35}"/>
          </ac:spMkLst>
        </pc:spChg>
        <pc:spChg chg="mod">
          <ac:chgData name="David Butler" userId="1d4169bac4fa5473" providerId="LiveId" clId="{E19CE647-4B9B-4C46-9BC4-3752956CC69B}" dt="2025-08-09T08:49:01.308" v="279" actId="1076"/>
          <ac:spMkLst>
            <pc:docMk/>
            <pc:sldMk cId="1704740825" sldId="300"/>
            <ac:spMk id="4" creationId="{D9563835-67BD-E8D5-0077-F3B7626AE1FE}"/>
          </ac:spMkLst>
        </pc:spChg>
        <pc:spChg chg="del">
          <ac:chgData name="David Butler" userId="1d4169bac4fa5473" providerId="LiveId" clId="{E19CE647-4B9B-4C46-9BC4-3752956CC69B}" dt="2025-08-09T08:48:43.518" v="272" actId="478"/>
          <ac:spMkLst>
            <pc:docMk/>
            <pc:sldMk cId="1704740825" sldId="300"/>
            <ac:spMk id="5" creationId="{65716716-C22C-75FD-745E-633D38AF2519}"/>
          </ac:spMkLst>
        </pc:spChg>
        <pc:spChg chg="mod">
          <ac:chgData name="David Butler" userId="1d4169bac4fa5473" providerId="LiveId" clId="{E19CE647-4B9B-4C46-9BC4-3752956CC69B}" dt="2025-08-09T08:48:53.687" v="276" actId="1076"/>
          <ac:spMkLst>
            <pc:docMk/>
            <pc:sldMk cId="1704740825" sldId="300"/>
            <ac:spMk id="6" creationId="{12626F19-A322-3DBC-29C6-38AAF2DCFDB5}"/>
          </ac:spMkLst>
        </pc:spChg>
        <pc:spChg chg="add del">
          <ac:chgData name="David Butler" userId="1d4169bac4fa5473" providerId="LiveId" clId="{E19CE647-4B9B-4C46-9BC4-3752956CC69B}" dt="2025-08-09T08:48:37.660" v="270" actId="478"/>
          <ac:spMkLst>
            <pc:docMk/>
            <pc:sldMk cId="1704740825" sldId="300"/>
            <ac:spMk id="7" creationId="{BB1B617A-2D40-DC09-5583-A1164A6234FD}"/>
          </ac:spMkLst>
        </pc:spChg>
        <pc:spChg chg="mod">
          <ac:chgData name="David Butler" userId="1d4169bac4fa5473" providerId="LiveId" clId="{E19CE647-4B9B-4C46-9BC4-3752956CC69B}" dt="2025-08-09T08:48:56.290" v="277" actId="1076"/>
          <ac:spMkLst>
            <pc:docMk/>
            <pc:sldMk cId="1704740825" sldId="300"/>
            <ac:spMk id="8" creationId="{1E5B2FC8-302E-CE54-91DE-CB4787A38FE1}"/>
          </ac:spMkLst>
        </pc:spChg>
        <pc:spChg chg="mod">
          <ac:chgData name="David Butler" userId="1d4169bac4fa5473" providerId="LiveId" clId="{E19CE647-4B9B-4C46-9BC4-3752956CC69B}" dt="2025-08-09T08:49:10.320" v="282" actId="1076"/>
          <ac:spMkLst>
            <pc:docMk/>
            <pc:sldMk cId="1704740825" sldId="300"/>
            <ac:spMk id="9" creationId="{FAAD6A22-5B7B-FD4D-56CC-F482EA68586D}"/>
          </ac:spMkLst>
        </pc:spChg>
        <pc:spChg chg="mod">
          <ac:chgData name="David Butler" userId="1d4169bac4fa5473" providerId="LiveId" clId="{E19CE647-4B9B-4C46-9BC4-3752956CC69B}" dt="2025-08-09T08:48:48.529" v="274" actId="1076"/>
          <ac:spMkLst>
            <pc:docMk/>
            <pc:sldMk cId="1704740825" sldId="300"/>
            <ac:spMk id="10" creationId="{D86D05C7-F712-23E0-4041-AED25B7175DA}"/>
          </ac:spMkLst>
        </pc:spChg>
        <pc:spChg chg="mod">
          <ac:chgData name="David Butler" userId="1d4169bac4fa5473" providerId="LiveId" clId="{E19CE647-4B9B-4C46-9BC4-3752956CC69B}" dt="2025-08-09T08:49:04.822" v="280" actId="1076"/>
          <ac:spMkLst>
            <pc:docMk/>
            <pc:sldMk cId="1704740825" sldId="300"/>
            <ac:spMk id="11" creationId="{32798AE3-B247-121A-7164-D615D15C9C67}"/>
          </ac:spMkLst>
        </pc:spChg>
      </pc:sldChg>
      <pc:sldChg chg="del">
        <pc:chgData name="David Butler" userId="1d4169bac4fa5473" providerId="LiveId" clId="{E19CE647-4B9B-4C46-9BC4-3752956CC69B}" dt="2025-08-09T08:45:58.315" v="178" actId="47"/>
        <pc:sldMkLst>
          <pc:docMk/>
          <pc:sldMk cId="2425506548" sldId="300"/>
        </pc:sldMkLst>
      </pc:sldChg>
      <pc:sldChg chg="del">
        <pc:chgData name="David Butler" userId="1d4169bac4fa5473" providerId="LiveId" clId="{E19CE647-4B9B-4C46-9BC4-3752956CC69B}" dt="2025-08-09T08:45:59.046" v="179" actId="47"/>
        <pc:sldMkLst>
          <pc:docMk/>
          <pc:sldMk cId="2717723411" sldId="301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A25F6E-E038-25F3-E766-CA21E5D564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D4B08E-949A-0519-89FB-476B7535F6CF}"/>
              </a:ext>
            </a:extLst>
          </p:cNvPr>
          <p:cNvSpPr txBox="1"/>
          <p:nvPr/>
        </p:nvSpPr>
        <p:spPr>
          <a:xfrm>
            <a:off x="122345" y="179964"/>
            <a:ext cx="676122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hot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dog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big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bus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box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1F27E2-9807-14D1-20F8-CEDF3ADB22C2}"/>
              </a:ext>
            </a:extLst>
          </p:cNvPr>
          <p:cNvSpPr txBox="1"/>
          <p:nvPr/>
        </p:nvSpPr>
        <p:spPr>
          <a:xfrm>
            <a:off x="5823857" y="179964"/>
            <a:ext cx="636814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6.  pig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7.  bin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8.  run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9.  hit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10. cup</a:t>
            </a:r>
          </a:p>
        </p:txBody>
      </p:sp>
    </p:spTree>
    <p:extLst>
      <p:ext uri="{BB962C8B-B14F-4D97-AF65-F5344CB8AC3E}">
        <p14:creationId xmlns:p14="http://schemas.microsoft.com/office/powerpoint/2010/main" val="4335276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FAA80C-3B78-5D2E-FDE0-DF0E4BF45F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112797-D360-586B-C141-1BB052D81293}"/>
              </a:ext>
            </a:extLst>
          </p:cNvPr>
          <p:cNvSpPr txBox="1"/>
          <p:nvPr/>
        </p:nvSpPr>
        <p:spPr>
          <a:xfrm>
            <a:off x="2995339" y="797353"/>
            <a:ext cx="512832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cup</a:t>
            </a:r>
          </a:p>
        </p:txBody>
      </p:sp>
    </p:spTree>
    <p:extLst>
      <p:ext uri="{BB962C8B-B14F-4D97-AF65-F5344CB8AC3E}">
        <p14:creationId xmlns:p14="http://schemas.microsoft.com/office/powerpoint/2010/main" val="7413860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9B7C6-4B8B-15C4-7215-3F4CFF4229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3F583D-7557-9B6F-A737-E7C6AC3D0552}"/>
              </a:ext>
            </a:extLst>
          </p:cNvPr>
          <p:cNvSpPr txBox="1"/>
          <p:nvPr/>
        </p:nvSpPr>
        <p:spPr>
          <a:xfrm>
            <a:off x="3988912" y="1520988"/>
            <a:ext cx="3990196" cy="29392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8500" dirty="0">
                <a:latin typeface="Century Gothic" panose="020B0502020202020204" pitchFamily="34" charset="0"/>
              </a:rPr>
              <a:t>hot</a:t>
            </a:r>
          </a:p>
        </p:txBody>
      </p:sp>
    </p:spTree>
    <p:extLst>
      <p:ext uri="{BB962C8B-B14F-4D97-AF65-F5344CB8AC3E}">
        <p14:creationId xmlns:p14="http://schemas.microsoft.com/office/powerpoint/2010/main" val="7120214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087584" y="388449"/>
            <a:ext cx="8199681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box</a:t>
            </a:r>
          </a:p>
        </p:txBody>
      </p:sp>
    </p:spTree>
    <p:extLst>
      <p:ext uri="{BB962C8B-B14F-4D97-AF65-F5344CB8AC3E}">
        <p14:creationId xmlns:p14="http://schemas.microsoft.com/office/powerpoint/2010/main" val="6006832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1368655" y="1097458"/>
            <a:ext cx="3844322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3900" dirty="0">
                <a:latin typeface="Century Gothic" panose="020B0502020202020204" pitchFamily="34" charset="0"/>
              </a:rPr>
              <a:t>lot</a:t>
            </a:r>
          </a:p>
        </p:txBody>
      </p:sp>
    </p:spTree>
    <p:extLst>
      <p:ext uri="{BB962C8B-B14F-4D97-AF65-F5344CB8AC3E}">
        <p14:creationId xmlns:p14="http://schemas.microsoft.com/office/powerpoint/2010/main" val="14401790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F61174-3CF7-FCDB-DCD3-4B8425A684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347531D-BAA2-9EE2-D6EE-3CBBA5104F23}"/>
              </a:ext>
            </a:extLst>
          </p:cNvPr>
          <p:cNvSpPr txBox="1"/>
          <p:nvPr/>
        </p:nvSpPr>
        <p:spPr>
          <a:xfrm>
            <a:off x="4111855" y="1013787"/>
            <a:ext cx="6353021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3900" dirty="0">
                <a:latin typeface="Century Gothic" panose="020B0502020202020204" pitchFamily="34" charset="0"/>
              </a:rPr>
              <a:t>dog</a:t>
            </a:r>
          </a:p>
        </p:txBody>
      </p:sp>
    </p:spTree>
    <p:extLst>
      <p:ext uri="{BB962C8B-B14F-4D97-AF65-F5344CB8AC3E}">
        <p14:creationId xmlns:p14="http://schemas.microsoft.com/office/powerpoint/2010/main" val="24979180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5305089" y="1560194"/>
            <a:ext cx="415370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pig</a:t>
            </a:r>
          </a:p>
        </p:txBody>
      </p:sp>
    </p:spTree>
    <p:extLst>
      <p:ext uri="{BB962C8B-B14F-4D97-AF65-F5344CB8AC3E}">
        <p14:creationId xmlns:p14="http://schemas.microsoft.com/office/powerpoint/2010/main" val="24128357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06DE1-4016-4BAF-1647-D6A2C479F6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3F31409A-6B84-09CA-0B69-8E7D2F16486D}"/>
              </a:ext>
            </a:extLst>
          </p:cNvPr>
          <p:cNvSpPr txBox="1"/>
          <p:nvPr/>
        </p:nvSpPr>
        <p:spPr>
          <a:xfrm>
            <a:off x="5973214" y="3267448"/>
            <a:ext cx="5142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bin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C8A64E4-0756-FE72-CF52-7CE001B75A75}"/>
              </a:ext>
            </a:extLst>
          </p:cNvPr>
          <p:cNvSpPr txBox="1"/>
          <p:nvPr/>
        </p:nvSpPr>
        <p:spPr>
          <a:xfrm>
            <a:off x="7655858" y="0"/>
            <a:ext cx="4789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box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72D8873-4467-9275-C8B5-B875B7D9FCAC}"/>
              </a:ext>
            </a:extLst>
          </p:cNvPr>
          <p:cNvSpPr txBox="1"/>
          <p:nvPr/>
        </p:nvSpPr>
        <p:spPr>
          <a:xfrm>
            <a:off x="8749527" y="4949175"/>
            <a:ext cx="28173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hot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B0DF96-A6EC-7B66-09B6-3F66E10BE99D}"/>
              </a:ext>
            </a:extLst>
          </p:cNvPr>
          <p:cNvSpPr txBox="1"/>
          <p:nvPr/>
        </p:nvSpPr>
        <p:spPr>
          <a:xfrm>
            <a:off x="-382385" y="5399742"/>
            <a:ext cx="60839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bus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C4152A-7376-D4C8-7DBE-537D2D422D2C}"/>
              </a:ext>
            </a:extLst>
          </p:cNvPr>
          <p:cNvSpPr txBox="1"/>
          <p:nvPr/>
        </p:nvSpPr>
        <p:spPr>
          <a:xfrm>
            <a:off x="8719672" y="1437049"/>
            <a:ext cx="28471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pig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B94888-69FE-137E-AF94-E85954B176EF}"/>
              </a:ext>
            </a:extLst>
          </p:cNvPr>
          <p:cNvSpPr txBox="1"/>
          <p:nvPr/>
        </p:nvSpPr>
        <p:spPr>
          <a:xfrm>
            <a:off x="729129" y="3111846"/>
            <a:ext cx="3316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dog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B1694B1-5282-3566-EAC6-9618E4990D60}"/>
              </a:ext>
            </a:extLst>
          </p:cNvPr>
          <p:cNvSpPr txBox="1"/>
          <p:nvPr/>
        </p:nvSpPr>
        <p:spPr>
          <a:xfrm>
            <a:off x="1523692" y="-111402"/>
            <a:ext cx="419548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run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B61985-E419-A36E-591C-110023887007}"/>
              </a:ext>
            </a:extLst>
          </p:cNvPr>
          <p:cNvSpPr txBox="1"/>
          <p:nvPr/>
        </p:nvSpPr>
        <p:spPr>
          <a:xfrm>
            <a:off x="4371789" y="1859340"/>
            <a:ext cx="28471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hit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37820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28CA4F-5A81-0F51-1927-BE35E16510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0ADC2D7E-72E1-C478-B8A8-E8C003187CAA}"/>
              </a:ext>
            </a:extLst>
          </p:cNvPr>
          <p:cNvSpPr txBox="1"/>
          <p:nvPr/>
        </p:nvSpPr>
        <p:spPr>
          <a:xfrm>
            <a:off x="3862784" y="1948858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big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7ABDC6-9D86-CC51-F92A-004A6D3C7D38}"/>
              </a:ext>
            </a:extLst>
          </p:cNvPr>
          <p:cNvSpPr txBox="1"/>
          <p:nvPr/>
        </p:nvSpPr>
        <p:spPr>
          <a:xfrm>
            <a:off x="5973214" y="3267448"/>
            <a:ext cx="5142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bin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DBC7491-6885-0A9F-21B1-EB0A6983043D}"/>
              </a:ext>
            </a:extLst>
          </p:cNvPr>
          <p:cNvSpPr txBox="1"/>
          <p:nvPr/>
        </p:nvSpPr>
        <p:spPr>
          <a:xfrm>
            <a:off x="7655858" y="0"/>
            <a:ext cx="4789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box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45528BE-A88B-036F-483E-DFC3D057CB05}"/>
              </a:ext>
            </a:extLst>
          </p:cNvPr>
          <p:cNvSpPr txBox="1"/>
          <p:nvPr/>
        </p:nvSpPr>
        <p:spPr>
          <a:xfrm>
            <a:off x="-43082" y="4553634"/>
            <a:ext cx="419548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cup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B127291-5C6B-DB21-6EE0-A9E3D92996F5}"/>
              </a:ext>
            </a:extLst>
          </p:cNvPr>
          <p:cNvSpPr txBox="1"/>
          <p:nvPr/>
        </p:nvSpPr>
        <p:spPr>
          <a:xfrm>
            <a:off x="8749527" y="4949175"/>
            <a:ext cx="28173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hot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D754DB3-5AFF-AC67-6A8A-9F8C4F42CF4F}"/>
              </a:ext>
            </a:extLst>
          </p:cNvPr>
          <p:cNvSpPr txBox="1"/>
          <p:nvPr/>
        </p:nvSpPr>
        <p:spPr>
          <a:xfrm>
            <a:off x="2728815" y="0"/>
            <a:ext cx="28471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pig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9249804-7542-EF1F-2AE6-C099F7BB4B0D}"/>
              </a:ext>
            </a:extLst>
          </p:cNvPr>
          <p:cNvSpPr txBox="1"/>
          <p:nvPr/>
        </p:nvSpPr>
        <p:spPr>
          <a:xfrm>
            <a:off x="155388" y="1384646"/>
            <a:ext cx="3316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dog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53306EA-D6BB-8521-FEA3-8D4B775E3E74}"/>
              </a:ext>
            </a:extLst>
          </p:cNvPr>
          <p:cNvSpPr txBox="1"/>
          <p:nvPr/>
        </p:nvSpPr>
        <p:spPr>
          <a:xfrm>
            <a:off x="7227716" y="1120960"/>
            <a:ext cx="419548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run</a:t>
            </a:r>
          </a:p>
        </p:txBody>
      </p:sp>
    </p:spTree>
    <p:extLst>
      <p:ext uri="{BB962C8B-B14F-4D97-AF65-F5344CB8AC3E}">
        <p14:creationId xmlns:p14="http://schemas.microsoft.com/office/powerpoint/2010/main" val="16455099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8EDE5E-BE62-3803-EF44-69C44E75DF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70458770-E827-2B83-B1F1-EA2DDB13DC63}"/>
              </a:ext>
            </a:extLst>
          </p:cNvPr>
          <p:cNvSpPr txBox="1"/>
          <p:nvPr/>
        </p:nvSpPr>
        <p:spPr>
          <a:xfrm>
            <a:off x="5716642" y="1072260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big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7624727-3425-9DDB-8578-7EA30E97A54A}"/>
              </a:ext>
            </a:extLst>
          </p:cNvPr>
          <p:cNvSpPr txBox="1"/>
          <p:nvPr/>
        </p:nvSpPr>
        <p:spPr>
          <a:xfrm>
            <a:off x="5656461" y="4977451"/>
            <a:ext cx="5142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bin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3D444A0-04F4-E7C0-02E1-6B5383734D7E}"/>
              </a:ext>
            </a:extLst>
          </p:cNvPr>
          <p:cNvSpPr txBox="1"/>
          <p:nvPr/>
        </p:nvSpPr>
        <p:spPr>
          <a:xfrm>
            <a:off x="-650533" y="3429000"/>
            <a:ext cx="4789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box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E6DBB4F-CAC6-3031-9E0D-1A9F2260A75B}"/>
              </a:ext>
            </a:extLst>
          </p:cNvPr>
          <p:cNvSpPr txBox="1"/>
          <p:nvPr/>
        </p:nvSpPr>
        <p:spPr>
          <a:xfrm>
            <a:off x="1744125" y="-323166"/>
            <a:ext cx="419548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cup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7C6F2BA-719F-A79C-F40C-D3F4ECB68442}"/>
              </a:ext>
            </a:extLst>
          </p:cNvPr>
          <p:cNvSpPr txBox="1"/>
          <p:nvPr/>
        </p:nvSpPr>
        <p:spPr>
          <a:xfrm>
            <a:off x="9430870" y="-104587"/>
            <a:ext cx="23128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bus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7E80D87-AFB0-DF87-E00C-FF2E25624BC0}"/>
              </a:ext>
            </a:extLst>
          </p:cNvPr>
          <p:cNvSpPr txBox="1"/>
          <p:nvPr/>
        </p:nvSpPr>
        <p:spPr>
          <a:xfrm>
            <a:off x="5206836" y="2623757"/>
            <a:ext cx="28471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pig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95CB299-287F-C831-7EC9-F72FDD42C65F}"/>
              </a:ext>
            </a:extLst>
          </p:cNvPr>
          <p:cNvSpPr txBox="1"/>
          <p:nvPr/>
        </p:nvSpPr>
        <p:spPr>
          <a:xfrm>
            <a:off x="155388" y="1384646"/>
            <a:ext cx="3316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dog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E08D18C-82F2-76EF-B4BF-F968E7681FB2}"/>
              </a:ext>
            </a:extLst>
          </p:cNvPr>
          <p:cNvSpPr txBox="1"/>
          <p:nvPr/>
        </p:nvSpPr>
        <p:spPr>
          <a:xfrm>
            <a:off x="8731625" y="3370438"/>
            <a:ext cx="28471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hit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04736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C659AA-5A83-EC43-3F5E-A5CF06B1FE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6DC8776-73DB-A59B-CF23-41E04C7FD0C4}"/>
              </a:ext>
            </a:extLst>
          </p:cNvPr>
          <p:cNvSpPr txBox="1"/>
          <p:nvPr/>
        </p:nvSpPr>
        <p:spPr>
          <a:xfrm>
            <a:off x="200803" y="3099150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big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3771538-FB1E-6BFE-14A3-D010BCA258FC}"/>
              </a:ext>
            </a:extLst>
          </p:cNvPr>
          <p:cNvSpPr txBox="1"/>
          <p:nvPr/>
        </p:nvSpPr>
        <p:spPr>
          <a:xfrm>
            <a:off x="5973214" y="3267448"/>
            <a:ext cx="5142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bin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4FFF45-1C53-D8B6-FCCF-43557636D552}"/>
              </a:ext>
            </a:extLst>
          </p:cNvPr>
          <p:cNvSpPr txBox="1"/>
          <p:nvPr/>
        </p:nvSpPr>
        <p:spPr>
          <a:xfrm>
            <a:off x="7385297" y="0"/>
            <a:ext cx="419548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cup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F63AC50-1E16-B820-89F7-49D5AAAF1D0C}"/>
              </a:ext>
            </a:extLst>
          </p:cNvPr>
          <p:cNvSpPr txBox="1"/>
          <p:nvPr/>
        </p:nvSpPr>
        <p:spPr>
          <a:xfrm>
            <a:off x="8749527" y="4949175"/>
            <a:ext cx="28173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hot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FB81D9E-107D-E19D-62B9-C4B85F6CF1A0}"/>
              </a:ext>
            </a:extLst>
          </p:cNvPr>
          <p:cNvSpPr txBox="1"/>
          <p:nvPr/>
        </p:nvSpPr>
        <p:spPr>
          <a:xfrm>
            <a:off x="-382385" y="5399742"/>
            <a:ext cx="60839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bus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D4487CB-AF25-1A51-B932-AEE360293489}"/>
              </a:ext>
            </a:extLst>
          </p:cNvPr>
          <p:cNvSpPr txBox="1"/>
          <p:nvPr/>
        </p:nvSpPr>
        <p:spPr>
          <a:xfrm>
            <a:off x="155388" y="1384646"/>
            <a:ext cx="3316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dog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76F4AD-AF9F-CF25-A3E9-68472B2F1E77}"/>
              </a:ext>
            </a:extLst>
          </p:cNvPr>
          <p:cNvSpPr txBox="1"/>
          <p:nvPr/>
        </p:nvSpPr>
        <p:spPr>
          <a:xfrm>
            <a:off x="4048055" y="4132292"/>
            <a:ext cx="419548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run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E080767-6ACB-3524-0485-C733070F71B6}"/>
              </a:ext>
            </a:extLst>
          </p:cNvPr>
          <p:cNvSpPr txBox="1"/>
          <p:nvPr/>
        </p:nvSpPr>
        <p:spPr>
          <a:xfrm>
            <a:off x="4371789" y="1859340"/>
            <a:ext cx="28471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hit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14850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636750" y="563631"/>
            <a:ext cx="7313220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cup</a:t>
            </a:r>
          </a:p>
        </p:txBody>
      </p:sp>
    </p:spTree>
    <p:extLst>
      <p:ext uri="{BB962C8B-B14F-4D97-AF65-F5344CB8AC3E}">
        <p14:creationId xmlns:p14="http://schemas.microsoft.com/office/powerpoint/2010/main" val="3821114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F61578-CB0B-1CDE-30D6-6B2216C93A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F54C58-67CA-5770-1BC5-F7BE77EE1887}"/>
              </a:ext>
            </a:extLst>
          </p:cNvPr>
          <p:cNvSpPr txBox="1"/>
          <p:nvPr/>
        </p:nvSpPr>
        <p:spPr>
          <a:xfrm>
            <a:off x="2636750" y="563631"/>
            <a:ext cx="5908990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big</a:t>
            </a:r>
          </a:p>
        </p:txBody>
      </p:sp>
    </p:spTree>
    <p:extLst>
      <p:ext uri="{BB962C8B-B14F-4D97-AF65-F5344CB8AC3E}">
        <p14:creationId xmlns:p14="http://schemas.microsoft.com/office/powerpoint/2010/main" val="12369648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23D869-76ED-4178-5793-13B85EE5F5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848990B-36ED-314A-61D9-938D3DD9F189}"/>
              </a:ext>
            </a:extLst>
          </p:cNvPr>
          <p:cNvSpPr txBox="1"/>
          <p:nvPr/>
        </p:nvSpPr>
        <p:spPr>
          <a:xfrm>
            <a:off x="4488175" y="1543868"/>
            <a:ext cx="4758034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3900" dirty="0">
                <a:latin typeface="Century Gothic" panose="020B0502020202020204" pitchFamily="34" charset="0"/>
              </a:rPr>
              <a:t>bin</a:t>
            </a:r>
          </a:p>
        </p:txBody>
      </p:sp>
    </p:spTree>
    <p:extLst>
      <p:ext uri="{BB962C8B-B14F-4D97-AF65-F5344CB8AC3E}">
        <p14:creationId xmlns:p14="http://schemas.microsoft.com/office/powerpoint/2010/main" val="20661529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1449A2-9196-3CCE-878C-815174DD32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EF1C3DC-0BC4-ADA8-D3A0-6440E6A3DB88}"/>
              </a:ext>
            </a:extLst>
          </p:cNvPr>
          <p:cNvSpPr txBox="1"/>
          <p:nvPr/>
        </p:nvSpPr>
        <p:spPr>
          <a:xfrm>
            <a:off x="364565" y="1903563"/>
            <a:ext cx="10697199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dirty="0">
                <a:latin typeface="Century Gothic" panose="020B0502020202020204" pitchFamily="34" charset="0"/>
              </a:rPr>
              <a:t>run</a:t>
            </a:r>
          </a:p>
        </p:txBody>
      </p:sp>
    </p:spTree>
    <p:extLst>
      <p:ext uri="{BB962C8B-B14F-4D97-AF65-F5344CB8AC3E}">
        <p14:creationId xmlns:p14="http://schemas.microsoft.com/office/powerpoint/2010/main" val="26808647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</TotalTime>
  <Words>62</Words>
  <Application>Microsoft Office PowerPoint</Application>
  <PresentationFormat>Widescreen</PresentationFormat>
  <Paragraphs>52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3</cp:revision>
  <dcterms:created xsi:type="dcterms:W3CDTF">2023-07-22T06:29:47Z</dcterms:created>
  <dcterms:modified xsi:type="dcterms:W3CDTF">2025-08-09T10:11:47Z</dcterms:modified>
</cp:coreProperties>
</file>