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7" r:id="rId7"/>
    <p:sldId id="268" r:id="rId8"/>
    <p:sldId id="262" r:id="rId9"/>
    <p:sldId id="263" r:id="rId10"/>
    <p:sldId id="266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60"/>
  </p:normalViewPr>
  <p:slideViewPr>
    <p:cSldViewPr snapToGrid="0">
      <p:cViewPr varScale="1">
        <p:scale>
          <a:sx n="56" d="100"/>
          <a:sy n="56" d="100"/>
        </p:scale>
        <p:origin x="45" y="6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E477F5C7-F739-4F61-8AA5-6DD9DD4AE363}"/>
    <pc:docChg chg="undo custSel addSld modSld sldOrd">
      <pc:chgData name="David Butler" userId="1d4169bac4fa5473" providerId="LiveId" clId="{E477F5C7-F739-4F61-8AA5-6DD9DD4AE363}" dt="2025-08-16T08:41:24.657" v="45"/>
      <pc:docMkLst>
        <pc:docMk/>
      </pc:docMkLst>
      <pc:sldChg chg="addSp delSp mod">
        <pc:chgData name="David Butler" userId="1d4169bac4fa5473" providerId="LiveId" clId="{E477F5C7-F739-4F61-8AA5-6DD9DD4AE363}" dt="2025-08-16T08:40:25.552" v="39" actId="22"/>
        <pc:sldMkLst>
          <pc:docMk/>
          <pc:sldMk cId="1075283048" sldId="260"/>
        </pc:sldMkLst>
        <pc:picChg chg="del">
          <ac:chgData name="David Butler" userId="1d4169bac4fa5473" providerId="LiveId" clId="{E477F5C7-F739-4F61-8AA5-6DD9DD4AE363}" dt="2025-08-16T08:40:24.045" v="38" actId="478"/>
          <ac:picMkLst>
            <pc:docMk/>
            <pc:sldMk cId="1075283048" sldId="260"/>
            <ac:picMk id="3" creationId="{14AA48CF-BDE5-4A75-8457-AFD6EECB1C5D}"/>
          </ac:picMkLst>
        </pc:picChg>
        <pc:picChg chg="add">
          <ac:chgData name="David Butler" userId="1d4169bac4fa5473" providerId="LiveId" clId="{E477F5C7-F739-4F61-8AA5-6DD9DD4AE363}" dt="2025-08-16T08:40:25.552" v="39" actId="22"/>
          <ac:picMkLst>
            <pc:docMk/>
            <pc:sldMk cId="1075283048" sldId="260"/>
            <ac:picMk id="4" creationId="{05601509-7371-AED2-0859-7E544631FA62}"/>
          </ac:picMkLst>
        </pc:picChg>
      </pc:sldChg>
      <pc:sldChg chg="addSp delSp modSp mod setBg">
        <pc:chgData name="David Butler" userId="1d4169bac4fa5473" providerId="LiveId" clId="{E477F5C7-F739-4F61-8AA5-6DD9DD4AE363}" dt="2025-08-16T08:40:48.140" v="41" actId="22"/>
        <pc:sldMkLst>
          <pc:docMk/>
          <pc:sldMk cId="904872238" sldId="261"/>
        </pc:sldMkLst>
        <pc:spChg chg="add">
          <ac:chgData name="David Butler" userId="1d4169bac4fa5473" providerId="LiveId" clId="{E477F5C7-F739-4F61-8AA5-6DD9DD4AE363}" dt="2025-08-16T08:37:38.032" v="30" actId="26606"/>
          <ac:spMkLst>
            <pc:docMk/>
            <pc:sldMk cId="904872238" sldId="261"/>
            <ac:spMk id="8" creationId="{42A4FC2C-047E-45A5-965D-8E1E3BF09BC6}"/>
          </ac:spMkLst>
        </pc:spChg>
        <pc:picChg chg="add del mod">
          <ac:chgData name="David Butler" userId="1d4169bac4fa5473" providerId="LiveId" clId="{E477F5C7-F739-4F61-8AA5-6DD9DD4AE363}" dt="2025-08-16T08:40:46.800" v="40" actId="478"/>
          <ac:picMkLst>
            <pc:docMk/>
            <pc:sldMk cId="904872238" sldId="261"/>
            <ac:picMk id="3" creationId="{D0030062-86C4-20FE-EC27-770D2DD68775}"/>
          </ac:picMkLst>
        </pc:picChg>
        <pc:picChg chg="add">
          <ac:chgData name="David Butler" userId="1d4169bac4fa5473" providerId="LiveId" clId="{E477F5C7-F739-4F61-8AA5-6DD9DD4AE363}" dt="2025-08-16T08:40:48.140" v="41" actId="22"/>
          <ac:picMkLst>
            <pc:docMk/>
            <pc:sldMk cId="904872238" sldId="261"/>
            <ac:picMk id="4" creationId="{F5A263CF-161A-BC74-FD0B-9D7D439435B7}"/>
          </ac:picMkLst>
        </pc:picChg>
      </pc:sldChg>
      <pc:sldChg chg="addSp delSp modSp new mod ord setBg">
        <pc:chgData name="David Butler" userId="1d4169bac4fa5473" providerId="LiveId" clId="{E477F5C7-F739-4F61-8AA5-6DD9DD4AE363}" dt="2025-08-16T08:41:24.657" v="45"/>
        <pc:sldMkLst>
          <pc:docMk/>
          <pc:sldMk cId="2215432975" sldId="262"/>
        </pc:sldMkLst>
        <pc:spChg chg="add">
          <ac:chgData name="David Butler" userId="1d4169bac4fa5473" providerId="LiveId" clId="{E477F5C7-F739-4F61-8AA5-6DD9DD4AE363}" dt="2025-08-16T08:35:34.921" v="6" actId="26606"/>
          <ac:spMkLst>
            <pc:docMk/>
            <pc:sldMk cId="2215432975" sldId="262"/>
            <ac:spMk id="8" creationId="{42A4FC2C-047E-45A5-965D-8E1E3BF09BC6}"/>
          </ac:spMkLst>
        </pc:spChg>
        <pc:picChg chg="add del mod">
          <ac:chgData name="David Butler" userId="1d4169bac4fa5473" providerId="LiveId" clId="{E477F5C7-F739-4F61-8AA5-6DD9DD4AE363}" dt="2025-08-16T08:40:52.177" v="42" actId="478"/>
          <ac:picMkLst>
            <pc:docMk/>
            <pc:sldMk cId="2215432975" sldId="262"/>
            <ac:picMk id="3" creationId="{685D9023-6000-D123-4B0A-72729BB7B836}"/>
          </ac:picMkLst>
        </pc:picChg>
        <pc:picChg chg="add">
          <ac:chgData name="David Butler" userId="1d4169bac4fa5473" providerId="LiveId" clId="{E477F5C7-F739-4F61-8AA5-6DD9DD4AE363}" dt="2025-08-16T08:41:16.590" v="43" actId="22"/>
          <ac:picMkLst>
            <pc:docMk/>
            <pc:sldMk cId="2215432975" sldId="262"/>
            <ac:picMk id="4" creationId="{78987C73-E529-5C71-2207-0DEF940E7115}"/>
          </ac:picMkLst>
        </pc:picChg>
      </pc:sldChg>
      <pc:sldChg chg="addSp delSp modSp new mod setBg">
        <pc:chgData name="David Butler" userId="1d4169bac4fa5473" providerId="LiveId" clId="{E477F5C7-F739-4F61-8AA5-6DD9DD4AE363}" dt="2025-08-16T08:36:08.203" v="12" actId="14100"/>
        <pc:sldMkLst>
          <pc:docMk/>
          <pc:sldMk cId="2183253627" sldId="263"/>
        </pc:sldMkLst>
        <pc:spChg chg="add del">
          <ac:chgData name="David Butler" userId="1d4169bac4fa5473" providerId="LiveId" clId="{E477F5C7-F739-4F61-8AA5-6DD9DD4AE363}" dt="2025-08-16T08:36:04.787" v="10" actId="26606"/>
          <ac:spMkLst>
            <pc:docMk/>
            <pc:sldMk cId="2183253627" sldId="263"/>
            <ac:spMk id="8" creationId="{42A4FC2C-047E-45A5-965D-8E1E3BF09BC6}"/>
          </ac:spMkLst>
        </pc:spChg>
        <pc:picChg chg="add mod">
          <ac:chgData name="David Butler" userId="1d4169bac4fa5473" providerId="LiveId" clId="{E477F5C7-F739-4F61-8AA5-6DD9DD4AE363}" dt="2025-08-16T08:36:08.203" v="12" actId="14100"/>
          <ac:picMkLst>
            <pc:docMk/>
            <pc:sldMk cId="2183253627" sldId="263"/>
            <ac:picMk id="3" creationId="{0D61F5C0-4C52-1088-3C43-7C0AC9450BF9}"/>
          </ac:picMkLst>
        </pc:picChg>
      </pc:sldChg>
      <pc:sldChg chg="addSp modSp new mod">
        <pc:chgData name="David Butler" userId="1d4169bac4fa5473" providerId="LiveId" clId="{E477F5C7-F739-4F61-8AA5-6DD9DD4AE363}" dt="2025-08-16T08:36:38.175" v="18" actId="14100"/>
        <pc:sldMkLst>
          <pc:docMk/>
          <pc:sldMk cId="3055880963" sldId="264"/>
        </pc:sldMkLst>
        <pc:picChg chg="add mod">
          <ac:chgData name="David Butler" userId="1d4169bac4fa5473" providerId="LiveId" clId="{E477F5C7-F739-4F61-8AA5-6DD9DD4AE363}" dt="2025-08-16T08:36:38.175" v="18" actId="14100"/>
          <ac:picMkLst>
            <pc:docMk/>
            <pc:sldMk cId="3055880963" sldId="264"/>
            <ac:picMk id="3" creationId="{72DADADD-ECD0-4D71-1C97-A4333227A05B}"/>
          </ac:picMkLst>
        </pc:picChg>
      </pc:sldChg>
      <pc:sldChg chg="addSp modSp add mod setBg">
        <pc:chgData name="David Butler" userId="1d4169bac4fa5473" providerId="LiveId" clId="{E477F5C7-F739-4F61-8AA5-6DD9DD4AE363}" dt="2025-08-16T08:37:03.685" v="20" actId="26606"/>
        <pc:sldMkLst>
          <pc:docMk/>
          <pc:sldMk cId="4121067057" sldId="265"/>
        </pc:sldMkLst>
        <pc:picChg chg="add mod">
          <ac:chgData name="David Butler" userId="1d4169bac4fa5473" providerId="LiveId" clId="{E477F5C7-F739-4F61-8AA5-6DD9DD4AE363}" dt="2025-08-16T08:37:03.685" v="20" actId="26606"/>
          <ac:picMkLst>
            <pc:docMk/>
            <pc:sldMk cId="4121067057" sldId="265"/>
            <ac:picMk id="3" creationId="{FDE520D1-1A2E-B29E-3B4B-4A5CADCE14EE}"/>
          </ac:picMkLst>
        </pc:picChg>
      </pc:sldChg>
      <pc:sldChg chg="addSp modSp add mod ord setBg">
        <pc:chgData name="David Butler" userId="1d4169bac4fa5473" providerId="LiveId" clId="{E477F5C7-F739-4F61-8AA5-6DD9DD4AE363}" dt="2025-08-16T08:37:31.515" v="29" actId="26606"/>
        <pc:sldMkLst>
          <pc:docMk/>
          <pc:sldMk cId="44905122" sldId="266"/>
        </pc:sldMkLst>
        <pc:picChg chg="add mod">
          <ac:chgData name="David Butler" userId="1d4169bac4fa5473" providerId="LiveId" clId="{E477F5C7-F739-4F61-8AA5-6DD9DD4AE363}" dt="2025-08-16T08:37:31.515" v="29" actId="26606"/>
          <ac:picMkLst>
            <pc:docMk/>
            <pc:sldMk cId="44905122" sldId="266"/>
            <ac:picMk id="3" creationId="{0CF4850E-D00E-3D46-FE98-61EF88416DCD}"/>
          </ac:picMkLst>
        </pc:picChg>
      </pc:sldChg>
      <pc:sldChg chg="addSp modSp add mod ord setBg">
        <pc:chgData name="David Butler" userId="1d4169bac4fa5473" providerId="LiveId" clId="{E477F5C7-F739-4F61-8AA5-6DD9DD4AE363}" dt="2025-08-16T08:38:20.241" v="35"/>
        <pc:sldMkLst>
          <pc:docMk/>
          <pc:sldMk cId="732491646" sldId="267"/>
        </pc:sldMkLst>
        <pc:picChg chg="add mod">
          <ac:chgData name="David Butler" userId="1d4169bac4fa5473" providerId="LiveId" clId="{E477F5C7-F739-4F61-8AA5-6DD9DD4AE363}" dt="2025-08-16T08:38:03.358" v="32" actId="26606"/>
          <ac:picMkLst>
            <pc:docMk/>
            <pc:sldMk cId="732491646" sldId="267"/>
            <ac:picMk id="3" creationId="{CFB32B64-CEE4-34E8-770A-FF663635CF3E}"/>
          </ac:picMkLst>
        </pc:picChg>
      </pc:sldChg>
      <pc:sldChg chg="addSp modSp add mod ord">
        <pc:chgData name="David Butler" userId="1d4169bac4fa5473" providerId="LiveId" clId="{E477F5C7-F739-4F61-8AA5-6DD9DD4AE363}" dt="2025-08-16T08:38:28.125" v="37" actId="14100"/>
        <pc:sldMkLst>
          <pc:docMk/>
          <pc:sldMk cId="2971066750" sldId="268"/>
        </pc:sldMkLst>
        <pc:picChg chg="add mod">
          <ac:chgData name="David Butler" userId="1d4169bac4fa5473" providerId="LiveId" clId="{E477F5C7-F739-4F61-8AA5-6DD9DD4AE363}" dt="2025-08-16T08:38:28.125" v="37" actId="14100"/>
          <ac:picMkLst>
            <pc:docMk/>
            <pc:sldMk cId="2971066750" sldId="268"/>
            <ac:picMk id="3" creationId="{018724F0-66CB-080D-0BEA-8DE1D900C60D}"/>
          </ac:picMkLst>
        </pc:picChg>
      </pc:sldChg>
    </pc:docChg>
  </pc:docChgLst>
  <pc:docChgLst>
    <pc:chgData name="David Butler" userId="1d4169bac4fa5473" providerId="LiveId" clId="{10164AC7-E607-4F97-B9E6-C07029244665}"/>
    <pc:docChg chg="custSel addSld delSld modSld sldOrd">
      <pc:chgData name="David Butler" userId="1d4169bac4fa5473" providerId="LiveId" clId="{10164AC7-E607-4F97-B9E6-C07029244665}" dt="2024-10-29T19:33:26.868" v="141" actId="1076"/>
      <pc:docMkLst>
        <pc:docMk/>
      </pc:docMkLst>
      <pc:sldChg chg="del">
        <pc:chgData name="David Butler" userId="1d4169bac4fa5473" providerId="LiveId" clId="{10164AC7-E607-4F97-B9E6-C07029244665}" dt="2024-10-29T18:34:08.238" v="3" actId="47"/>
        <pc:sldMkLst>
          <pc:docMk/>
          <pc:sldMk cId="3687052847" sldId="256"/>
        </pc:sldMkLst>
      </pc:sldChg>
      <pc:sldChg chg="addSp delSp modSp new mod ord">
        <pc:chgData name="David Butler" userId="1d4169bac4fa5473" providerId="LiveId" clId="{10164AC7-E607-4F97-B9E6-C07029244665}" dt="2024-10-29T19:33:26.868" v="141" actId="1076"/>
        <pc:sldMkLst>
          <pc:docMk/>
          <pc:sldMk cId="4264366878" sldId="257"/>
        </pc:sldMkLst>
      </pc:sldChg>
      <pc:sldChg chg="addSp modSp new mod">
        <pc:chgData name="David Butler" userId="1d4169bac4fa5473" providerId="LiveId" clId="{10164AC7-E607-4F97-B9E6-C07029244665}" dt="2024-10-29T19:16:57.574" v="91" actId="2710"/>
        <pc:sldMkLst>
          <pc:docMk/>
          <pc:sldMk cId="1341915376" sldId="258"/>
        </pc:sldMkLst>
      </pc:sldChg>
      <pc:sldChg chg="addSp modSp new mod">
        <pc:chgData name="David Butler" userId="1d4169bac4fa5473" providerId="LiveId" clId="{10164AC7-E607-4F97-B9E6-C07029244665}" dt="2024-10-29T19:19:08.198" v="95" actId="14100"/>
        <pc:sldMkLst>
          <pc:docMk/>
          <pc:sldMk cId="3177065768" sldId="259"/>
        </pc:sldMkLst>
      </pc:sldChg>
      <pc:sldChg chg="addSp modSp new mod">
        <pc:chgData name="David Butler" userId="1d4169bac4fa5473" providerId="LiveId" clId="{10164AC7-E607-4F97-B9E6-C07029244665}" dt="2024-10-29T19:20:20.053" v="102" actId="14100"/>
        <pc:sldMkLst>
          <pc:docMk/>
          <pc:sldMk cId="1075283048" sldId="260"/>
        </pc:sldMkLst>
      </pc:sldChg>
      <pc:sldChg chg="new del">
        <pc:chgData name="David Butler" userId="1d4169bac4fa5473" providerId="LiveId" clId="{10164AC7-E607-4F97-B9E6-C07029244665}" dt="2024-10-29T19:19:20.390" v="97" actId="47"/>
        <pc:sldMkLst>
          <pc:docMk/>
          <pc:sldMk cId="2780367262" sldId="260"/>
        </pc:sldMkLst>
      </pc:sldChg>
      <pc:sldChg chg="new">
        <pc:chgData name="David Butler" userId="1d4169bac4fa5473" providerId="LiveId" clId="{10164AC7-E607-4F97-B9E6-C07029244665}" dt="2024-10-29T19:20:24.580" v="103" actId="680"/>
        <pc:sldMkLst>
          <pc:docMk/>
          <pc:sldMk cId="904872238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36EE-8DFC-BC8D-2F5D-04A9B7DE18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4E75F-689A-AA38-DF3C-A4E398055B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BBA60B-07FE-B55B-6308-F20A16124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CF97C-21AC-1A58-8908-F5D091043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C27BD7-65F1-0ED0-73B1-E42A7150F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73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2794C-2518-EC6B-D51B-B87D27BB5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EB02E-3E0F-6270-E99C-698AEE3D98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029AE-1C8C-4278-2B30-3234A64AA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3F895-C1BE-A7F2-FEC8-9089214DF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25BE1-570D-8262-43C2-F80EC5B67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195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DF7B00-B641-CD1C-CF09-C71BF3AB14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AB3C6E-3352-CC0C-82A1-B3CCD4A8D6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B6F56-4936-533B-B43D-C69884265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75D62-02D3-8C73-C753-20572AF86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80272-2B6A-4120-C0A6-94ECA5E61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674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994E0-806C-F521-5B89-86BA2245E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CBDC1-DF52-3BEF-902D-CBC815112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954F9-93A5-996A-413B-276DEBBC7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44FA2-EF0D-32B9-3A2C-2AFAE8408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E5AD89-CF2D-CF51-91C9-92C95F372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31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D9293-9A9D-318E-3CF4-C01F1869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1EF3C2-65D4-4C0F-7751-929F01B28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5B1905-3503-1522-881D-3A3BC6BDF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E3DF4-E93E-B88F-FA12-EBCD93A0E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134EE-70D4-1B03-DEE5-A2650FFD2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03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5CFB-B5A0-8FDF-0CA7-6217A8323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E31E8-4960-8720-E817-CE9776A030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2B0661-4DC3-12BE-453F-1371FFCC37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D2628-2F69-DBAD-93AB-09A823F53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C94303-BF5B-D77C-90AE-AD365AE4F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628C4F-A090-97B3-082B-04F49EDB5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943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97E55-3CE4-C14A-54CC-6BF796ACF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833D57-1A03-22DF-02FD-069394915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297731-4F65-8B6A-0CCC-F21F99351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957A6D-886E-1F51-B8F4-BD492EE6D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84BE16-EED7-A6B0-BE17-2BEBB9D820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45465A-D4FA-9994-FA42-3F6493CAC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C3F3DF-11A5-3F14-B914-800C0FDC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3FDEF7-1C69-22A2-B1A9-A18FD7E5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0541D-4204-E75C-84AC-86687389B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231110-E407-0ADF-BAF9-C4BA6E322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753B19-20BE-8789-F802-3629DEE9E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1F844-B394-C29D-29AD-236B35249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80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7D7C81-B43D-E79F-DC36-B767F5D35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FA4630-DC07-3AE7-C2EB-9CCFCC75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08C290-0980-4A3C-37DD-CB58F18A3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62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A9036-619D-4620-9BB8-4FE3B80F7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D342-4E32-8241-9F02-AC2D6334B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A60EA-3994-DC1B-A6CB-0C7F8C885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5AD671-1C90-8CCD-30D2-9F611E64D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4F3B4-A80A-07A6-36E4-4E01CB72B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60F89-7E69-B1A4-10D3-B01DB6F2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125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545DC-4A10-ADC4-D9E1-A3E011C8B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B7BF3F-4458-F3B9-EBBF-1524D9AF92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35074B-D38E-DE44-E26A-73A5CE350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24C176-C3E6-2EE6-21F3-AD99FD06B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807691-BC5E-C1C1-C545-D487A4AB1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F6925B-0ED3-47EC-3B94-D8754663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049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553452-3874-3518-AA47-F7E0EB3CF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9DE61-528A-5CAF-8E20-6BDB072B7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CAE70-91FA-4BE0-4E32-99E11A18A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74B76-9A7A-4D6A-3628-1B053294EE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5316D-F9E2-FD10-DEDE-828EE419B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69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children in clothing&#10;&#10;Description automatically generated">
            <a:extLst>
              <a:ext uri="{FF2B5EF4-FFF2-40B4-BE49-F238E27FC236}">
                <a16:creationId xmlns:a16="http://schemas.microsoft.com/office/drawing/2014/main" id="{C6C7B001-4DA3-9CA8-521F-0DEE7789A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4" y="109368"/>
            <a:ext cx="3835988" cy="2558603"/>
          </a:xfrm>
          <a:prstGeom prst="rect">
            <a:avLst/>
          </a:prstGeom>
        </p:spPr>
      </p:pic>
      <p:pic>
        <p:nvPicPr>
          <p:cNvPr id="1030" name="Picture 6" descr="Free Chocolate Sweet photo and picture">
            <a:extLst>
              <a:ext uri="{FF2B5EF4-FFF2-40B4-BE49-F238E27FC236}">
                <a16:creationId xmlns:a16="http://schemas.microsoft.com/office/drawing/2014/main" id="{268559A0-7401-0AA4-76AF-330BAC5AA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978" y="4633534"/>
            <a:ext cx="3347573" cy="223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ree Halloween Trick-Or-Treat photo and picture">
            <a:extLst>
              <a:ext uri="{FF2B5EF4-FFF2-40B4-BE49-F238E27FC236}">
                <a16:creationId xmlns:a16="http://schemas.microsoft.com/office/drawing/2014/main" id="{298CCE60-DA88-20CE-99F0-143ED36E9D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9" r="17542" b="5333"/>
          <a:stretch/>
        </p:blipFill>
        <p:spPr bwMode="auto">
          <a:xfrm>
            <a:off x="8916888" y="285716"/>
            <a:ext cx="3275112" cy="520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group of kids in clothing&#10;&#10;Description automatically generated">
            <a:extLst>
              <a:ext uri="{FF2B5EF4-FFF2-40B4-BE49-F238E27FC236}">
                <a16:creationId xmlns:a16="http://schemas.microsoft.com/office/drawing/2014/main" id="{F98976BB-6905-6B83-E067-B38205AF42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59" y="109368"/>
            <a:ext cx="3853790" cy="25415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382E9-4741-4D24-C2A9-6E7EECFE85F6}"/>
              </a:ext>
            </a:extLst>
          </p:cNvPr>
          <p:cNvSpPr txBox="1"/>
          <p:nvPr/>
        </p:nvSpPr>
        <p:spPr>
          <a:xfrm>
            <a:off x="0" y="109368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2123BE-C59A-A055-BF4C-5B153C3A1D77}"/>
              </a:ext>
            </a:extLst>
          </p:cNvPr>
          <p:cNvSpPr txBox="1"/>
          <p:nvPr/>
        </p:nvSpPr>
        <p:spPr>
          <a:xfrm>
            <a:off x="4253424" y="24106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2C56C2-4A1B-9B2C-13C2-C77AC95FBCC3}"/>
              </a:ext>
            </a:extLst>
          </p:cNvPr>
          <p:cNvSpPr txBox="1"/>
          <p:nvPr/>
        </p:nvSpPr>
        <p:spPr>
          <a:xfrm>
            <a:off x="8806992" y="109368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45CA87-9894-AB21-8AA7-10B179EBC39D}"/>
              </a:ext>
            </a:extLst>
          </p:cNvPr>
          <p:cNvSpPr txBox="1"/>
          <p:nvPr/>
        </p:nvSpPr>
        <p:spPr>
          <a:xfrm>
            <a:off x="3534738" y="2806460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</a:t>
            </a:r>
          </a:p>
        </p:txBody>
      </p:sp>
      <p:pic>
        <p:nvPicPr>
          <p:cNvPr id="1034" name="Picture 10" descr="a person in a garment">
            <a:extLst>
              <a:ext uri="{FF2B5EF4-FFF2-40B4-BE49-F238E27FC236}">
                <a16:creationId xmlns:a16="http://schemas.microsoft.com/office/drawing/2014/main" id="{0A917AA8-99FE-5F77-D57B-75132B9B91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4" t="6373" r="12991"/>
          <a:stretch/>
        </p:blipFill>
        <p:spPr bwMode="auto">
          <a:xfrm>
            <a:off x="66442" y="2697092"/>
            <a:ext cx="3510004" cy="405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22DBE65-879F-6B14-A3D6-6295B8946132}"/>
              </a:ext>
            </a:extLst>
          </p:cNvPr>
          <p:cNvSpPr txBox="1"/>
          <p:nvPr/>
        </p:nvSpPr>
        <p:spPr>
          <a:xfrm>
            <a:off x="2479992" y="3918623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</a:t>
            </a:r>
          </a:p>
        </p:txBody>
      </p:sp>
      <p:pic>
        <p:nvPicPr>
          <p:cNvPr id="1028" name="Picture 4" descr="Free Desktop Gem photo and picture">
            <a:extLst>
              <a:ext uri="{FF2B5EF4-FFF2-40B4-BE49-F238E27FC236}">
                <a16:creationId xmlns:a16="http://schemas.microsoft.com/office/drawing/2014/main" id="{E57929FD-6299-E2DB-86DA-21D07BD14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153" y="2806460"/>
            <a:ext cx="3141471" cy="20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AEAEAE-6624-86F4-E3EB-36BD7B1E55EA}"/>
              </a:ext>
            </a:extLst>
          </p:cNvPr>
          <p:cNvSpPr txBox="1"/>
          <p:nvPr/>
        </p:nvSpPr>
        <p:spPr>
          <a:xfrm>
            <a:off x="3761080" y="2823489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1323C0-2BDD-15F4-88EE-959F520FEE76}"/>
              </a:ext>
            </a:extLst>
          </p:cNvPr>
          <p:cNvSpPr txBox="1"/>
          <p:nvPr/>
        </p:nvSpPr>
        <p:spPr>
          <a:xfrm>
            <a:off x="8111983" y="4631808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264366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26CC96-4909-9C86-D0DF-B66BC0203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F4850E-D00E-3D46-FE98-61EF88416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607" y="643466"/>
            <a:ext cx="1031678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5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DADADD-ECD0-4D71-1C97-A4333227A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346" y="305216"/>
            <a:ext cx="9702384" cy="596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80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2DE19C-879B-0240-C62E-3E90C5684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E520D1-1A2E-B29E-3B4B-4A5CADCE1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020" y="643466"/>
            <a:ext cx="932396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067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A19A37-7D02-0D3E-3431-A51BB42E544C}"/>
              </a:ext>
            </a:extLst>
          </p:cNvPr>
          <p:cNvSpPr txBox="1"/>
          <p:nvPr/>
        </p:nvSpPr>
        <p:spPr>
          <a:xfrm>
            <a:off x="322051" y="120770"/>
            <a:ext cx="11593903" cy="6541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GB" sz="4000" b="1" dirty="0">
                <a:effectLst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Halloween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GB" sz="4000" dirty="0">
                <a:effectLst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Many people like Halloween. Halloween is in October. Some people have a party and wear funny scary clothes. My son is spiderman this year. His friend is a witch. Children go to houses and ask for sweets and chocolate. Children love Halloween! </a:t>
            </a:r>
          </a:p>
        </p:txBody>
      </p:sp>
    </p:spTree>
    <p:extLst>
      <p:ext uri="{BB962C8B-B14F-4D97-AF65-F5344CB8AC3E}">
        <p14:creationId xmlns:p14="http://schemas.microsoft.com/office/powerpoint/2010/main" val="1341915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D17284-67F9-C992-FD02-703DEB894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32" y="397434"/>
            <a:ext cx="11400757" cy="446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65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601509-7371-AED2-0859-7E544631F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987" y="771505"/>
            <a:ext cx="10268025" cy="531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83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A263CF-161A-BC74-FD0B-9D7D43943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298" y="423840"/>
            <a:ext cx="10601403" cy="601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72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18F6FF-76F9-E966-7159-DD8152B30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B32B64-CEE4-34E8-770A-FF663635C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020" y="643466"/>
            <a:ext cx="932396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91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64C40-AEFE-51A0-B1ED-899801F0E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8724F0-66CB-080D-0BEA-8DE1D900C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19" y="1193793"/>
            <a:ext cx="9501704" cy="339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066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987C73-E529-5C71-2207-0DEF940E7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562" y="476228"/>
            <a:ext cx="10210875" cy="590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32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61F5C0-4C52-1088-3C43-7C0AC9450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508" y="292659"/>
            <a:ext cx="9431510" cy="576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53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57</Words>
  <Application>Microsoft Office PowerPoint</Application>
  <PresentationFormat>Widescreen</PresentationFormat>
  <Paragraphs>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Butler</dc:creator>
  <cp:lastModifiedBy>David Butler</cp:lastModifiedBy>
  <cp:revision>1</cp:revision>
  <dcterms:created xsi:type="dcterms:W3CDTF">2024-10-29T18:32:37Z</dcterms:created>
  <dcterms:modified xsi:type="dcterms:W3CDTF">2025-08-16T08:41:25Z</dcterms:modified>
</cp:coreProperties>
</file>