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309" r:id="rId4"/>
    <p:sldId id="310" r:id="rId5"/>
    <p:sldId id="311" r:id="rId6"/>
    <p:sldId id="313" r:id="rId7"/>
    <p:sldId id="269" r:id="rId8"/>
    <p:sldId id="296" r:id="rId9"/>
    <p:sldId id="302" r:id="rId10"/>
    <p:sldId id="303" r:id="rId11"/>
    <p:sldId id="308" r:id="rId12"/>
    <p:sldId id="304" r:id="rId13"/>
    <p:sldId id="305" r:id="rId14"/>
    <p:sldId id="306" r:id="rId15"/>
    <p:sldId id="30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72F832-12AF-4156-BA52-A7A45CA3D45E}" v="2" dt="2025-08-13T17:11:27.907"/>
    <p1510:client id="{BB74D139-7314-472A-A670-4C43D92345E3}" v="7" dt="2025-08-13T17:22:23.4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  <pc:spChg chg="mod">
          <ac:chgData name="David Butler" userId="1d4169bac4fa5473" providerId="LiveId" clId="{C96AE8AB-9B4B-4B91-891F-3E94F6ABC0BC}" dt="2025-08-09T09:33:08.959" v="106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C96AE8AB-9B4B-4B91-891F-3E94F6ABC0BC}" dt="2025-08-09T09:35:35.408" v="222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C96AE8AB-9B4B-4B91-891F-3E94F6ABC0BC}" dt="2025-08-09T09:33:37.867" v="132" actId="1076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  <pc:spChg chg="mod">
          <ac:chgData name="David Butler" userId="1d4169bac4fa5473" providerId="LiveId" clId="{C96AE8AB-9B4B-4B91-891F-3E94F6ABC0BC}" dt="2025-08-09T09:34:42.514" v="16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3:01:30.094" v="18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7037800-C62F-4299-A06A-B6C5737DA864}" dt="2025-08-06T13:02:39.249" v="218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A7037800-C62F-4299-A06A-B6C5737DA864}" dt="2025-08-06T13:01:39.196" v="189" actId="1076"/>
          <ac:spMkLst>
            <pc:docMk/>
            <pc:sldMk cId="2013782049" sldId="288"/>
            <ac:spMk id="10" creationId="{8C8A64E4-0756-FE72-CF52-7CE001B75A75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CBB53B45-1942-481A-A320-798D61053962}"/>
    <pc:docChg chg="undo custSel addSld delSld modSld">
      <pc:chgData name="David Butler" userId="1d4169bac4fa5473" providerId="LiveId" clId="{CBB53B45-1942-481A-A320-798D61053962}" dt="2025-08-09T10:06:53.389" v="240" actId="1076"/>
      <pc:docMkLst>
        <pc:docMk/>
      </pc:docMkLst>
      <pc:sldChg chg="modSp mod">
        <pc:chgData name="David Butler" userId="1d4169bac4fa5473" providerId="LiveId" clId="{CBB53B45-1942-481A-A320-798D61053962}" dt="2025-08-09T10:04:38.524" v="192" actId="20577"/>
        <pc:sldMkLst>
          <pc:docMk/>
          <pc:sldMk cId="600683253" sldId="270"/>
        </pc:sldMkLst>
      </pc:sldChg>
      <pc:sldChg chg="modSp mod">
        <pc:chgData name="David Butler" userId="1d4169bac4fa5473" providerId="LiveId" clId="{CBB53B45-1942-481A-A320-798D61053962}" dt="2025-08-09T10:04:43.621" v="196" actId="20577"/>
        <pc:sldMkLst>
          <pc:docMk/>
          <pc:sldMk cId="1440179092" sldId="271"/>
        </pc:sldMkLst>
      </pc:sldChg>
      <pc:sldChg chg="modSp mod">
        <pc:chgData name="David Butler" userId="1d4169bac4fa5473" providerId="LiveId" clId="{CBB53B45-1942-481A-A320-798D61053962}" dt="2025-08-09T10:04:53.317" v="200" actId="1076"/>
        <pc:sldMkLst>
          <pc:docMk/>
          <pc:sldMk cId="2412835760" sldId="272"/>
        </pc:sldMkLst>
      </pc:sldChg>
      <pc:sldChg chg="modSp mod">
        <pc:chgData name="David Butler" userId="1d4169bac4fa5473" providerId="LiveId" clId="{CBB53B45-1942-481A-A320-798D61053962}" dt="2025-08-09T10:02:51.768" v="91" actId="20577"/>
        <pc:sldMkLst>
          <pc:docMk/>
          <pc:sldMk cId="433527640" sldId="284"/>
        </pc:sldMkLst>
        <pc:spChg chg="mod">
          <ac:chgData name="David Butler" userId="1d4169bac4fa5473" providerId="LiveId" clId="{CBB53B45-1942-481A-A320-798D61053962}" dt="2025-08-09T10:02:30.629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BB53B45-1942-481A-A320-798D61053962}" dt="2025-08-09T10:02:51.768" v="9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BB53B45-1942-481A-A320-798D61053962}" dt="2025-08-09T10:05:16.559" v="211" actId="1076"/>
        <pc:sldMkLst>
          <pc:docMk/>
          <pc:sldMk cId="2013782049" sldId="288"/>
        </pc:sldMkLst>
        <pc:spChg chg="add mod">
          <ac:chgData name="David Butler" userId="1d4169bac4fa5473" providerId="LiveId" clId="{CBB53B45-1942-481A-A320-798D61053962}" dt="2025-08-09T10:04:10.356" v="167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CBB53B45-1942-481A-A320-798D61053962}" dt="2025-08-09T10:03:22.860" v="130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CBB53B45-1942-481A-A320-798D61053962}" dt="2025-08-09T10:03:29.194" v="141" actId="20577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CBB53B45-1942-481A-A320-798D61053962}" dt="2025-08-09T10:03:07.538" v="107" actId="20577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CBB53B45-1942-481A-A320-798D61053962}" dt="2025-08-09T10:04:26.047" v="181" actId="14100"/>
        <pc:sldMkLst>
          <pc:docMk/>
          <pc:sldMk cId="2680864735" sldId="293"/>
        </pc:sldMkLst>
      </pc:sldChg>
      <pc:sldChg chg="modSp mod">
        <pc:chgData name="David Butler" userId="1d4169bac4fa5473" providerId="LiveId" clId="{CBB53B45-1942-481A-A320-798D61053962}" dt="2025-08-09T10:04:30.667" v="185" actId="20577"/>
        <pc:sldMkLst>
          <pc:docMk/>
          <pc:sldMk cId="741386051" sldId="294"/>
        </pc:sldMkLst>
      </pc:sldChg>
      <pc:sldChg chg="modSp mod">
        <pc:chgData name="David Butler" userId="1d4169bac4fa5473" providerId="LiveId" clId="{CBB53B45-1942-481A-A320-798D61053962}" dt="2025-08-09T10:04:34.347" v="188" actId="20577"/>
        <pc:sldMkLst>
          <pc:docMk/>
          <pc:sldMk cId="712021484" sldId="295"/>
        </pc:sldMkLst>
      </pc:sldChg>
      <pc:sldChg chg="modSp mod">
        <pc:chgData name="David Butler" userId="1d4169bac4fa5473" providerId="LiveId" clId="{CBB53B45-1942-481A-A320-798D61053962}" dt="2025-08-09T10:04:19.644" v="173" actId="20577"/>
        <pc:sldMkLst>
          <pc:docMk/>
          <pc:sldMk cId="1236964882" sldId="296"/>
        </pc:sldMkLst>
        <pc:spChg chg="mod">
          <ac:chgData name="David Butler" userId="1d4169bac4fa5473" providerId="LiveId" clId="{CBB53B45-1942-481A-A320-798D61053962}" dt="2025-08-09T10:04:19.644" v="173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CBB53B45-1942-481A-A320-798D61053962}" dt="2025-08-09T10:04:15.711" v="168" actId="47"/>
        <pc:sldMkLst>
          <pc:docMk/>
          <pc:sldMk cId="83430663" sldId="297"/>
        </pc:sldMkLst>
      </pc:sldChg>
      <pc:sldChg chg="addSp delSp modSp add mod">
        <pc:chgData name="David Butler" userId="1d4169bac4fa5473" providerId="LiveId" clId="{CBB53B45-1942-481A-A320-798D61053962}" dt="2025-08-09T10:05:59.811" v="225" actId="1076"/>
        <pc:sldMkLst>
          <pc:docMk/>
          <pc:sldMk cId="4112623047" sldId="297"/>
        </pc:sldMkLst>
      </pc:sldChg>
      <pc:sldChg chg="del">
        <pc:chgData name="David Butler" userId="1d4169bac4fa5473" providerId="LiveId" clId="{CBB53B45-1942-481A-A320-798D61053962}" dt="2025-08-09T10:04:15.893" v="169" actId="47"/>
        <pc:sldMkLst>
          <pc:docMk/>
          <pc:sldMk cId="2078648271" sldId="298"/>
        </pc:sldMkLst>
      </pc:sldChg>
      <pc:sldChg chg="delSp modSp add mod">
        <pc:chgData name="David Butler" userId="1d4169bac4fa5473" providerId="LiveId" clId="{CBB53B45-1942-481A-A320-798D61053962}" dt="2025-08-09T10:06:21.116" v="231" actId="1076"/>
        <pc:sldMkLst>
          <pc:docMk/>
          <pc:sldMk cId="2518524692" sldId="298"/>
        </pc:sldMkLst>
      </pc:sldChg>
      <pc:sldChg chg="del">
        <pc:chgData name="David Butler" userId="1d4169bac4fa5473" providerId="LiveId" clId="{CBB53B45-1942-481A-A320-798D61053962}" dt="2025-08-09T10:04:16.086" v="170" actId="47"/>
        <pc:sldMkLst>
          <pc:docMk/>
          <pc:sldMk cId="49023220" sldId="299"/>
        </pc:sldMkLst>
      </pc:sldChg>
      <pc:sldChg chg="delSp modSp add mod">
        <pc:chgData name="David Butler" userId="1d4169bac4fa5473" providerId="LiveId" clId="{CBB53B45-1942-481A-A320-798D61053962}" dt="2025-08-09T10:06:53.389" v="240" actId="1076"/>
        <pc:sldMkLst>
          <pc:docMk/>
          <pc:sldMk cId="789901932" sldId="299"/>
        </pc:sldMkLst>
      </pc:sldChg>
      <pc:sldChg chg="del">
        <pc:chgData name="David Butler" userId="1d4169bac4fa5473" providerId="LiveId" clId="{CBB53B45-1942-481A-A320-798D61053962}" dt="2025-08-09T10:04:16.759" v="171" actId="47"/>
        <pc:sldMkLst>
          <pc:docMk/>
          <pc:sldMk cId="2997380807" sldId="300"/>
        </pc:sldMkLst>
      </pc:sldChg>
      <pc:sldChg chg="delSp modSp add mod">
        <pc:chgData name="David Butler" userId="1d4169bac4fa5473" providerId="LiveId" clId="{CBB53B45-1942-481A-A320-798D61053962}" dt="2025-08-09T10:05:34.692" v="216" actId="1076"/>
        <pc:sldMkLst>
          <pc:docMk/>
          <pc:sldMk cId="3676981358" sldId="300"/>
        </pc:sldMkLst>
      </pc:sldChg>
      <pc:sldChg chg="add del">
        <pc:chgData name="David Butler" userId="1d4169bac4fa5473" providerId="LiveId" clId="{CBB53B45-1942-481A-A320-798D61053962}" dt="2025-08-09T10:05:00.740" v="206" actId="47"/>
        <pc:sldMkLst>
          <pc:docMk/>
          <pc:sldMk cId="1326702288" sldId="301"/>
        </pc:sldMkLst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E19CE647-4B9B-4C46-9BC4-3752956CC69B}" dt="2025-08-09T08:46:59.761" v="228" actId="20577"/>
        <pc:sldMkLst>
          <pc:docMk/>
          <pc:sldMk cId="2412835760" sldId="272"/>
        </pc:sldMkLst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modSp mod">
        <pc:chgData name="David Butler" userId="1d4169bac4fa5473" providerId="LiveId" clId="{E19CE647-4B9B-4C46-9BC4-3752956CC69B}" dt="2025-08-09T08:43:50.819" v="93" actId="20577"/>
        <pc:sldMkLst>
          <pc:docMk/>
          <pc:sldMk cId="433527640" sldId="284"/>
        </pc:sldMkLst>
        <pc:spChg chg="mod">
          <ac:chgData name="David Butler" userId="1d4169bac4fa5473" providerId="LiveId" clId="{E19CE647-4B9B-4C46-9BC4-3752956CC69B}" dt="2025-08-09T08:42:49.071" v="37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E19CE647-4B9B-4C46-9BC4-3752956CC69B}" dt="2025-08-09T08:43:50.819" v="9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  <pc:spChg chg="mod">
          <ac:chgData name="David Butler" userId="1d4169bac4fa5473" providerId="LiveId" clId="{E19CE647-4B9B-4C46-9BC4-3752956CC69B}" dt="2025-08-09T08:44:37.948" v="136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E19CE647-4B9B-4C46-9BC4-3752956CC69B}" dt="2025-08-09T08:47:19.002" v="237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E19CE647-4B9B-4C46-9BC4-3752956CC69B}" dt="2025-08-09T08:44:47.778" v="141" actId="14100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  <pc:spChg chg="mod">
          <ac:chgData name="David Butler" userId="1d4169bac4fa5473" providerId="LiveId" clId="{E19CE647-4B9B-4C46-9BC4-3752956CC69B}" dt="2025-08-09T08:46:06.089" v="185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9E72F832-12AF-4156-BA52-A7A45CA3D45E}"/>
    <pc:docChg chg="custSel addSld delSld modSld">
      <pc:chgData name="David Butler" userId="1d4169bac4fa5473" providerId="LiveId" clId="{9E72F832-12AF-4156-BA52-A7A45CA3D45E}" dt="2025-08-13T17:14:02.573" v="221" actId="1076"/>
      <pc:docMkLst>
        <pc:docMk/>
      </pc:docMkLst>
      <pc:sldChg chg="modSp mod">
        <pc:chgData name="David Butler" userId="1d4169bac4fa5473" providerId="LiveId" clId="{9E72F832-12AF-4156-BA52-A7A45CA3D45E}" dt="2025-08-13T17:12:06.962" v="172" actId="20577"/>
        <pc:sldMkLst>
          <pc:docMk/>
          <pc:sldMk cId="600683253" sldId="270"/>
        </pc:sldMkLst>
        <pc:spChg chg="mod">
          <ac:chgData name="David Butler" userId="1d4169bac4fa5473" providerId="LiveId" clId="{9E72F832-12AF-4156-BA52-A7A45CA3D45E}" dt="2025-08-13T17:12:06.962" v="17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2:14.762" v="182" actId="20577"/>
        <pc:sldMkLst>
          <pc:docMk/>
          <pc:sldMk cId="1440179092" sldId="271"/>
        </pc:sldMkLst>
        <pc:spChg chg="mod">
          <ac:chgData name="David Butler" userId="1d4169bac4fa5473" providerId="LiveId" clId="{9E72F832-12AF-4156-BA52-A7A45CA3D45E}" dt="2025-08-13T17:12:14.762" v="182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2:24.654" v="191" actId="1076"/>
        <pc:sldMkLst>
          <pc:docMk/>
          <pc:sldMk cId="2412835760" sldId="272"/>
        </pc:sldMkLst>
        <pc:spChg chg="mod">
          <ac:chgData name="David Butler" userId="1d4169bac4fa5473" providerId="LiveId" clId="{9E72F832-12AF-4156-BA52-A7A45CA3D45E}" dt="2025-08-13T17:12:24.654" v="191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0:18.239" v="86" actId="403"/>
        <pc:sldMkLst>
          <pc:docMk/>
          <pc:sldMk cId="433527640" sldId="284"/>
        </pc:sldMkLst>
        <pc:spChg chg="mod">
          <ac:chgData name="David Butler" userId="1d4169bac4fa5473" providerId="LiveId" clId="{9E72F832-12AF-4156-BA52-A7A45CA3D45E}" dt="2025-08-13T17:09:20.979" v="40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9E72F832-12AF-4156-BA52-A7A45CA3D45E}" dt="2025-08-13T17:10:18.239" v="86" actId="403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9E72F832-12AF-4156-BA52-A7A45CA3D45E}" dt="2025-08-13T17:12:50.630" v="200" actId="1076"/>
        <pc:sldMkLst>
          <pc:docMk/>
          <pc:sldMk cId="2013782049" sldId="288"/>
        </pc:sldMkLst>
        <pc:spChg chg="add mod">
          <ac:chgData name="David Butler" userId="1d4169bac4fa5473" providerId="LiveId" clId="{9E72F832-12AF-4156-BA52-A7A45CA3D45E}" dt="2025-08-13T17:11:21.841" v="137" actId="20577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9E72F832-12AF-4156-BA52-A7A45CA3D45E}" dt="2025-08-13T17:10:42.632" v="111" actId="14100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9E72F832-12AF-4156-BA52-A7A45CA3D45E}" dt="2025-08-13T17:12:50.630" v="200" actId="1076"/>
          <ac:spMkLst>
            <pc:docMk/>
            <pc:sldMk cId="2013782049" sldId="288"/>
            <ac:spMk id="4" creationId="{EAC4152A-7376-D4C8-7DBE-537D2D422D2C}"/>
          </ac:spMkLst>
        </pc:spChg>
        <pc:spChg chg="del mod">
          <ac:chgData name="David Butler" userId="1d4169bac4fa5473" providerId="LiveId" clId="{9E72F832-12AF-4156-BA52-A7A45CA3D45E}" dt="2025-08-13T17:12:43.659" v="197" actId="478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9E72F832-12AF-4156-BA52-A7A45CA3D45E}" dt="2025-08-13T17:10:50.334" v="120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9E72F832-12AF-4156-BA52-A7A45CA3D45E}" dt="2025-08-13T17:10:47.191" v="117" actId="20577"/>
          <ac:spMkLst>
            <pc:docMk/>
            <pc:sldMk cId="2013782049" sldId="288"/>
            <ac:spMk id="7" creationId="{3B3DB203-654A-7641-5AE4-AEDBD3BA43A7}"/>
          </ac:spMkLst>
        </pc:spChg>
        <pc:spChg chg="add mod">
          <ac:chgData name="David Butler" userId="1d4169bac4fa5473" providerId="LiveId" clId="{9E72F832-12AF-4156-BA52-A7A45CA3D45E}" dt="2025-08-13T17:11:36.419" v="145" actId="1076"/>
          <ac:spMkLst>
            <pc:docMk/>
            <pc:sldMk cId="2013782049" sldId="288"/>
            <ac:spMk id="8" creationId="{BDD5DEBB-55E7-88FC-EC54-3E7C444BD375}"/>
          </ac:spMkLst>
        </pc:spChg>
        <pc:spChg chg="mod">
          <ac:chgData name="David Butler" userId="1d4169bac4fa5473" providerId="LiveId" clId="{9E72F832-12AF-4156-BA52-A7A45CA3D45E}" dt="2025-08-13T17:12:48.255" v="199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9E72F832-12AF-4156-BA52-A7A45CA3D45E}" dt="2025-08-13T17:10:56.206" v="125" actId="20577"/>
          <ac:spMkLst>
            <pc:docMk/>
            <pc:sldMk cId="2013782049" sldId="288"/>
            <ac:spMk id="10" creationId="{8C8A64E4-0756-FE72-CF52-7CE001B75A75}"/>
          </ac:spMkLst>
        </pc:spChg>
        <pc:spChg chg="del mod">
          <ac:chgData name="David Butler" userId="1d4169bac4fa5473" providerId="LiveId" clId="{9E72F832-12AF-4156-BA52-A7A45CA3D45E}" dt="2025-08-13T17:12:40.684" v="196" actId="478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9E72F832-12AF-4156-BA52-A7A45CA3D45E}" dt="2025-08-13T17:11:55.378" v="160" actId="20577"/>
        <pc:sldMkLst>
          <pc:docMk/>
          <pc:sldMk cId="2066152977" sldId="292"/>
        </pc:sldMkLst>
        <pc:spChg chg="mod">
          <ac:chgData name="David Butler" userId="1d4169bac4fa5473" providerId="LiveId" clId="{9E72F832-12AF-4156-BA52-A7A45CA3D45E}" dt="2025-08-13T17:11:55.378" v="16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9E72F832-12AF-4156-BA52-A7A45CA3D45E}" dt="2025-08-13T17:11:58.689" v="164" actId="20577"/>
        <pc:sldMkLst>
          <pc:docMk/>
          <pc:sldMk cId="2680864735" sldId="293"/>
        </pc:sldMkLst>
        <pc:spChg chg="mod">
          <ac:chgData name="David Butler" userId="1d4169bac4fa5473" providerId="LiveId" clId="{9E72F832-12AF-4156-BA52-A7A45CA3D45E}" dt="2025-08-13T17:11:58.689" v="164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9E72F832-12AF-4156-BA52-A7A45CA3D45E}" dt="2025-08-13T17:12:02.906" v="169" actId="20577"/>
        <pc:sldMkLst>
          <pc:docMk/>
          <pc:sldMk cId="741386051" sldId="294"/>
        </pc:sldMkLst>
        <pc:spChg chg="mod">
          <ac:chgData name="David Butler" userId="1d4169bac4fa5473" providerId="LiveId" clId="{9E72F832-12AF-4156-BA52-A7A45CA3D45E}" dt="2025-08-13T17:12:02.906" v="169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9E72F832-12AF-4156-BA52-A7A45CA3D45E}" dt="2025-08-13T17:12:10.875" v="178" actId="20577"/>
        <pc:sldMkLst>
          <pc:docMk/>
          <pc:sldMk cId="712021484" sldId="295"/>
        </pc:sldMkLst>
        <pc:spChg chg="mod">
          <ac:chgData name="David Butler" userId="1d4169bac4fa5473" providerId="LiveId" clId="{9E72F832-12AF-4156-BA52-A7A45CA3D45E}" dt="2025-08-13T17:12:10.875" v="17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9E72F832-12AF-4156-BA52-A7A45CA3D45E}" dt="2025-08-13T17:11:51.489" v="157" actId="20577"/>
        <pc:sldMkLst>
          <pc:docMk/>
          <pc:sldMk cId="1236964882" sldId="296"/>
        </pc:sldMkLst>
        <pc:spChg chg="mod">
          <ac:chgData name="David Butler" userId="1d4169bac4fa5473" providerId="LiveId" clId="{9E72F832-12AF-4156-BA52-A7A45CA3D45E}" dt="2025-08-13T17:11:51.489" v="15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9E72F832-12AF-4156-BA52-A7A45CA3D45E}" dt="2025-08-13T17:13:36.350" v="214" actId="1076"/>
        <pc:sldMkLst>
          <pc:docMk/>
          <pc:sldMk cId="2138375576" sldId="297"/>
        </pc:sldMkLst>
        <pc:spChg chg="del">
          <ac:chgData name="David Butler" userId="1d4169bac4fa5473" providerId="LiveId" clId="{9E72F832-12AF-4156-BA52-A7A45CA3D45E}" dt="2025-08-13T17:13:31.733" v="212" actId="478"/>
          <ac:spMkLst>
            <pc:docMk/>
            <pc:sldMk cId="2138375576" sldId="297"/>
            <ac:spMk id="4" creationId="{7E7C2906-20BE-697A-D3B6-010CC9BBF7B7}"/>
          </ac:spMkLst>
        </pc:spChg>
        <pc:spChg chg="del">
          <ac:chgData name="David Butler" userId="1d4169bac4fa5473" providerId="LiveId" clId="{9E72F832-12AF-4156-BA52-A7A45CA3D45E}" dt="2025-08-13T17:13:34.238" v="213" actId="478"/>
          <ac:spMkLst>
            <pc:docMk/>
            <pc:sldMk cId="2138375576" sldId="297"/>
            <ac:spMk id="7" creationId="{10646ADA-5CAC-329A-B559-D1F687E16BB1}"/>
          </ac:spMkLst>
        </pc:spChg>
        <pc:spChg chg="mod">
          <ac:chgData name="David Butler" userId="1d4169bac4fa5473" providerId="LiveId" clId="{9E72F832-12AF-4156-BA52-A7A45CA3D45E}" dt="2025-08-13T17:13:36.350" v="214" actId="1076"/>
          <ac:spMkLst>
            <pc:docMk/>
            <pc:sldMk cId="2138375576" sldId="297"/>
            <ac:spMk id="8" creationId="{D63A1017-6E0E-E140-B26E-3A6AB0052091}"/>
          </ac:spMkLst>
        </pc:spChg>
      </pc:sldChg>
      <pc:sldChg chg="del">
        <pc:chgData name="David Butler" userId="1d4169bac4fa5473" providerId="LiveId" clId="{9E72F832-12AF-4156-BA52-A7A45CA3D45E}" dt="2025-08-13T17:11:42.047" v="146" actId="47"/>
        <pc:sldMkLst>
          <pc:docMk/>
          <pc:sldMk cId="4112623047" sldId="297"/>
        </pc:sldMkLst>
      </pc:sldChg>
      <pc:sldChg chg="delSp modSp add mod">
        <pc:chgData name="David Butler" userId="1d4169bac4fa5473" providerId="LiveId" clId="{9E72F832-12AF-4156-BA52-A7A45CA3D45E}" dt="2025-08-13T17:14:02.573" v="221" actId="1076"/>
        <pc:sldMkLst>
          <pc:docMk/>
          <pc:sldMk cId="1719643408" sldId="298"/>
        </pc:sldMkLst>
        <pc:spChg chg="mod">
          <ac:chgData name="David Butler" userId="1d4169bac4fa5473" providerId="LiveId" clId="{9E72F832-12AF-4156-BA52-A7A45CA3D45E}" dt="2025-08-13T17:13:53.736" v="219" actId="1076"/>
          <ac:spMkLst>
            <pc:docMk/>
            <pc:sldMk cId="1719643408" sldId="298"/>
            <ac:spMk id="2" creationId="{C5734863-113E-E2B5-6A9E-90A528AF36E3}"/>
          </ac:spMkLst>
        </pc:spChg>
        <pc:spChg chg="del">
          <ac:chgData name="David Butler" userId="1d4169bac4fa5473" providerId="LiveId" clId="{9E72F832-12AF-4156-BA52-A7A45CA3D45E}" dt="2025-08-13T17:13:42.925" v="215" actId="478"/>
          <ac:spMkLst>
            <pc:docMk/>
            <pc:sldMk cId="1719643408" sldId="298"/>
            <ac:spMk id="3" creationId="{B9D814F0-5531-2F8E-7EDA-6CA5E888A7E5}"/>
          </ac:spMkLst>
        </pc:spChg>
        <pc:spChg chg="mod">
          <ac:chgData name="David Butler" userId="1d4169bac4fa5473" providerId="LiveId" clId="{9E72F832-12AF-4156-BA52-A7A45CA3D45E}" dt="2025-08-13T17:13:51.323" v="218" actId="1076"/>
          <ac:spMkLst>
            <pc:docMk/>
            <pc:sldMk cId="1719643408" sldId="298"/>
            <ac:spMk id="4" creationId="{C54C65C1-2D31-90EF-1E16-28DFC547666B}"/>
          </ac:spMkLst>
        </pc:spChg>
        <pc:spChg chg="del">
          <ac:chgData name="David Butler" userId="1d4169bac4fa5473" providerId="LiveId" clId="{9E72F832-12AF-4156-BA52-A7A45CA3D45E}" dt="2025-08-13T17:13:47.261" v="216" actId="478"/>
          <ac:spMkLst>
            <pc:docMk/>
            <pc:sldMk cId="1719643408" sldId="298"/>
            <ac:spMk id="5" creationId="{6653504D-66C4-60ED-8C50-6C22DD8AF3DD}"/>
          </ac:spMkLst>
        </pc:spChg>
        <pc:spChg chg="mod">
          <ac:chgData name="David Butler" userId="1d4169bac4fa5473" providerId="LiveId" clId="{9E72F832-12AF-4156-BA52-A7A45CA3D45E}" dt="2025-08-13T17:13:58.177" v="220" actId="1076"/>
          <ac:spMkLst>
            <pc:docMk/>
            <pc:sldMk cId="1719643408" sldId="298"/>
            <ac:spMk id="6" creationId="{FEB90262-50FC-92D3-43C3-5CFFADF4A6B0}"/>
          </ac:spMkLst>
        </pc:spChg>
        <pc:spChg chg="mod">
          <ac:chgData name="David Butler" userId="1d4169bac4fa5473" providerId="LiveId" clId="{9E72F832-12AF-4156-BA52-A7A45CA3D45E}" dt="2025-08-13T17:13:49.217" v="217" actId="1076"/>
          <ac:spMkLst>
            <pc:docMk/>
            <pc:sldMk cId="1719643408" sldId="298"/>
            <ac:spMk id="9" creationId="{9249B474-C0AE-69EA-B9FA-537FAC07A0E6}"/>
          </ac:spMkLst>
        </pc:spChg>
        <pc:spChg chg="mod">
          <ac:chgData name="David Butler" userId="1d4169bac4fa5473" providerId="LiveId" clId="{9E72F832-12AF-4156-BA52-A7A45CA3D45E}" dt="2025-08-13T17:14:02.573" v="221" actId="1076"/>
          <ac:spMkLst>
            <pc:docMk/>
            <pc:sldMk cId="1719643408" sldId="298"/>
            <ac:spMk id="10" creationId="{23DAC975-CC74-44BE-0DB5-DC9D6A06CD4D}"/>
          </ac:spMkLst>
        </pc:spChg>
      </pc:sldChg>
      <pc:sldChg chg="del">
        <pc:chgData name="David Butler" userId="1d4169bac4fa5473" providerId="LiveId" clId="{9E72F832-12AF-4156-BA52-A7A45CA3D45E}" dt="2025-08-13T17:11:42.621" v="147" actId="47"/>
        <pc:sldMkLst>
          <pc:docMk/>
          <pc:sldMk cId="2518524692" sldId="298"/>
        </pc:sldMkLst>
      </pc:sldChg>
      <pc:sldChg chg="del">
        <pc:chgData name="David Butler" userId="1d4169bac4fa5473" providerId="LiveId" clId="{9E72F832-12AF-4156-BA52-A7A45CA3D45E}" dt="2025-08-13T17:11:43.124" v="148" actId="47"/>
        <pc:sldMkLst>
          <pc:docMk/>
          <pc:sldMk cId="789901932" sldId="299"/>
        </pc:sldMkLst>
      </pc:sldChg>
      <pc:sldChg chg="add">
        <pc:chgData name="David Butler" userId="1d4169bac4fa5473" providerId="LiveId" clId="{9E72F832-12AF-4156-BA52-A7A45CA3D45E}" dt="2025-08-13T17:11:47.329" v="152" actId="2890"/>
        <pc:sldMkLst>
          <pc:docMk/>
          <pc:sldMk cId="2128921637" sldId="299"/>
        </pc:sldMkLst>
      </pc:sldChg>
      <pc:sldChg chg="delSp modSp add mod">
        <pc:chgData name="David Butler" userId="1d4169bac4fa5473" providerId="LiveId" clId="{9E72F832-12AF-4156-BA52-A7A45CA3D45E}" dt="2025-08-13T17:13:27.503" v="211" actId="1076"/>
        <pc:sldMkLst>
          <pc:docMk/>
          <pc:sldMk cId="2132963570" sldId="300"/>
        </pc:sldMkLst>
        <pc:spChg chg="mod">
          <ac:chgData name="David Butler" userId="1d4169bac4fa5473" providerId="LiveId" clId="{9E72F832-12AF-4156-BA52-A7A45CA3D45E}" dt="2025-08-13T17:13:23.873" v="210" actId="1076"/>
          <ac:spMkLst>
            <pc:docMk/>
            <pc:sldMk cId="2132963570" sldId="300"/>
            <ac:spMk id="2" creationId="{F7C2AAA5-BDB8-D9AE-21A8-BA29718CC487}"/>
          </ac:spMkLst>
        </pc:spChg>
        <pc:spChg chg="mod">
          <ac:chgData name="David Butler" userId="1d4169bac4fa5473" providerId="LiveId" clId="{9E72F832-12AF-4156-BA52-A7A45CA3D45E}" dt="2025-08-13T17:13:11.541" v="206" actId="1076"/>
          <ac:spMkLst>
            <pc:docMk/>
            <pc:sldMk cId="2132963570" sldId="300"/>
            <ac:spMk id="4" creationId="{4ED43072-6F52-3CAA-B8A2-B35CCB99C4F9}"/>
          </ac:spMkLst>
        </pc:spChg>
        <pc:spChg chg="mod">
          <ac:chgData name="David Butler" userId="1d4169bac4fa5473" providerId="LiveId" clId="{9E72F832-12AF-4156-BA52-A7A45CA3D45E}" dt="2025-08-13T17:13:13.662" v="207" actId="1076"/>
          <ac:spMkLst>
            <pc:docMk/>
            <pc:sldMk cId="2132963570" sldId="300"/>
            <ac:spMk id="5" creationId="{C60D069F-4D15-4BD5-12C2-B701602EB6CD}"/>
          </ac:spMkLst>
        </pc:spChg>
        <pc:spChg chg="del">
          <ac:chgData name="David Butler" userId="1d4169bac4fa5473" providerId="LiveId" clId="{9E72F832-12AF-4156-BA52-A7A45CA3D45E}" dt="2025-08-13T17:13:02.132" v="204" actId="478"/>
          <ac:spMkLst>
            <pc:docMk/>
            <pc:sldMk cId="2132963570" sldId="300"/>
            <ac:spMk id="6" creationId="{EBC6173A-7455-BD42-0132-B38238ED427E}"/>
          </ac:spMkLst>
        </pc:spChg>
        <pc:spChg chg="mod">
          <ac:chgData name="David Butler" userId="1d4169bac4fa5473" providerId="LiveId" clId="{9E72F832-12AF-4156-BA52-A7A45CA3D45E}" dt="2025-08-13T17:13:17.682" v="208" actId="1076"/>
          <ac:spMkLst>
            <pc:docMk/>
            <pc:sldMk cId="2132963570" sldId="300"/>
            <ac:spMk id="8" creationId="{33854F16-FD27-7875-A7E3-8CE31FAC20D6}"/>
          </ac:spMkLst>
        </pc:spChg>
        <pc:spChg chg="mod">
          <ac:chgData name="David Butler" userId="1d4169bac4fa5473" providerId="LiveId" clId="{9E72F832-12AF-4156-BA52-A7A45CA3D45E}" dt="2025-08-13T17:13:27.503" v="211" actId="1076"/>
          <ac:spMkLst>
            <pc:docMk/>
            <pc:sldMk cId="2132963570" sldId="300"/>
            <ac:spMk id="9" creationId="{DCADB229-94A8-4C98-5B9F-2A6F27B5FD7D}"/>
          </ac:spMkLst>
        </pc:spChg>
        <pc:spChg chg="del">
          <ac:chgData name="David Butler" userId="1d4169bac4fa5473" providerId="LiveId" clId="{9E72F832-12AF-4156-BA52-A7A45CA3D45E}" dt="2025-08-13T17:13:09.012" v="205" actId="478"/>
          <ac:spMkLst>
            <pc:docMk/>
            <pc:sldMk cId="2132963570" sldId="300"/>
            <ac:spMk id="10" creationId="{FDC97D4B-7F72-3CD8-B9DF-21883346F149}"/>
          </ac:spMkLst>
        </pc:spChg>
        <pc:spChg chg="mod">
          <ac:chgData name="David Butler" userId="1d4169bac4fa5473" providerId="LiveId" clId="{9E72F832-12AF-4156-BA52-A7A45CA3D45E}" dt="2025-08-13T17:13:20.073" v="209" actId="1076"/>
          <ac:spMkLst>
            <pc:docMk/>
            <pc:sldMk cId="2132963570" sldId="300"/>
            <ac:spMk id="11" creationId="{DABFC5E9-E51C-24D5-58A3-3E746E1CF493}"/>
          </ac:spMkLst>
        </pc:spChg>
      </pc:sldChg>
      <pc:sldChg chg="del">
        <pc:chgData name="David Butler" userId="1d4169bac4fa5473" providerId="LiveId" clId="{9E72F832-12AF-4156-BA52-A7A45CA3D45E}" dt="2025-08-13T17:11:44.088" v="149" actId="47"/>
        <pc:sldMkLst>
          <pc:docMk/>
          <pc:sldMk cId="3676981358" sldId="300"/>
        </pc:sldMkLst>
      </pc:sldChg>
      <pc:sldChg chg="delSp modSp add mod">
        <pc:chgData name="David Butler" userId="1d4169bac4fa5473" providerId="LiveId" clId="{9E72F832-12AF-4156-BA52-A7A45CA3D45E}" dt="2025-08-13T17:12:58.922" v="203" actId="1076"/>
        <pc:sldMkLst>
          <pc:docMk/>
          <pc:sldMk cId="3658727313" sldId="301"/>
        </pc:sldMkLst>
        <pc:spChg chg="mod">
          <ac:chgData name="David Butler" userId="1d4169bac4fa5473" providerId="LiveId" clId="{9E72F832-12AF-4156-BA52-A7A45CA3D45E}" dt="2025-08-13T17:12:58.922" v="203" actId="1076"/>
          <ac:spMkLst>
            <pc:docMk/>
            <pc:sldMk cId="3658727313" sldId="301"/>
            <ac:spMk id="4" creationId="{B2FCEFDB-4FFC-94B7-CCB3-B8BF751131BD}"/>
          </ac:spMkLst>
        </pc:spChg>
        <pc:spChg chg="del">
          <ac:chgData name="David Butler" userId="1d4169bac4fa5473" providerId="LiveId" clId="{9E72F832-12AF-4156-BA52-A7A45CA3D45E}" dt="2025-08-13T17:12:54.596" v="201" actId="478"/>
          <ac:spMkLst>
            <pc:docMk/>
            <pc:sldMk cId="3658727313" sldId="301"/>
            <ac:spMk id="8" creationId="{633D9DAD-DDE8-5D20-2205-801FB6FBB26D}"/>
          </ac:spMkLst>
        </pc:spChg>
        <pc:spChg chg="del">
          <ac:chgData name="David Butler" userId="1d4169bac4fa5473" providerId="LiveId" clId="{9E72F832-12AF-4156-BA52-A7A45CA3D45E}" dt="2025-08-13T17:12:57.004" v="202" actId="478"/>
          <ac:spMkLst>
            <pc:docMk/>
            <pc:sldMk cId="3658727313" sldId="301"/>
            <ac:spMk id="9" creationId="{AC995CEA-DF60-0FE1-5E8D-A033D7F072BC}"/>
          </ac:spMkLst>
        </pc:spChg>
      </pc:sldChg>
      <pc:sldChg chg="modSp add mod">
        <pc:chgData name="David Butler" userId="1d4169bac4fa5473" providerId="LiveId" clId="{9E72F832-12AF-4156-BA52-A7A45CA3D45E}" dt="2025-08-13T17:12:31.963" v="195" actId="1076"/>
        <pc:sldMkLst>
          <pc:docMk/>
          <pc:sldMk cId="3292744723" sldId="302"/>
        </pc:sldMkLst>
        <pc:spChg chg="mod">
          <ac:chgData name="David Butler" userId="1d4169bac4fa5473" providerId="LiveId" clId="{9E72F832-12AF-4156-BA52-A7A45CA3D45E}" dt="2025-08-13T17:12:31.963" v="195" actId="1076"/>
          <ac:spMkLst>
            <pc:docMk/>
            <pc:sldMk cId="3292744723" sldId="302"/>
            <ac:spMk id="2" creationId="{B8104B5F-4A44-A03A-9AAD-E5326A3C11DC}"/>
          </ac:spMkLst>
        </pc:spChg>
      </pc:sldChg>
    </pc:docChg>
  </pc:docChgLst>
  <pc:docChgLst>
    <pc:chgData name="David Butler" userId="1d4169bac4fa5473" providerId="LiveId" clId="{BB74D139-7314-472A-A670-4C43D92345E3}"/>
    <pc:docChg chg="undo custSel addSld delSld modSld sldOrd">
      <pc:chgData name="David Butler" userId="1d4169bac4fa5473" providerId="LiveId" clId="{BB74D139-7314-472A-A670-4C43D92345E3}" dt="2025-08-13T17:26:41.468" v="411" actId="47"/>
      <pc:docMkLst>
        <pc:docMk/>
      </pc:docMkLst>
      <pc:sldChg chg="modSp mod">
        <pc:chgData name="David Butler" userId="1d4169bac4fa5473" providerId="LiveId" clId="{BB74D139-7314-472A-A670-4C43D92345E3}" dt="2025-08-13T17:22:50.003" v="295" actId="1076"/>
        <pc:sldMkLst>
          <pc:docMk/>
          <pc:sldMk cId="382111458" sldId="269"/>
        </pc:sldMkLst>
        <pc:spChg chg="mod">
          <ac:chgData name="David Butler" userId="1d4169bac4fa5473" providerId="LiveId" clId="{BB74D139-7314-472A-A670-4C43D92345E3}" dt="2025-08-13T17:22:50.003" v="29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del">
        <pc:chgData name="David Butler" userId="1d4169bac4fa5473" providerId="LiveId" clId="{BB74D139-7314-472A-A670-4C43D92345E3}" dt="2025-08-13T17:23:09.907" v="314" actId="47"/>
        <pc:sldMkLst>
          <pc:docMk/>
          <pc:sldMk cId="600683253" sldId="270"/>
        </pc:sldMkLst>
      </pc:sldChg>
      <pc:sldChg chg="del">
        <pc:chgData name="David Butler" userId="1d4169bac4fa5473" providerId="LiveId" clId="{BB74D139-7314-472A-A670-4C43D92345E3}" dt="2025-08-13T17:23:10.483" v="315" actId="47"/>
        <pc:sldMkLst>
          <pc:docMk/>
          <pc:sldMk cId="1440179092" sldId="271"/>
        </pc:sldMkLst>
      </pc:sldChg>
      <pc:sldChg chg="del">
        <pc:chgData name="David Butler" userId="1d4169bac4fa5473" providerId="LiveId" clId="{BB74D139-7314-472A-A670-4C43D92345E3}" dt="2025-08-13T17:23:10.939" v="316" actId="47"/>
        <pc:sldMkLst>
          <pc:docMk/>
          <pc:sldMk cId="2412835760" sldId="272"/>
        </pc:sldMkLst>
      </pc:sldChg>
      <pc:sldChg chg="modSp mod">
        <pc:chgData name="David Butler" userId="1d4169bac4fa5473" providerId="LiveId" clId="{BB74D139-7314-472A-A670-4C43D92345E3}" dt="2025-08-13T17:17:29.230" v="150" actId="20577"/>
        <pc:sldMkLst>
          <pc:docMk/>
          <pc:sldMk cId="433527640" sldId="284"/>
        </pc:sldMkLst>
        <pc:spChg chg="mod">
          <ac:chgData name="David Butler" userId="1d4169bac4fa5473" providerId="LiveId" clId="{BB74D139-7314-472A-A670-4C43D92345E3}" dt="2025-08-13T17:17:00.725" v="125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BB74D139-7314-472A-A670-4C43D92345E3}" dt="2025-08-13T17:17:29.230" v="150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BB74D139-7314-472A-A670-4C43D92345E3}" dt="2025-08-13T17:24:47.300" v="376" actId="14100"/>
        <pc:sldMkLst>
          <pc:docMk/>
          <pc:sldMk cId="2013782049" sldId="288"/>
        </pc:sldMkLst>
        <pc:spChg chg="mod">
          <ac:chgData name="David Butler" userId="1d4169bac4fa5473" providerId="LiveId" clId="{BB74D139-7314-472A-A670-4C43D92345E3}" dt="2025-08-13T17:24:19.280" v="369" actId="1076"/>
          <ac:spMkLst>
            <pc:docMk/>
            <pc:sldMk cId="2013782049" sldId="288"/>
            <ac:spMk id="2" creationId="{34541331-3388-1314-42BA-04B75C63C8DE}"/>
          </ac:spMkLst>
        </pc:spChg>
        <pc:spChg chg="del mod">
          <ac:chgData name="David Butler" userId="1d4169bac4fa5473" providerId="LiveId" clId="{BB74D139-7314-472A-A670-4C43D92345E3}" dt="2025-08-13T17:24:32.535" v="370" actId="478"/>
          <ac:spMkLst>
            <pc:docMk/>
            <pc:sldMk cId="2013782049" sldId="288"/>
            <ac:spMk id="3" creationId="{E1B0DF96-A6EC-7B66-09B6-3F66E10BE99D}"/>
          </ac:spMkLst>
        </pc:spChg>
        <pc:spChg chg="del mod">
          <ac:chgData name="David Butler" userId="1d4169bac4fa5473" providerId="LiveId" clId="{BB74D139-7314-472A-A670-4C43D92345E3}" dt="2025-08-13T17:24:13.518" v="368" actId="478"/>
          <ac:spMkLst>
            <pc:docMk/>
            <pc:sldMk cId="2013782049" sldId="288"/>
            <ac:spMk id="4" creationId="{EAC4152A-7376-D4C8-7DBE-537D2D422D2C}"/>
          </ac:spMkLst>
        </pc:spChg>
        <pc:spChg chg="add mod">
          <ac:chgData name="David Butler" userId="1d4169bac4fa5473" providerId="LiveId" clId="{BB74D139-7314-472A-A670-4C43D92345E3}" dt="2025-08-13T17:22:17.292" v="269" actId="1076"/>
          <ac:spMkLst>
            <pc:docMk/>
            <pc:sldMk cId="2013782049" sldId="288"/>
            <ac:spMk id="5" creationId="{DA5CAFBB-7DBD-A2EA-5ED8-B876FC057AFD}"/>
          </ac:spMkLst>
        </pc:spChg>
        <pc:spChg chg="mod">
          <ac:chgData name="David Butler" userId="1d4169bac4fa5473" providerId="LiveId" clId="{BB74D139-7314-472A-A670-4C43D92345E3}" dt="2025-08-13T17:21:26.785" v="236" actId="14100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BB74D139-7314-472A-A670-4C43D92345E3}" dt="2025-08-13T17:24:40.013" v="373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BB74D139-7314-472A-A670-4C43D92345E3}" dt="2025-08-13T17:24:35.254" v="371" actId="1076"/>
          <ac:spMkLst>
            <pc:docMk/>
            <pc:sldMk cId="2013782049" sldId="288"/>
            <ac:spMk id="8" creationId="{BDD5DEBB-55E7-88FC-EC54-3E7C444BD375}"/>
          </ac:spMkLst>
        </pc:spChg>
        <pc:spChg chg="mod">
          <ac:chgData name="David Butler" userId="1d4169bac4fa5473" providerId="LiveId" clId="{BB74D139-7314-472A-A670-4C43D92345E3}" dt="2025-08-13T17:24:47.300" v="376" actId="14100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BB74D139-7314-472A-A670-4C43D92345E3}" dt="2025-08-13T17:24:38.029" v="372" actId="1076"/>
          <ac:spMkLst>
            <pc:docMk/>
            <pc:sldMk cId="2013782049" sldId="288"/>
            <ac:spMk id="10" creationId="{8C8A64E4-0756-FE72-CF52-7CE001B75A75}"/>
          </ac:spMkLst>
        </pc:spChg>
        <pc:spChg chg="add mod">
          <ac:chgData name="David Butler" userId="1d4169bac4fa5473" providerId="LiveId" clId="{BB74D139-7314-472A-A670-4C43D92345E3}" dt="2025-08-13T17:22:34.748" v="281" actId="1076"/>
          <ac:spMkLst>
            <pc:docMk/>
            <pc:sldMk cId="2013782049" sldId="288"/>
            <ac:spMk id="11" creationId="{574C0D80-03AF-2A77-D56F-FADD35469E69}"/>
          </ac:spMkLst>
        </pc:spChg>
      </pc:sldChg>
      <pc:sldChg chg="del">
        <pc:chgData name="David Butler" userId="1d4169bac4fa5473" providerId="LiveId" clId="{BB74D139-7314-472A-A670-4C43D92345E3}" dt="2025-08-13T17:23:04.826" v="310" actId="47"/>
        <pc:sldMkLst>
          <pc:docMk/>
          <pc:sldMk cId="2066152977" sldId="292"/>
        </pc:sldMkLst>
      </pc:sldChg>
      <pc:sldChg chg="del">
        <pc:chgData name="David Butler" userId="1d4169bac4fa5473" providerId="LiveId" clId="{BB74D139-7314-472A-A670-4C43D92345E3}" dt="2025-08-13T17:23:08.550" v="311" actId="47"/>
        <pc:sldMkLst>
          <pc:docMk/>
          <pc:sldMk cId="2680864735" sldId="293"/>
        </pc:sldMkLst>
      </pc:sldChg>
      <pc:sldChg chg="del">
        <pc:chgData name="David Butler" userId="1d4169bac4fa5473" providerId="LiveId" clId="{BB74D139-7314-472A-A670-4C43D92345E3}" dt="2025-08-13T17:23:08.899" v="312" actId="47"/>
        <pc:sldMkLst>
          <pc:docMk/>
          <pc:sldMk cId="741386051" sldId="294"/>
        </pc:sldMkLst>
      </pc:sldChg>
      <pc:sldChg chg="del">
        <pc:chgData name="David Butler" userId="1d4169bac4fa5473" providerId="LiveId" clId="{BB74D139-7314-472A-A670-4C43D92345E3}" dt="2025-08-13T17:23:09.484" v="313" actId="47"/>
        <pc:sldMkLst>
          <pc:docMk/>
          <pc:sldMk cId="712021484" sldId="295"/>
        </pc:sldMkLst>
      </pc:sldChg>
      <pc:sldChg chg="modSp add del mod">
        <pc:chgData name="David Butler" userId="1d4169bac4fa5473" providerId="LiveId" clId="{BB74D139-7314-472A-A670-4C43D92345E3}" dt="2025-08-13T17:23:13.730" v="319" actId="47"/>
        <pc:sldMkLst>
          <pc:docMk/>
          <pc:sldMk cId="1236964882" sldId="296"/>
        </pc:sldMkLst>
        <pc:spChg chg="mod">
          <ac:chgData name="David Butler" userId="1d4169bac4fa5473" providerId="LiveId" clId="{BB74D139-7314-472A-A670-4C43D92345E3}" dt="2025-08-13T17:23:02.871" v="309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BB74D139-7314-472A-A670-4C43D92345E3}" dt="2025-08-13T17:24:02.141" v="358" actId="47"/>
        <pc:sldMkLst>
          <pc:docMk/>
          <pc:sldMk cId="2138375576" sldId="297"/>
        </pc:sldMkLst>
      </pc:sldChg>
      <pc:sldChg chg="del">
        <pc:chgData name="David Butler" userId="1d4169bac4fa5473" providerId="LiveId" clId="{BB74D139-7314-472A-A670-4C43D92345E3}" dt="2025-08-13T17:24:02.424" v="359" actId="47"/>
        <pc:sldMkLst>
          <pc:docMk/>
          <pc:sldMk cId="1719643408" sldId="298"/>
        </pc:sldMkLst>
      </pc:sldChg>
      <pc:sldChg chg="del">
        <pc:chgData name="David Butler" userId="1d4169bac4fa5473" providerId="LiveId" clId="{BB74D139-7314-472A-A670-4C43D92345E3}" dt="2025-08-13T17:24:02.697" v="360" actId="47"/>
        <pc:sldMkLst>
          <pc:docMk/>
          <pc:sldMk cId="2128921637" sldId="299"/>
        </pc:sldMkLst>
      </pc:sldChg>
      <pc:sldChg chg="del">
        <pc:chgData name="David Butler" userId="1d4169bac4fa5473" providerId="LiveId" clId="{BB74D139-7314-472A-A670-4C43D92345E3}" dt="2025-08-13T17:24:03.098" v="361" actId="47"/>
        <pc:sldMkLst>
          <pc:docMk/>
          <pc:sldMk cId="2132963570" sldId="300"/>
        </pc:sldMkLst>
      </pc:sldChg>
      <pc:sldChg chg="del">
        <pc:chgData name="David Butler" userId="1d4169bac4fa5473" providerId="LiveId" clId="{BB74D139-7314-472A-A670-4C43D92345E3}" dt="2025-08-13T17:24:03.672" v="362" actId="47"/>
        <pc:sldMkLst>
          <pc:docMk/>
          <pc:sldMk cId="3658727313" sldId="301"/>
        </pc:sldMkLst>
      </pc:sldChg>
      <pc:sldChg chg="modSp add mod">
        <pc:chgData name="David Butler" userId="1d4169bac4fa5473" providerId="LiveId" clId="{BB74D139-7314-472A-A670-4C43D92345E3}" dt="2025-08-13T17:23:21.132" v="328" actId="20577"/>
        <pc:sldMkLst>
          <pc:docMk/>
          <pc:sldMk cId="2330827502" sldId="302"/>
        </pc:sldMkLst>
        <pc:spChg chg="mod">
          <ac:chgData name="David Butler" userId="1d4169bac4fa5473" providerId="LiveId" clId="{BB74D139-7314-472A-A670-4C43D92345E3}" dt="2025-08-13T17:23:21.132" v="328" actId="20577"/>
          <ac:spMkLst>
            <pc:docMk/>
            <pc:sldMk cId="2330827502" sldId="302"/>
            <ac:spMk id="2" creationId="{1BC9E141-953D-D753-68C1-90CE31290AAA}"/>
          </ac:spMkLst>
        </pc:spChg>
      </pc:sldChg>
      <pc:sldChg chg="del">
        <pc:chgData name="David Butler" userId="1d4169bac4fa5473" providerId="LiveId" clId="{BB74D139-7314-472A-A670-4C43D92345E3}" dt="2025-08-13T17:23:11.508" v="317" actId="47"/>
        <pc:sldMkLst>
          <pc:docMk/>
          <pc:sldMk cId="3292744723" sldId="302"/>
        </pc:sldMkLst>
      </pc:sldChg>
      <pc:sldChg chg="modSp add mod">
        <pc:chgData name="David Butler" userId="1d4169bac4fa5473" providerId="LiveId" clId="{BB74D139-7314-472A-A670-4C43D92345E3}" dt="2025-08-13T17:23:28.301" v="333" actId="20577"/>
        <pc:sldMkLst>
          <pc:docMk/>
          <pc:sldMk cId="3651154448" sldId="303"/>
        </pc:sldMkLst>
        <pc:spChg chg="mod">
          <ac:chgData name="David Butler" userId="1d4169bac4fa5473" providerId="LiveId" clId="{BB74D139-7314-472A-A670-4C43D92345E3}" dt="2025-08-13T17:23:28.301" v="333" actId="20577"/>
          <ac:spMkLst>
            <pc:docMk/>
            <pc:sldMk cId="3651154448" sldId="303"/>
            <ac:spMk id="2" creationId="{2DEFE721-78CA-A2A3-EF40-0C516CF09AAC}"/>
          </ac:spMkLst>
        </pc:spChg>
      </pc:sldChg>
      <pc:sldChg chg="modSp add mod">
        <pc:chgData name="David Butler" userId="1d4169bac4fa5473" providerId="LiveId" clId="{BB74D139-7314-472A-A670-4C43D92345E3}" dt="2025-08-13T17:23:31.940" v="336" actId="20577"/>
        <pc:sldMkLst>
          <pc:docMk/>
          <pc:sldMk cId="2399349393" sldId="304"/>
        </pc:sldMkLst>
        <pc:spChg chg="mod">
          <ac:chgData name="David Butler" userId="1d4169bac4fa5473" providerId="LiveId" clId="{BB74D139-7314-472A-A670-4C43D92345E3}" dt="2025-08-13T17:23:31.940" v="336" actId="20577"/>
          <ac:spMkLst>
            <pc:docMk/>
            <pc:sldMk cId="2399349393" sldId="304"/>
            <ac:spMk id="2" creationId="{41C8E721-DBBC-2528-2FA9-4D79B7BF332D}"/>
          </ac:spMkLst>
        </pc:spChg>
      </pc:sldChg>
      <pc:sldChg chg="modSp add mod">
        <pc:chgData name="David Butler" userId="1d4169bac4fa5473" providerId="LiveId" clId="{BB74D139-7314-472A-A670-4C43D92345E3}" dt="2025-08-13T17:23:37.013" v="343" actId="20577"/>
        <pc:sldMkLst>
          <pc:docMk/>
          <pc:sldMk cId="2693035975" sldId="305"/>
        </pc:sldMkLst>
        <pc:spChg chg="mod">
          <ac:chgData name="David Butler" userId="1d4169bac4fa5473" providerId="LiveId" clId="{BB74D139-7314-472A-A670-4C43D92345E3}" dt="2025-08-13T17:23:37.013" v="343" actId="20577"/>
          <ac:spMkLst>
            <pc:docMk/>
            <pc:sldMk cId="2693035975" sldId="305"/>
            <ac:spMk id="2" creationId="{C4A4D9BA-2140-B825-22BF-222735450204}"/>
          </ac:spMkLst>
        </pc:spChg>
      </pc:sldChg>
      <pc:sldChg chg="modSp add mod">
        <pc:chgData name="David Butler" userId="1d4169bac4fa5473" providerId="LiveId" clId="{BB74D139-7314-472A-A670-4C43D92345E3}" dt="2025-08-13T17:23:47.134" v="349" actId="20577"/>
        <pc:sldMkLst>
          <pc:docMk/>
          <pc:sldMk cId="1332431826" sldId="306"/>
        </pc:sldMkLst>
        <pc:spChg chg="mod">
          <ac:chgData name="David Butler" userId="1d4169bac4fa5473" providerId="LiveId" clId="{BB74D139-7314-472A-A670-4C43D92345E3}" dt="2025-08-13T17:23:47.134" v="349" actId="20577"/>
          <ac:spMkLst>
            <pc:docMk/>
            <pc:sldMk cId="1332431826" sldId="306"/>
            <ac:spMk id="2" creationId="{8005E1E4-3774-55AF-7487-84C6FD02F4CB}"/>
          </ac:spMkLst>
        </pc:spChg>
      </pc:sldChg>
      <pc:sldChg chg="modSp add mod">
        <pc:chgData name="David Butler" userId="1d4169bac4fa5473" providerId="LiveId" clId="{BB74D139-7314-472A-A670-4C43D92345E3}" dt="2025-08-13T17:23:51.222" v="352" actId="20577"/>
        <pc:sldMkLst>
          <pc:docMk/>
          <pc:sldMk cId="3307883807" sldId="307"/>
        </pc:sldMkLst>
        <pc:spChg chg="mod">
          <ac:chgData name="David Butler" userId="1d4169bac4fa5473" providerId="LiveId" clId="{BB74D139-7314-472A-A670-4C43D92345E3}" dt="2025-08-13T17:23:51.222" v="352" actId="20577"/>
          <ac:spMkLst>
            <pc:docMk/>
            <pc:sldMk cId="3307883807" sldId="307"/>
            <ac:spMk id="2" creationId="{061DC8CE-F8FA-C9D5-9299-7019D26FA8E0}"/>
          </ac:spMkLst>
        </pc:spChg>
      </pc:sldChg>
      <pc:sldChg chg="modSp add mod ord">
        <pc:chgData name="David Butler" userId="1d4169bac4fa5473" providerId="LiveId" clId="{BB74D139-7314-472A-A670-4C43D92345E3}" dt="2025-08-13T17:23:57.934" v="357" actId="20577"/>
        <pc:sldMkLst>
          <pc:docMk/>
          <pc:sldMk cId="3689968771" sldId="308"/>
        </pc:sldMkLst>
        <pc:spChg chg="mod">
          <ac:chgData name="David Butler" userId="1d4169bac4fa5473" providerId="LiveId" clId="{BB74D139-7314-472A-A670-4C43D92345E3}" dt="2025-08-13T17:23:57.934" v="357" actId="20577"/>
          <ac:spMkLst>
            <pc:docMk/>
            <pc:sldMk cId="3689968771" sldId="308"/>
            <ac:spMk id="2" creationId="{2F7F1149-59BB-3928-CCD3-F5A8F3733788}"/>
          </ac:spMkLst>
        </pc:spChg>
      </pc:sldChg>
      <pc:sldChg chg="delSp modSp add mod">
        <pc:chgData name="David Butler" userId="1d4169bac4fa5473" providerId="LiveId" clId="{BB74D139-7314-472A-A670-4C43D92345E3}" dt="2025-08-13T17:25:40.386" v="392" actId="1076"/>
        <pc:sldMkLst>
          <pc:docMk/>
          <pc:sldMk cId="3000390032" sldId="309"/>
        </pc:sldMkLst>
        <pc:spChg chg="mod">
          <ac:chgData name="David Butler" userId="1d4169bac4fa5473" providerId="LiveId" clId="{BB74D139-7314-472A-A670-4C43D92345E3}" dt="2025-08-13T17:25:40.386" v="392" actId="1076"/>
          <ac:spMkLst>
            <pc:docMk/>
            <pc:sldMk cId="3000390032" sldId="309"/>
            <ac:spMk id="2" creationId="{DA292B1B-8A00-1DA7-00DD-8561959A3BD0}"/>
          </ac:spMkLst>
        </pc:spChg>
        <pc:spChg chg="mod">
          <ac:chgData name="David Butler" userId="1d4169bac4fa5473" providerId="LiveId" clId="{BB74D139-7314-472A-A670-4C43D92345E3}" dt="2025-08-13T17:25:32.357" v="388" actId="1076"/>
          <ac:spMkLst>
            <pc:docMk/>
            <pc:sldMk cId="3000390032" sldId="309"/>
            <ac:spMk id="3" creationId="{F5E56414-23A0-6154-5FF3-C2BF4EDF8761}"/>
          </ac:spMkLst>
        </pc:spChg>
        <pc:spChg chg="mod">
          <ac:chgData name="David Butler" userId="1d4169bac4fa5473" providerId="LiveId" clId="{BB74D139-7314-472A-A670-4C43D92345E3}" dt="2025-08-13T17:25:27.639" v="386" actId="1076"/>
          <ac:spMkLst>
            <pc:docMk/>
            <pc:sldMk cId="3000390032" sldId="309"/>
            <ac:spMk id="4" creationId="{09D599A3-C834-A8BA-9CB4-5CBE635C970E}"/>
          </ac:spMkLst>
        </pc:spChg>
        <pc:spChg chg="mod">
          <ac:chgData name="David Butler" userId="1d4169bac4fa5473" providerId="LiveId" clId="{BB74D139-7314-472A-A670-4C43D92345E3}" dt="2025-08-13T17:25:38.291" v="391" actId="1076"/>
          <ac:spMkLst>
            <pc:docMk/>
            <pc:sldMk cId="3000390032" sldId="309"/>
            <ac:spMk id="5" creationId="{6C228CCD-78EC-903F-6F77-F7EBFFEECFAC}"/>
          </ac:spMkLst>
        </pc:spChg>
        <pc:spChg chg="mod">
          <ac:chgData name="David Butler" userId="1d4169bac4fa5473" providerId="LiveId" clId="{BB74D139-7314-472A-A670-4C43D92345E3}" dt="2025-08-13T17:25:36.669" v="390" actId="1076"/>
          <ac:spMkLst>
            <pc:docMk/>
            <pc:sldMk cId="3000390032" sldId="309"/>
            <ac:spMk id="6" creationId="{E428D0A5-7EBE-A578-FE89-46C5452691E8}"/>
          </ac:spMkLst>
        </pc:spChg>
        <pc:spChg chg="del">
          <ac:chgData name="David Butler" userId="1d4169bac4fa5473" providerId="LiveId" clId="{BB74D139-7314-472A-A670-4C43D92345E3}" dt="2025-08-13T17:25:24.481" v="385" actId="478"/>
          <ac:spMkLst>
            <pc:docMk/>
            <pc:sldMk cId="3000390032" sldId="309"/>
            <ac:spMk id="7" creationId="{1B52AB68-4273-315E-B30F-A5EDF21412EA}"/>
          </ac:spMkLst>
        </pc:spChg>
        <pc:spChg chg="del">
          <ac:chgData name="David Butler" userId="1d4169bac4fa5473" providerId="LiveId" clId="{BB74D139-7314-472A-A670-4C43D92345E3}" dt="2025-08-13T17:25:20.801" v="384" actId="478"/>
          <ac:spMkLst>
            <pc:docMk/>
            <pc:sldMk cId="3000390032" sldId="309"/>
            <ac:spMk id="9" creationId="{DE92F59A-978B-97C9-0474-09E0C8DFA15E}"/>
          </ac:spMkLst>
        </pc:spChg>
        <pc:spChg chg="mod">
          <ac:chgData name="David Butler" userId="1d4169bac4fa5473" providerId="LiveId" clId="{BB74D139-7314-472A-A670-4C43D92345E3}" dt="2025-08-13T17:25:29.706" v="387" actId="1076"/>
          <ac:spMkLst>
            <pc:docMk/>
            <pc:sldMk cId="3000390032" sldId="309"/>
            <ac:spMk id="10" creationId="{C82817F8-3252-4AE4-9F31-34291D522F9F}"/>
          </ac:spMkLst>
        </pc:spChg>
        <pc:spChg chg="mod">
          <ac:chgData name="David Butler" userId="1d4169bac4fa5473" providerId="LiveId" clId="{BB74D139-7314-472A-A670-4C43D92345E3}" dt="2025-08-13T17:25:34.434" v="389" actId="1076"/>
          <ac:spMkLst>
            <pc:docMk/>
            <pc:sldMk cId="3000390032" sldId="309"/>
            <ac:spMk id="11" creationId="{CBC040A1-673F-6DAB-C4E3-7423E1BD5634}"/>
          </ac:spMkLst>
        </pc:spChg>
      </pc:sldChg>
      <pc:sldChg chg="delSp modSp add mod">
        <pc:chgData name="David Butler" userId="1d4169bac4fa5473" providerId="LiveId" clId="{BB74D139-7314-472A-A670-4C43D92345E3}" dt="2025-08-13T17:26:18.743" v="404" actId="1076"/>
        <pc:sldMkLst>
          <pc:docMk/>
          <pc:sldMk cId="4198821156" sldId="310"/>
        </pc:sldMkLst>
        <pc:spChg chg="mod">
          <ac:chgData name="David Butler" userId="1d4169bac4fa5473" providerId="LiveId" clId="{BB74D139-7314-472A-A670-4C43D92345E3}" dt="2025-08-13T17:26:03.038" v="398" actId="1076"/>
          <ac:spMkLst>
            <pc:docMk/>
            <pc:sldMk cId="4198821156" sldId="310"/>
            <ac:spMk id="2" creationId="{85F6348B-B770-6D41-E2A8-B236D4AE4688}"/>
          </ac:spMkLst>
        </pc:spChg>
        <pc:spChg chg="mod">
          <ac:chgData name="David Butler" userId="1d4169bac4fa5473" providerId="LiveId" clId="{BB74D139-7314-472A-A670-4C43D92345E3}" dt="2025-08-13T17:26:11.238" v="401" actId="1076"/>
          <ac:spMkLst>
            <pc:docMk/>
            <pc:sldMk cId="4198821156" sldId="310"/>
            <ac:spMk id="3" creationId="{76FC1C98-E592-91A6-4264-35F7AC61B675}"/>
          </ac:spMkLst>
        </pc:spChg>
        <pc:spChg chg="mod">
          <ac:chgData name="David Butler" userId="1d4169bac4fa5473" providerId="LiveId" clId="{BB74D139-7314-472A-A670-4C43D92345E3}" dt="2025-08-13T17:26:00.613" v="397" actId="1076"/>
          <ac:spMkLst>
            <pc:docMk/>
            <pc:sldMk cId="4198821156" sldId="310"/>
            <ac:spMk id="4" creationId="{828983A8-A078-20B3-97C4-44E13D6BCD99}"/>
          </ac:spMkLst>
        </pc:spChg>
        <pc:spChg chg="mod">
          <ac:chgData name="David Butler" userId="1d4169bac4fa5473" providerId="LiveId" clId="{BB74D139-7314-472A-A670-4C43D92345E3}" dt="2025-08-13T17:26:15.993" v="403" actId="1076"/>
          <ac:spMkLst>
            <pc:docMk/>
            <pc:sldMk cId="4198821156" sldId="310"/>
            <ac:spMk id="5" creationId="{B3503A3A-3F5E-DA9F-91F0-3F20A1C40D2B}"/>
          </ac:spMkLst>
        </pc:spChg>
        <pc:spChg chg="mod">
          <ac:chgData name="David Butler" userId="1d4169bac4fa5473" providerId="LiveId" clId="{BB74D139-7314-472A-A670-4C43D92345E3}" dt="2025-08-13T17:26:18.743" v="404" actId="1076"/>
          <ac:spMkLst>
            <pc:docMk/>
            <pc:sldMk cId="4198821156" sldId="310"/>
            <ac:spMk id="6" creationId="{7B5103CA-ACEC-EA7D-6EF8-B76D2EB024DB}"/>
          </ac:spMkLst>
        </pc:spChg>
        <pc:spChg chg="mod">
          <ac:chgData name="David Butler" userId="1d4169bac4fa5473" providerId="LiveId" clId="{BB74D139-7314-472A-A670-4C43D92345E3}" dt="2025-08-13T17:26:05.455" v="399" actId="1076"/>
          <ac:spMkLst>
            <pc:docMk/>
            <pc:sldMk cId="4198821156" sldId="310"/>
            <ac:spMk id="7" creationId="{DE3967C3-0F4D-C571-1B5D-062547ECE41B}"/>
          </ac:spMkLst>
        </pc:spChg>
        <pc:spChg chg="del">
          <ac:chgData name="David Butler" userId="1d4169bac4fa5473" providerId="LiveId" clId="{BB74D139-7314-472A-A670-4C43D92345E3}" dt="2025-08-13T17:25:47.690" v="393" actId="478"/>
          <ac:spMkLst>
            <pc:docMk/>
            <pc:sldMk cId="4198821156" sldId="310"/>
            <ac:spMk id="8" creationId="{DB085BF2-1B82-47C2-542B-DA7A39A69929}"/>
          </ac:spMkLst>
        </pc:spChg>
        <pc:spChg chg="mod">
          <ac:chgData name="David Butler" userId="1d4169bac4fa5473" providerId="LiveId" clId="{BB74D139-7314-472A-A670-4C43D92345E3}" dt="2025-08-13T17:26:07.855" v="400" actId="1076"/>
          <ac:spMkLst>
            <pc:docMk/>
            <pc:sldMk cId="4198821156" sldId="310"/>
            <ac:spMk id="9" creationId="{DEACD3A3-3362-A30E-83C9-63D38321F5F3}"/>
          </ac:spMkLst>
        </pc:spChg>
        <pc:spChg chg="mod">
          <ac:chgData name="David Butler" userId="1d4169bac4fa5473" providerId="LiveId" clId="{BB74D139-7314-472A-A670-4C43D92345E3}" dt="2025-08-13T17:26:13.803" v="402" actId="1076"/>
          <ac:spMkLst>
            <pc:docMk/>
            <pc:sldMk cId="4198821156" sldId="310"/>
            <ac:spMk id="10" creationId="{C7E2BD84-FD98-C1EF-D547-071B7A5E1407}"/>
          </ac:spMkLst>
        </pc:spChg>
        <pc:spChg chg="del">
          <ac:chgData name="David Butler" userId="1d4169bac4fa5473" providerId="LiveId" clId="{BB74D139-7314-472A-A670-4C43D92345E3}" dt="2025-08-13T17:25:53.250" v="394" actId="478"/>
          <ac:spMkLst>
            <pc:docMk/>
            <pc:sldMk cId="4198821156" sldId="310"/>
            <ac:spMk id="11" creationId="{AE3EE4C7-CDBE-50F1-5078-673C9E27BA95}"/>
          </ac:spMkLst>
        </pc:spChg>
      </pc:sldChg>
      <pc:sldChg chg="delSp modSp add mod">
        <pc:chgData name="David Butler" userId="1d4169bac4fa5473" providerId="LiveId" clId="{BB74D139-7314-472A-A670-4C43D92345E3}" dt="2025-08-13T17:26:39.537" v="410" actId="1076"/>
        <pc:sldMkLst>
          <pc:docMk/>
          <pc:sldMk cId="1459172412" sldId="311"/>
        </pc:sldMkLst>
        <pc:spChg chg="mod">
          <ac:chgData name="David Butler" userId="1d4169bac4fa5473" providerId="LiveId" clId="{BB74D139-7314-472A-A670-4C43D92345E3}" dt="2025-08-13T17:26:39.537" v="410" actId="1076"/>
          <ac:spMkLst>
            <pc:docMk/>
            <pc:sldMk cId="1459172412" sldId="311"/>
            <ac:spMk id="2" creationId="{F48D8AB1-A6A3-9CB3-8C4F-980B722DABAA}"/>
          </ac:spMkLst>
        </pc:spChg>
        <pc:spChg chg="del">
          <ac:chgData name="David Butler" userId="1d4169bac4fa5473" providerId="LiveId" clId="{BB74D139-7314-472A-A670-4C43D92345E3}" dt="2025-08-13T17:26:29.779" v="406" actId="478"/>
          <ac:spMkLst>
            <pc:docMk/>
            <pc:sldMk cId="1459172412" sldId="311"/>
            <ac:spMk id="3" creationId="{26A7653E-C58E-F3CC-C8AD-585BBA8DFB96}"/>
          </ac:spMkLst>
        </pc:spChg>
        <pc:spChg chg="mod">
          <ac:chgData name="David Butler" userId="1d4169bac4fa5473" providerId="LiveId" clId="{BB74D139-7314-472A-A670-4C43D92345E3}" dt="2025-08-13T17:26:33.145" v="407" actId="1076"/>
          <ac:spMkLst>
            <pc:docMk/>
            <pc:sldMk cId="1459172412" sldId="311"/>
            <ac:spMk id="4" creationId="{4C868871-277A-4921-FB76-18450B777DEC}"/>
          </ac:spMkLst>
        </pc:spChg>
        <pc:spChg chg="mod">
          <ac:chgData name="David Butler" userId="1d4169bac4fa5473" providerId="LiveId" clId="{BB74D139-7314-472A-A670-4C43D92345E3}" dt="2025-08-13T17:26:35.463" v="408" actId="1076"/>
          <ac:spMkLst>
            <pc:docMk/>
            <pc:sldMk cId="1459172412" sldId="311"/>
            <ac:spMk id="7" creationId="{7AC61C16-1C55-C3C3-2783-061AA1E9C10D}"/>
          </ac:spMkLst>
        </pc:spChg>
        <pc:spChg chg="del">
          <ac:chgData name="David Butler" userId="1d4169bac4fa5473" providerId="LiveId" clId="{BB74D139-7314-472A-A670-4C43D92345E3}" dt="2025-08-13T17:26:25.604" v="405" actId="478"/>
          <ac:spMkLst>
            <pc:docMk/>
            <pc:sldMk cId="1459172412" sldId="311"/>
            <ac:spMk id="10" creationId="{1B9B719D-6880-4C6F-4BA5-C075FE200332}"/>
          </ac:spMkLst>
        </pc:spChg>
        <pc:spChg chg="mod">
          <ac:chgData name="David Butler" userId="1d4169bac4fa5473" providerId="LiveId" clId="{BB74D139-7314-472A-A670-4C43D92345E3}" dt="2025-08-13T17:26:37.531" v="409" actId="1076"/>
          <ac:spMkLst>
            <pc:docMk/>
            <pc:sldMk cId="1459172412" sldId="311"/>
            <ac:spMk id="11" creationId="{D5490D99-EC2C-3D93-70D6-CEB212C269A0}"/>
          </ac:spMkLst>
        </pc:spChg>
      </pc:sldChg>
      <pc:sldChg chg="add del">
        <pc:chgData name="David Butler" userId="1d4169bac4fa5473" providerId="LiveId" clId="{BB74D139-7314-472A-A670-4C43D92345E3}" dt="2025-08-13T17:26:41.468" v="411" actId="47"/>
        <pc:sldMkLst>
          <pc:docMk/>
          <pc:sldMk cId="3715375898" sldId="312"/>
        </pc:sldMkLst>
      </pc:sldChg>
      <pc:sldChg chg="delSp modSp add mod">
        <pc:chgData name="David Butler" userId="1d4169bac4fa5473" providerId="LiveId" clId="{BB74D139-7314-472A-A670-4C43D92345E3}" dt="2025-08-13T17:25:10.595" v="383" actId="1076"/>
        <pc:sldMkLst>
          <pc:docMk/>
          <pc:sldMk cId="368795034" sldId="313"/>
        </pc:sldMkLst>
        <pc:spChg chg="del">
          <ac:chgData name="David Butler" userId="1d4169bac4fa5473" providerId="LiveId" clId="{BB74D139-7314-472A-A670-4C43D92345E3}" dt="2025-08-13T17:24:58.280" v="378" actId="478"/>
          <ac:spMkLst>
            <pc:docMk/>
            <pc:sldMk cId="368795034" sldId="313"/>
            <ac:spMk id="2" creationId="{2E2FBAA6-4A16-C918-D4D8-227890B4AF11}"/>
          </ac:spMkLst>
        </pc:spChg>
        <pc:spChg chg="mod">
          <ac:chgData name="David Butler" userId="1d4169bac4fa5473" providerId="LiveId" clId="{BB74D139-7314-472A-A670-4C43D92345E3}" dt="2025-08-13T17:25:02.824" v="380" actId="1076"/>
          <ac:spMkLst>
            <pc:docMk/>
            <pc:sldMk cId="368795034" sldId="313"/>
            <ac:spMk id="3" creationId="{6DC1A4DE-96C8-1A22-FE65-83C0523F9AF5}"/>
          </ac:spMkLst>
        </pc:spChg>
        <pc:spChg chg="del">
          <ac:chgData name="David Butler" userId="1d4169bac4fa5473" providerId="LiveId" clId="{BB74D139-7314-472A-A670-4C43D92345E3}" dt="2025-08-13T17:24:54.656" v="377" actId="478"/>
          <ac:spMkLst>
            <pc:docMk/>
            <pc:sldMk cId="368795034" sldId="313"/>
            <ac:spMk id="5" creationId="{7C954DB7-049E-E180-173A-91071B89436C}"/>
          </ac:spMkLst>
        </pc:spChg>
        <pc:spChg chg="mod">
          <ac:chgData name="David Butler" userId="1d4169bac4fa5473" providerId="LiveId" clId="{BB74D139-7314-472A-A670-4C43D92345E3}" dt="2025-08-13T17:25:04.929" v="381" actId="1076"/>
          <ac:spMkLst>
            <pc:docMk/>
            <pc:sldMk cId="368795034" sldId="313"/>
            <ac:spMk id="7" creationId="{E5A7BF0C-141C-368A-8B51-E253CBC7D58E}"/>
          </ac:spMkLst>
        </pc:spChg>
        <pc:spChg chg="mod">
          <ac:chgData name="David Butler" userId="1d4169bac4fa5473" providerId="LiveId" clId="{BB74D139-7314-472A-A670-4C43D92345E3}" dt="2025-08-13T17:25:10.595" v="383" actId="1076"/>
          <ac:spMkLst>
            <pc:docMk/>
            <pc:sldMk cId="368795034" sldId="313"/>
            <ac:spMk id="8" creationId="{180C613E-A17B-9765-9B34-FA4CCA6394B5}"/>
          </ac:spMkLst>
        </pc:spChg>
        <pc:spChg chg="mod">
          <ac:chgData name="David Butler" userId="1d4169bac4fa5473" providerId="LiveId" clId="{BB74D139-7314-472A-A670-4C43D92345E3}" dt="2025-08-13T17:25:08.508" v="382" actId="1076"/>
          <ac:spMkLst>
            <pc:docMk/>
            <pc:sldMk cId="368795034" sldId="313"/>
            <ac:spMk id="10" creationId="{A7404C40-9577-2A8D-C2D1-44F087EDB68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532222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lphaLcPeriod"/>
            </a:pPr>
            <a:r>
              <a:rPr lang="en-GB" sz="8000" b="1" dirty="0">
                <a:latin typeface="Century Gothic" panose="020B0502020202020204" pitchFamily="34" charset="0"/>
              </a:rPr>
              <a:t>the 1st</a:t>
            </a:r>
            <a:endParaRPr lang="en-GB" sz="8000" b="1" baseline="30000" dirty="0">
              <a:latin typeface="Century Gothic" panose="020B0502020202020204" pitchFamily="34" charset="0"/>
            </a:endParaRPr>
          </a:p>
          <a:p>
            <a:pPr marL="1371600" indent="-1371600">
              <a:buAutoNum type="alphaLcPeriod"/>
            </a:pPr>
            <a:r>
              <a:rPr lang="en-GB" sz="8000" b="1" dirty="0">
                <a:latin typeface="Century Gothic" panose="020B0502020202020204" pitchFamily="34" charset="0"/>
              </a:rPr>
              <a:t>the 2nd</a:t>
            </a:r>
          </a:p>
          <a:p>
            <a:pPr marL="1371600" indent="-1371600">
              <a:buAutoNum type="alphaLcPeriod"/>
            </a:pPr>
            <a:r>
              <a:rPr lang="en-GB" sz="8000" b="1" dirty="0">
                <a:latin typeface="Century Gothic" panose="020B0502020202020204" pitchFamily="34" charset="0"/>
              </a:rPr>
              <a:t>the 3rd</a:t>
            </a:r>
          </a:p>
          <a:p>
            <a:pPr marL="1371600" indent="-1371600">
              <a:buAutoNum type="alphaLcPeriod"/>
            </a:pPr>
            <a:r>
              <a:rPr lang="en-GB" sz="8000" b="1" dirty="0">
                <a:latin typeface="Century Gothic" panose="020B0502020202020204" pitchFamily="34" charset="0"/>
              </a:rPr>
              <a:t>the 4th</a:t>
            </a:r>
          </a:p>
          <a:p>
            <a:pPr marL="1371600" indent="-1371600">
              <a:buFontTx/>
              <a:buAutoNum type="alphaLcPeriod"/>
            </a:pPr>
            <a:r>
              <a:rPr lang="en-GB" sz="8000" b="1" dirty="0">
                <a:latin typeface="Century Gothic" panose="020B0502020202020204" pitchFamily="34" charset="0"/>
              </a:rPr>
              <a:t>the 5th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f. the 6th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g. the 7th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h. the 8th</a:t>
            </a:r>
          </a:p>
          <a:p>
            <a:r>
              <a:rPr lang="en-GB" sz="80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i</a:t>
            </a:r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. the 9th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j.  the 10th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604893-DC8A-BC14-EEF4-6D9F10621E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EFE721-78CA-A2A3-EF40-0C516CF09AAC}"/>
              </a:ext>
            </a:extLst>
          </p:cNvPr>
          <p:cNvSpPr txBox="1"/>
          <p:nvPr/>
        </p:nvSpPr>
        <p:spPr>
          <a:xfrm>
            <a:off x="491197" y="1460102"/>
            <a:ext cx="823975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the 1st</a:t>
            </a:r>
          </a:p>
        </p:txBody>
      </p:sp>
    </p:spTree>
    <p:extLst>
      <p:ext uri="{BB962C8B-B14F-4D97-AF65-F5344CB8AC3E}">
        <p14:creationId xmlns:p14="http://schemas.microsoft.com/office/powerpoint/2010/main" val="3651154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7BE7AD-2094-627C-7F31-A39CC6821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7F1149-59BB-3928-CCD3-F5A8F3733788}"/>
              </a:ext>
            </a:extLst>
          </p:cNvPr>
          <p:cNvSpPr txBox="1"/>
          <p:nvPr/>
        </p:nvSpPr>
        <p:spPr>
          <a:xfrm>
            <a:off x="491197" y="1460102"/>
            <a:ext cx="880561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the 8th</a:t>
            </a:r>
          </a:p>
        </p:txBody>
      </p:sp>
    </p:spTree>
    <p:extLst>
      <p:ext uri="{BB962C8B-B14F-4D97-AF65-F5344CB8AC3E}">
        <p14:creationId xmlns:p14="http://schemas.microsoft.com/office/powerpoint/2010/main" val="36899687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C9EEB1-F817-2B7F-96E2-ED2D0E061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C8E721-DBBC-2528-2FA9-4D79B7BF332D}"/>
              </a:ext>
            </a:extLst>
          </p:cNvPr>
          <p:cNvSpPr txBox="1"/>
          <p:nvPr/>
        </p:nvSpPr>
        <p:spPr>
          <a:xfrm>
            <a:off x="491197" y="1460102"/>
            <a:ext cx="880561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the 4th</a:t>
            </a:r>
          </a:p>
        </p:txBody>
      </p:sp>
    </p:spTree>
    <p:extLst>
      <p:ext uri="{BB962C8B-B14F-4D97-AF65-F5344CB8AC3E}">
        <p14:creationId xmlns:p14="http://schemas.microsoft.com/office/powerpoint/2010/main" val="23993493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92D8BD-D4D8-1FE2-9416-B9F7C1EF5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A4D9BA-2140-B825-22BF-222735450204}"/>
              </a:ext>
            </a:extLst>
          </p:cNvPr>
          <p:cNvSpPr txBox="1"/>
          <p:nvPr/>
        </p:nvSpPr>
        <p:spPr>
          <a:xfrm>
            <a:off x="491197" y="1460102"/>
            <a:ext cx="890179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the 3rd</a:t>
            </a:r>
          </a:p>
        </p:txBody>
      </p:sp>
    </p:spTree>
    <p:extLst>
      <p:ext uri="{BB962C8B-B14F-4D97-AF65-F5344CB8AC3E}">
        <p14:creationId xmlns:p14="http://schemas.microsoft.com/office/powerpoint/2010/main" val="26930359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EA204-419E-5F32-4D1D-B000C59979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05E1E4-3774-55AF-7487-84C6FD02F4CB}"/>
              </a:ext>
            </a:extLst>
          </p:cNvPr>
          <p:cNvSpPr txBox="1"/>
          <p:nvPr/>
        </p:nvSpPr>
        <p:spPr>
          <a:xfrm>
            <a:off x="491197" y="1460102"/>
            <a:ext cx="902843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The 7th</a:t>
            </a:r>
          </a:p>
        </p:txBody>
      </p:sp>
    </p:spTree>
    <p:extLst>
      <p:ext uri="{BB962C8B-B14F-4D97-AF65-F5344CB8AC3E}">
        <p14:creationId xmlns:p14="http://schemas.microsoft.com/office/powerpoint/2010/main" val="13324318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9E455-68B2-670D-AD79-8EAED1DB3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1DC8CE-F8FA-C9D5-9299-7019D26FA8E0}"/>
              </a:ext>
            </a:extLst>
          </p:cNvPr>
          <p:cNvSpPr txBox="1"/>
          <p:nvPr/>
        </p:nvSpPr>
        <p:spPr>
          <a:xfrm>
            <a:off x="491197" y="1460102"/>
            <a:ext cx="880561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the 9th</a:t>
            </a:r>
          </a:p>
        </p:txBody>
      </p:sp>
    </p:spTree>
    <p:extLst>
      <p:ext uri="{BB962C8B-B14F-4D97-AF65-F5344CB8AC3E}">
        <p14:creationId xmlns:p14="http://schemas.microsoft.com/office/powerpoint/2010/main" val="3307883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1772801" y="5242551"/>
            <a:ext cx="46461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the 7th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6562117" y="4112998"/>
            <a:ext cx="49266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the 2nd</a:t>
            </a:r>
            <a:endParaRPr lang="en-GB" sz="72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8A64E4-0756-FE72-CF52-7CE001B75A75}"/>
              </a:ext>
            </a:extLst>
          </p:cNvPr>
          <p:cNvSpPr txBox="1"/>
          <p:nvPr/>
        </p:nvSpPr>
        <p:spPr>
          <a:xfrm>
            <a:off x="285375" y="3788426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the 4th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B94888-69FE-137E-AF94-E85954B176EF}"/>
              </a:ext>
            </a:extLst>
          </p:cNvPr>
          <p:cNvSpPr txBox="1"/>
          <p:nvPr/>
        </p:nvSpPr>
        <p:spPr>
          <a:xfrm>
            <a:off x="155387" y="1384646"/>
            <a:ext cx="43269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the 6th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541331-3388-1314-42BA-04B75C63C8DE}"/>
              </a:ext>
            </a:extLst>
          </p:cNvPr>
          <p:cNvSpPr txBox="1"/>
          <p:nvPr/>
        </p:nvSpPr>
        <p:spPr>
          <a:xfrm>
            <a:off x="216713" y="-139225"/>
            <a:ext cx="49266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the 3rd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D5DEBB-55E7-88FC-EC54-3E7C444BD375}"/>
              </a:ext>
            </a:extLst>
          </p:cNvPr>
          <p:cNvSpPr txBox="1"/>
          <p:nvPr/>
        </p:nvSpPr>
        <p:spPr>
          <a:xfrm>
            <a:off x="7315263" y="1811540"/>
            <a:ext cx="43746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the 5th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5CAFBB-7DBD-A2EA-5ED8-B876FC057AFD}"/>
              </a:ext>
            </a:extLst>
          </p:cNvPr>
          <p:cNvSpPr txBox="1"/>
          <p:nvPr/>
        </p:nvSpPr>
        <p:spPr>
          <a:xfrm>
            <a:off x="1772802" y="2457411"/>
            <a:ext cx="46461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the 9th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4C0D80-03AF-2A77-D56F-FADD35469E69}"/>
              </a:ext>
            </a:extLst>
          </p:cNvPr>
          <p:cNvSpPr txBox="1"/>
          <p:nvPr/>
        </p:nvSpPr>
        <p:spPr>
          <a:xfrm>
            <a:off x="6889855" y="-139225"/>
            <a:ext cx="49266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the 10th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C465C-5C3F-4615-2D3D-488E44505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82817F8-3252-4AE4-9F31-34291D522F9F}"/>
              </a:ext>
            </a:extLst>
          </p:cNvPr>
          <p:cNvSpPr txBox="1"/>
          <p:nvPr/>
        </p:nvSpPr>
        <p:spPr>
          <a:xfrm>
            <a:off x="-75789" y="5420183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the 4th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E56414-23A0-6154-5FF3-C2BF4EDF8761}"/>
              </a:ext>
            </a:extLst>
          </p:cNvPr>
          <p:cNvSpPr txBox="1"/>
          <p:nvPr/>
        </p:nvSpPr>
        <p:spPr>
          <a:xfrm>
            <a:off x="7578164" y="-244825"/>
            <a:ext cx="46615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the 8th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D599A3-C834-A8BA-9CB4-5CBE635C970E}"/>
              </a:ext>
            </a:extLst>
          </p:cNvPr>
          <p:cNvSpPr txBox="1"/>
          <p:nvPr/>
        </p:nvSpPr>
        <p:spPr>
          <a:xfrm>
            <a:off x="8434941" y="5481738"/>
            <a:ext cx="38667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the 1st</a:t>
            </a:r>
            <a:endParaRPr lang="en-GB" sz="72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28D0A5-7EBE-A578-FE89-46C5452691E8}"/>
              </a:ext>
            </a:extLst>
          </p:cNvPr>
          <p:cNvSpPr txBox="1"/>
          <p:nvPr/>
        </p:nvSpPr>
        <p:spPr>
          <a:xfrm>
            <a:off x="3932517" y="4226732"/>
            <a:ext cx="43269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the 6th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292B1B-8A00-1DA7-00DD-8561959A3BD0}"/>
              </a:ext>
            </a:extLst>
          </p:cNvPr>
          <p:cNvSpPr txBox="1"/>
          <p:nvPr/>
        </p:nvSpPr>
        <p:spPr>
          <a:xfrm>
            <a:off x="7445612" y="3099262"/>
            <a:ext cx="49266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the 3rd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30E8B3-ECAD-0FA9-0A01-1391AD09011D}"/>
              </a:ext>
            </a:extLst>
          </p:cNvPr>
          <p:cNvSpPr txBox="1"/>
          <p:nvPr/>
        </p:nvSpPr>
        <p:spPr>
          <a:xfrm>
            <a:off x="5725521" y="1404249"/>
            <a:ext cx="43746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the 5th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228CCD-78EC-903F-6F77-F7EBFFEECFAC}"/>
              </a:ext>
            </a:extLst>
          </p:cNvPr>
          <p:cNvSpPr txBox="1"/>
          <p:nvPr/>
        </p:nvSpPr>
        <p:spPr>
          <a:xfrm>
            <a:off x="545647" y="2397646"/>
            <a:ext cx="46461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the 9th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C040A1-673F-6DAB-C4E3-7423E1BD5634}"/>
              </a:ext>
            </a:extLst>
          </p:cNvPr>
          <p:cNvSpPr txBox="1"/>
          <p:nvPr/>
        </p:nvSpPr>
        <p:spPr>
          <a:xfrm>
            <a:off x="405385" y="-96740"/>
            <a:ext cx="49266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the 10th</a:t>
            </a:r>
          </a:p>
        </p:txBody>
      </p:sp>
    </p:spTree>
    <p:extLst>
      <p:ext uri="{BB962C8B-B14F-4D97-AF65-F5344CB8AC3E}">
        <p14:creationId xmlns:p14="http://schemas.microsoft.com/office/powerpoint/2010/main" val="3000390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E155A-08E7-AD1F-DC07-9D0851F56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E3967C3-0F4D-C571-1B5D-062547ECE41B}"/>
              </a:ext>
            </a:extLst>
          </p:cNvPr>
          <p:cNvSpPr txBox="1"/>
          <p:nvPr/>
        </p:nvSpPr>
        <p:spPr>
          <a:xfrm>
            <a:off x="7912847" y="-114910"/>
            <a:ext cx="46461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the 7th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ACD3A3-3362-A30E-83C9-63D38321F5F3}"/>
              </a:ext>
            </a:extLst>
          </p:cNvPr>
          <p:cNvSpPr txBox="1"/>
          <p:nvPr/>
        </p:nvSpPr>
        <p:spPr>
          <a:xfrm>
            <a:off x="344613" y="3903961"/>
            <a:ext cx="40830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the 2nd</a:t>
            </a:r>
            <a:endParaRPr lang="en-GB" sz="66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E2BD84-FD98-C1EF-D547-071B7A5E1407}"/>
              </a:ext>
            </a:extLst>
          </p:cNvPr>
          <p:cNvSpPr txBox="1"/>
          <p:nvPr/>
        </p:nvSpPr>
        <p:spPr>
          <a:xfrm>
            <a:off x="344613" y="1967136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the 4th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FC1C98-E592-91A6-4264-35F7AC61B675}"/>
              </a:ext>
            </a:extLst>
          </p:cNvPr>
          <p:cNvSpPr txBox="1"/>
          <p:nvPr/>
        </p:nvSpPr>
        <p:spPr>
          <a:xfrm>
            <a:off x="7661834" y="5258399"/>
            <a:ext cx="46615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the 8th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8983A8-A078-20B3-97C4-44E13D6BCD99}"/>
              </a:ext>
            </a:extLst>
          </p:cNvPr>
          <p:cNvSpPr txBox="1"/>
          <p:nvPr/>
        </p:nvSpPr>
        <p:spPr>
          <a:xfrm>
            <a:off x="7847106" y="2457411"/>
            <a:ext cx="38667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the 1st</a:t>
            </a:r>
            <a:endParaRPr lang="en-GB" sz="72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5103CA-ACEC-EA7D-6EF8-B76D2EB024DB}"/>
              </a:ext>
            </a:extLst>
          </p:cNvPr>
          <p:cNvSpPr txBox="1"/>
          <p:nvPr/>
        </p:nvSpPr>
        <p:spPr>
          <a:xfrm>
            <a:off x="5301129" y="1102973"/>
            <a:ext cx="43269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the 6th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F6348B-B770-6D41-E2A8-B236D4AE4688}"/>
              </a:ext>
            </a:extLst>
          </p:cNvPr>
          <p:cNvSpPr txBox="1"/>
          <p:nvPr/>
        </p:nvSpPr>
        <p:spPr>
          <a:xfrm>
            <a:off x="0" y="30311"/>
            <a:ext cx="49266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the 3rd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503A3A-3F5E-DA9F-91F0-3F20A1C40D2B}"/>
              </a:ext>
            </a:extLst>
          </p:cNvPr>
          <p:cNvSpPr txBox="1"/>
          <p:nvPr/>
        </p:nvSpPr>
        <p:spPr>
          <a:xfrm>
            <a:off x="1748896" y="5158776"/>
            <a:ext cx="46461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the 9th</a:t>
            </a:r>
          </a:p>
        </p:txBody>
      </p:sp>
    </p:spTree>
    <p:extLst>
      <p:ext uri="{BB962C8B-B14F-4D97-AF65-F5344CB8AC3E}">
        <p14:creationId xmlns:p14="http://schemas.microsoft.com/office/powerpoint/2010/main" val="4198821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A43124-3E3C-ADC4-78F8-EA1D8E03D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AC61C16-1C55-C3C3-2783-061AA1E9C10D}"/>
              </a:ext>
            </a:extLst>
          </p:cNvPr>
          <p:cNvSpPr txBox="1"/>
          <p:nvPr/>
        </p:nvSpPr>
        <p:spPr>
          <a:xfrm>
            <a:off x="1512347" y="-185014"/>
            <a:ext cx="46461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the 7th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E0188-5364-E5EE-DF93-01BA351E8AB8}"/>
              </a:ext>
            </a:extLst>
          </p:cNvPr>
          <p:cNvSpPr txBox="1"/>
          <p:nvPr/>
        </p:nvSpPr>
        <p:spPr>
          <a:xfrm>
            <a:off x="7912847" y="5242551"/>
            <a:ext cx="40830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the 2nd</a:t>
            </a:r>
            <a:endParaRPr lang="en-GB" sz="66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868871-277A-4921-FB76-18450B777DEC}"/>
              </a:ext>
            </a:extLst>
          </p:cNvPr>
          <p:cNvSpPr txBox="1"/>
          <p:nvPr/>
        </p:nvSpPr>
        <p:spPr>
          <a:xfrm>
            <a:off x="707052" y="3796001"/>
            <a:ext cx="38667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the 1st</a:t>
            </a:r>
            <a:endParaRPr lang="en-GB" sz="72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170FA2-62EC-33D6-8BEE-89F1908337E4}"/>
              </a:ext>
            </a:extLst>
          </p:cNvPr>
          <p:cNvSpPr txBox="1"/>
          <p:nvPr/>
        </p:nvSpPr>
        <p:spPr>
          <a:xfrm>
            <a:off x="155387" y="1384646"/>
            <a:ext cx="43269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the 6th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8D8AB1-A6A3-9CB3-8C4F-980B722DABAA}"/>
              </a:ext>
            </a:extLst>
          </p:cNvPr>
          <p:cNvSpPr txBox="1"/>
          <p:nvPr/>
        </p:nvSpPr>
        <p:spPr>
          <a:xfrm>
            <a:off x="7357147" y="-165411"/>
            <a:ext cx="49266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the 3rd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8EBC6C-3157-0E1C-DC69-842C4C7E57CA}"/>
              </a:ext>
            </a:extLst>
          </p:cNvPr>
          <p:cNvSpPr txBox="1"/>
          <p:nvPr/>
        </p:nvSpPr>
        <p:spPr>
          <a:xfrm>
            <a:off x="5725521" y="1404249"/>
            <a:ext cx="43746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the 5th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9F6AC8-5551-7392-4E54-0811FA3CB00C}"/>
              </a:ext>
            </a:extLst>
          </p:cNvPr>
          <p:cNvSpPr txBox="1"/>
          <p:nvPr/>
        </p:nvSpPr>
        <p:spPr>
          <a:xfrm>
            <a:off x="1772802" y="2457411"/>
            <a:ext cx="46461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the 9th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490D99-EC2C-3D93-70D6-CEB212C269A0}"/>
              </a:ext>
            </a:extLst>
          </p:cNvPr>
          <p:cNvSpPr txBox="1"/>
          <p:nvPr/>
        </p:nvSpPr>
        <p:spPr>
          <a:xfrm>
            <a:off x="1815833" y="5119440"/>
            <a:ext cx="49266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the 10th</a:t>
            </a:r>
          </a:p>
        </p:txBody>
      </p:sp>
    </p:spTree>
    <p:extLst>
      <p:ext uri="{BB962C8B-B14F-4D97-AF65-F5344CB8AC3E}">
        <p14:creationId xmlns:p14="http://schemas.microsoft.com/office/powerpoint/2010/main" val="145917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3B81F-E52B-CC11-F22F-7AD45BB7B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5A7BF0C-141C-368A-8B51-E253CBC7D58E}"/>
              </a:ext>
            </a:extLst>
          </p:cNvPr>
          <p:cNvSpPr txBox="1"/>
          <p:nvPr/>
        </p:nvSpPr>
        <p:spPr>
          <a:xfrm>
            <a:off x="155387" y="5352522"/>
            <a:ext cx="46461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the 7th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E16214-8437-B9AE-FB5D-BD7D47BBA5B2}"/>
              </a:ext>
            </a:extLst>
          </p:cNvPr>
          <p:cNvSpPr txBox="1"/>
          <p:nvPr/>
        </p:nvSpPr>
        <p:spPr>
          <a:xfrm>
            <a:off x="7912847" y="5242551"/>
            <a:ext cx="40830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the 2nd</a:t>
            </a:r>
            <a:endParaRPr lang="en-GB" sz="66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404C40-9577-2A8D-C2D1-44F087EDB683}"/>
              </a:ext>
            </a:extLst>
          </p:cNvPr>
          <p:cNvSpPr txBox="1"/>
          <p:nvPr/>
        </p:nvSpPr>
        <p:spPr>
          <a:xfrm>
            <a:off x="4751294" y="1309602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the 4th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C1A4DE-96C8-1A22-FE65-83C0523F9AF5}"/>
              </a:ext>
            </a:extLst>
          </p:cNvPr>
          <p:cNvSpPr txBox="1"/>
          <p:nvPr/>
        </p:nvSpPr>
        <p:spPr>
          <a:xfrm>
            <a:off x="1159483" y="3118865"/>
            <a:ext cx="46615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the 8th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6B59A0-B994-ACB7-63CB-EAB6DBC6B40C}"/>
              </a:ext>
            </a:extLst>
          </p:cNvPr>
          <p:cNvSpPr txBox="1"/>
          <p:nvPr/>
        </p:nvSpPr>
        <p:spPr>
          <a:xfrm>
            <a:off x="0" y="-42301"/>
            <a:ext cx="38667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the 1st</a:t>
            </a:r>
            <a:endParaRPr lang="en-GB" sz="72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3C15EE-D4D1-2701-6B14-395C94DD026E}"/>
              </a:ext>
            </a:extLst>
          </p:cNvPr>
          <p:cNvSpPr txBox="1"/>
          <p:nvPr/>
        </p:nvSpPr>
        <p:spPr>
          <a:xfrm>
            <a:off x="155387" y="1384646"/>
            <a:ext cx="43269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the 6th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0C613E-A17B-9765-9B34-FA4CCA6394B5}"/>
              </a:ext>
            </a:extLst>
          </p:cNvPr>
          <p:cNvSpPr txBox="1"/>
          <p:nvPr/>
        </p:nvSpPr>
        <p:spPr>
          <a:xfrm>
            <a:off x="6657865" y="3429000"/>
            <a:ext cx="43746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the 5th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193D3C-AFE9-7C43-07C1-B58824C3E515}"/>
              </a:ext>
            </a:extLst>
          </p:cNvPr>
          <p:cNvSpPr txBox="1"/>
          <p:nvPr/>
        </p:nvSpPr>
        <p:spPr>
          <a:xfrm>
            <a:off x="6889855" y="-139225"/>
            <a:ext cx="49266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the 10th</a:t>
            </a:r>
          </a:p>
        </p:txBody>
      </p:sp>
    </p:spTree>
    <p:extLst>
      <p:ext uri="{BB962C8B-B14F-4D97-AF65-F5344CB8AC3E}">
        <p14:creationId xmlns:p14="http://schemas.microsoft.com/office/powerpoint/2010/main" val="368795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578915" y="1543772"/>
            <a:ext cx="811472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the 2nd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491197" y="1460102"/>
            <a:ext cx="1021946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the 10th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E1A51-F89C-4F96-7A2C-5A99196CF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C9E141-953D-D753-68C1-90CE31290AAA}"/>
              </a:ext>
            </a:extLst>
          </p:cNvPr>
          <p:cNvSpPr txBox="1"/>
          <p:nvPr/>
        </p:nvSpPr>
        <p:spPr>
          <a:xfrm>
            <a:off x="491197" y="1460102"/>
            <a:ext cx="880561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the 6th</a:t>
            </a:r>
          </a:p>
        </p:txBody>
      </p:sp>
    </p:spTree>
    <p:extLst>
      <p:ext uri="{BB962C8B-B14F-4D97-AF65-F5344CB8AC3E}">
        <p14:creationId xmlns:p14="http://schemas.microsoft.com/office/powerpoint/2010/main" val="2330827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128</Words>
  <Application>Microsoft Office PowerPoint</Application>
  <PresentationFormat>Widescreen</PresentationFormat>
  <Paragraphs>59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2025-08-13T17:26:42Z</dcterms:modified>
</cp:coreProperties>
</file>