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98" r:id="rId5"/>
    <p:sldId id="256" r:id="rId6"/>
    <p:sldId id="271" r:id="rId7"/>
    <p:sldId id="282" r:id="rId8"/>
    <p:sldId id="299" r:id="rId9"/>
    <p:sldId id="283" r:id="rId10"/>
    <p:sldId id="284" r:id="rId11"/>
    <p:sldId id="285" r:id="rId12"/>
    <p:sldId id="286" r:id="rId13"/>
    <p:sldId id="300" r:id="rId14"/>
    <p:sldId id="287" r:id="rId15"/>
    <p:sldId id="288" r:id="rId16"/>
    <p:sldId id="289" r:id="rId17"/>
    <p:sldId id="29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42" y="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6BCD61B-B455-41EF-A6AD-9604A09D4E1F}"/>
    <pc:docChg chg="custSel addSld delSld modSld">
      <pc:chgData name="David Butler" userId="1d4169bac4fa5473" providerId="LiveId" clId="{A6BCD61B-B455-41EF-A6AD-9604A09D4E1F}" dt="2025-02-15T12:47:52.313" v="143" actId="26606"/>
      <pc:docMkLst>
        <pc:docMk/>
      </pc:docMkLst>
      <pc:sldChg chg="addSp delSp modSp mod">
        <pc:chgData name="David Butler" userId="1d4169bac4fa5473" providerId="LiveId" clId="{A6BCD61B-B455-41EF-A6AD-9604A09D4E1F}" dt="2025-02-14T10:31:19.220" v="79" actId="1076"/>
        <pc:sldMkLst>
          <pc:docMk/>
          <pc:sldMk cId="0" sldId="256"/>
        </pc:sldMkLst>
      </pc:sldChg>
      <pc:sldChg chg="del">
        <pc:chgData name="David Butler" userId="1d4169bac4fa5473" providerId="LiveId" clId="{A6BCD61B-B455-41EF-A6AD-9604A09D4E1F}" dt="2025-02-14T10:31:23.828" v="80" actId="47"/>
        <pc:sldMkLst>
          <pc:docMk/>
          <pc:sldMk cId="157383965" sldId="270"/>
        </pc:sldMkLst>
      </pc:sldChg>
      <pc:sldChg chg="addSp delSp modSp mod">
        <pc:chgData name="David Butler" userId="1d4169bac4fa5473" providerId="LiveId" clId="{A6BCD61B-B455-41EF-A6AD-9604A09D4E1F}" dt="2025-02-15T12:43:18.722" v="94" actId="26606"/>
        <pc:sldMkLst>
          <pc:docMk/>
          <pc:sldMk cId="287642114" sldId="271"/>
        </pc:sldMkLst>
      </pc:sldChg>
      <pc:sldChg chg="del">
        <pc:chgData name="David Butler" userId="1d4169bac4fa5473" providerId="LiveId" clId="{A6BCD61B-B455-41EF-A6AD-9604A09D4E1F}" dt="2025-02-14T10:31:30.066" v="83" actId="47"/>
        <pc:sldMkLst>
          <pc:docMk/>
          <pc:sldMk cId="2598250258" sldId="272"/>
        </pc:sldMkLst>
      </pc:sldChg>
      <pc:sldChg chg="del">
        <pc:chgData name="David Butler" userId="1d4169bac4fa5473" providerId="LiveId" clId="{A6BCD61B-B455-41EF-A6AD-9604A09D4E1F}" dt="2025-02-14T10:31:31.144" v="84" actId="47"/>
        <pc:sldMkLst>
          <pc:docMk/>
          <pc:sldMk cId="3904885591" sldId="273"/>
        </pc:sldMkLst>
      </pc:sldChg>
      <pc:sldChg chg="del">
        <pc:chgData name="David Butler" userId="1d4169bac4fa5473" providerId="LiveId" clId="{A6BCD61B-B455-41EF-A6AD-9604A09D4E1F}" dt="2025-02-14T10:31:31.524" v="85" actId="47"/>
        <pc:sldMkLst>
          <pc:docMk/>
          <pc:sldMk cId="370446292" sldId="274"/>
        </pc:sldMkLst>
      </pc:sldChg>
      <pc:sldChg chg="del">
        <pc:chgData name="David Butler" userId="1d4169bac4fa5473" providerId="LiveId" clId="{A6BCD61B-B455-41EF-A6AD-9604A09D4E1F}" dt="2025-02-14T10:31:31.926" v="86" actId="47"/>
        <pc:sldMkLst>
          <pc:docMk/>
          <pc:sldMk cId="666343180" sldId="275"/>
        </pc:sldMkLst>
      </pc:sldChg>
      <pc:sldChg chg="del">
        <pc:chgData name="David Butler" userId="1d4169bac4fa5473" providerId="LiveId" clId="{A6BCD61B-B455-41EF-A6AD-9604A09D4E1F}" dt="2025-02-14T10:31:32.265" v="87" actId="47"/>
        <pc:sldMkLst>
          <pc:docMk/>
          <pc:sldMk cId="1088508457" sldId="276"/>
        </pc:sldMkLst>
      </pc:sldChg>
      <pc:sldChg chg="del">
        <pc:chgData name="David Butler" userId="1d4169bac4fa5473" providerId="LiveId" clId="{A6BCD61B-B455-41EF-A6AD-9604A09D4E1F}" dt="2025-02-14T10:31:32.610" v="88" actId="47"/>
        <pc:sldMkLst>
          <pc:docMk/>
          <pc:sldMk cId="3035184699" sldId="277"/>
        </pc:sldMkLst>
      </pc:sldChg>
      <pc:sldChg chg="del">
        <pc:chgData name="David Butler" userId="1d4169bac4fa5473" providerId="LiveId" clId="{A6BCD61B-B455-41EF-A6AD-9604A09D4E1F}" dt="2025-02-14T10:31:33.012" v="89" actId="47"/>
        <pc:sldMkLst>
          <pc:docMk/>
          <pc:sldMk cId="1718671102" sldId="278"/>
        </pc:sldMkLst>
      </pc:sldChg>
      <pc:sldChg chg="del">
        <pc:chgData name="David Butler" userId="1d4169bac4fa5473" providerId="LiveId" clId="{A6BCD61B-B455-41EF-A6AD-9604A09D4E1F}" dt="2025-02-14T10:31:33.393" v="90" actId="47"/>
        <pc:sldMkLst>
          <pc:docMk/>
          <pc:sldMk cId="1333481900" sldId="279"/>
        </pc:sldMkLst>
      </pc:sldChg>
      <pc:sldChg chg="del">
        <pc:chgData name="David Butler" userId="1d4169bac4fa5473" providerId="LiveId" clId="{A6BCD61B-B455-41EF-A6AD-9604A09D4E1F}" dt="2025-02-14T10:31:33.710" v="91" actId="47"/>
        <pc:sldMkLst>
          <pc:docMk/>
          <pc:sldMk cId="1519624740" sldId="280"/>
        </pc:sldMkLst>
      </pc:sldChg>
      <pc:sldChg chg="del">
        <pc:chgData name="David Butler" userId="1d4169bac4fa5473" providerId="LiveId" clId="{A6BCD61B-B455-41EF-A6AD-9604A09D4E1F}" dt="2025-02-14T10:31:34.174" v="92" actId="47"/>
        <pc:sldMkLst>
          <pc:docMk/>
          <pc:sldMk cId="2409280800" sldId="281"/>
        </pc:sldMkLst>
      </pc:sldChg>
      <pc:sldChg chg="addSp modSp mod setBg">
        <pc:chgData name="David Butler" userId="1d4169bac4fa5473" providerId="LiveId" clId="{A6BCD61B-B455-41EF-A6AD-9604A09D4E1F}" dt="2025-02-15T12:43:35.768" v="96" actId="26606"/>
        <pc:sldMkLst>
          <pc:docMk/>
          <pc:sldMk cId="3458055557" sldId="282"/>
        </pc:sldMkLst>
      </pc:sldChg>
      <pc:sldChg chg="addSp modSp mod setBg">
        <pc:chgData name="David Butler" userId="1d4169bac4fa5473" providerId="LiveId" clId="{A6BCD61B-B455-41EF-A6AD-9604A09D4E1F}" dt="2025-02-15T12:43:57.263" v="101" actId="1076"/>
        <pc:sldMkLst>
          <pc:docMk/>
          <pc:sldMk cId="1989972537" sldId="283"/>
        </pc:sldMkLst>
      </pc:sldChg>
      <pc:sldChg chg="addSp modSp mod setBg">
        <pc:chgData name="David Butler" userId="1d4169bac4fa5473" providerId="LiveId" clId="{A6BCD61B-B455-41EF-A6AD-9604A09D4E1F}" dt="2025-02-15T12:44:18.767" v="106" actId="14100"/>
        <pc:sldMkLst>
          <pc:docMk/>
          <pc:sldMk cId="4005383075" sldId="284"/>
        </pc:sldMkLst>
      </pc:sldChg>
      <pc:sldChg chg="addSp modSp new mod setBg">
        <pc:chgData name="David Butler" userId="1d4169bac4fa5473" providerId="LiveId" clId="{A6BCD61B-B455-41EF-A6AD-9604A09D4E1F}" dt="2025-02-15T12:44:47.208" v="113" actId="26606"/>
        <pc:sldMkLst>
          <pc:docMk/>
          <pc:sldMk cId="1549275827" sldId="285"/>
        </pc:sldMkLst>
      </pc:sldChg>
      <pc:sldChg chg="addSp modSp add mod setBg">
        <pc:chgData name="David Butler" userId="1d4169bac4fa5473" providerId="LiveId" clId="{A6BCD61B-B455-41EF-A6AD-9604A09D4E1F}" dt="2025-02-15T12:45:17.137" v="119" actId="14100"/>
        <pc:sldMkLst>
          <pc:docMk/>
          <pc:sldMk cId="4168727192" sldId="286"/>
        </pc:sldMkLst>
      </pc:sldChg>
      <pc:sldChg chg="addSp modSp add mod setBg">
        <pc:chgData name="David Butler" userId="1d4169bac4fa5473" providerId="LiveId" clId="{A6BCD61B-B455-41EF-A6AD-9604A09D4E1F}" dt="2025-02-15T12:45:34.838" v="121" actId="26606"/>
        <pc:sldMkLst>
          <pc:docMk/>
          <pc:sldMk cId="3579109108" sldId="287"/>
        </pc:sldMkLst>
      </pc:sldChg>
      <pc:sldChg chg="addSp modSp add mod setBg">
        <pc:chgData name="David Butler" userId="1d4169bac4fa5473" providerId="LiveId" clId="{A6BCD61B-B455-41EF-A6AD-9604A09D4E1F}" dt="2025-02-15T12:45:54.438" v="123" actId="26606"/>
        <pc:sldMkLst>
          <pc:docMk/>
          <pc:sldMk cId="343290392" sldId="288"/>
        </pc:sldMkLst>
      </pc:sldChg>
      <pc:sldChg chg="addSp modSp add mod setBg">
        <pc:chgData name="David Butler" userId="1d4169bac4fa5473" providerId="LiveId" clId="{A6BCD61B-B455-41EF-A6AD-9604A09D4E1F}" dt="2025-02-15T12:46:14.444" v="125" actId="26606"/>
        <pc:sldMkLst>
          <pc:docMk/>
          <pc:sldMk cId="2824153294" sldId="289"/>
        </pc:sldMkLst>
      </pc:sldChg>
      <pc:sldChg chg="addSp modSp new mod setBg">
        <pc:chgData name="David Butler" userId="1d4169bac4fa5473" providerId="LiveId" clId="{A6BCD61B-B455-41EF-A6AD-9604A09D4E1F}" dt="2025-02-15T12:46:37.751" v="131" actId="26606"/>
        <pc:sldMkLst>
          <pc:docMk/>
          <pc:sldMk cId="119622133" sldId="290"/>
        </pc:sldMkLst>
      </pc:sldChg>
      <pc:sldChg chg="addSp modSp add mod setBg">
        <pc:chgData name="David Butler" userId="1d4169bac4fa5473" providerId="LiveId" clId="{A6BCD61B-B455-41EF-A6AD-9604A09D4E1F}" dt="2025-02-15T12:46:54.974" v="133" actId="26606"/>
        <pc:sldMkLst>
          <pc:docMk/>
          <pc:sldMk cId="965956233" sldId="291"/>
        </pc:sldMkLst>
      </pc:sldChg>
      <pc:sldChg chg="addSp modSp add mod setBg">
        <pc:chgData name="David Butler" userId="1d4169bac4fa5473" providerId="LiveId" clId="{A6BCD61B-B455-41EF-A6AD-9604A09D4E1F}" dt="2025-02-15T12:47:11.159" v="135" actId="26606"/>
        <pc:sldMkLst>
          <pc:docMk/>
          <pc:sldMk cId="2979509692" sldId="292"/>
        </pc:sldMkLst>
      </pc:sldChg>
      <pc:sldChg chg="addSp modSp add mod setBg">
        <pc:chgData name="David Butler" userId="1d4169bac4fa5473" providerId="LiveId" clId="{A6BCD61B-B455-41EF-A6AD-9604A09D4E1F}" dt="2025-02-15T12:47:36.117" v="141" actId="26606"/>
        <pc:sldMkLst>
          <pc:docMk/>
          <pc:sldMk cId="1386109048" sldId="293"/>
        </pc:sldMkLst>
      </pc:sldChg>
      <pc:sldChg chg="addSp modSp add mod setBg">
        <pc:chgData name="David Butler" userId="1d4169bac4fa5473" providerId="LiveId" clId="{A6BCD61B-B455-41EF-A6AD-9604A09D4E1F}" dt="2025-02-15T12:47:52.313" v="143" actId="26606"/>
        <pc:sldMkLst>
          <pc:docMk/>
          <pc:sldMk cId="2832585600" sldId="294"/>
        </pc:sldMkLst>
      </pc:sldChg>
      <pc:sldChg chg="add">
        <pc:chgData name="David Butler" userId="1d4169bac4fa5473" providerId="LiveId" clId="{A6BCD61B-B455-41EF-A6AD-9604A09D4E1F}" dt="2025-02-15T12:47:13.988" v="137" actId="2890"/>
        <pc:sldMkLst>
          <pc:docMk/>
          <pc:sldMk cId="3904460041" sldId="295"/>
        </pc:sldMkLst>
      </pc:sldChg>
      <pc:sldChg chg="add">
        <pc:chgData name="David Butler" userId="1d4169bac4fa5473" providerId="LiveId" clId="{A6BCD61B-B455-41EF-A6AD-9604A09D4E1F}" dt="2025-02-15T12:47:14.187" v="138" actId="2890"/>
        <pc:sldMkLst>
          <pc:docMk/>
          <pc:sldMk cId="2376493068" sldId="296"/>
        </pc:sldMkLst>
      </pc:sldChg>
      <pc:sldChg chg="add">
        <pc:chgData name="David Butler" userId="1d4169bac4fa5473" providerId="LiveId" clId="{A6BCD61B-B455-41EF-A6AD-9604A09D4E1F}" dt="2025-02-15T12:47:14.368" v="139" actId="2890"/>
        <pc:sldMkLst>
          <pc:docMk/>
          <pc:sldMk cId="1556023880" sldId="297"/>
        </pc:sldMkLst>
      </pc:sldChg>
    </pc:docChg>
  </pc:docChgLst>
  <pc:docChgLst>
    <pc:chgData name="David Butler" userId="1d4169bac4fa5473" providerId="LiveId" clId="{9DAD1209-3E06-4141-8E39-A0A18859536B}"/>
    <pc:docChg chg="custSel addSld delSld modSld sldOrd">
      <pc:chgData name="David Butler" userId="1d4169bac4fa5473" providerId="LiveId" clId="{9DAD1209-3E06-4141-8E39-A0A18859536B}" dt="2025-04-04T15:28:19.612" v="17" actId="47"/>
      <pc:docMkLst>
        <pc:docMk/>
      </pc:docMkLst>
      <pc:sldChg chg="addSp delSp modSp mod">
        <pc:chgData name="David Butler" userId="1d4169bac4fa5473" providerId="LiveId" clId="{9DAD1209-3E06-4141-8E39-A0A18859536B}" dt="2025-04-04T15:17:19.988" v="9" actId="14100"/>
        <pc:sldMkLst>
          <pc:docMk/>
          <pc:sldMk cId="1989972537" sldId="283"/>
        </pc:sldMkLst>
      </pc:sldChg>
      <pc:sldChg chg="addSp delSp modSp mod">
        <pc:chgData name="David Butler" userId="1d4169bac4fa5473" providerId="LiveId" clId="{9DAD1209-3E06-4141-8E39-A0A18859536B}" dt="2025-04-04T15:18:03.971" v="12" actId="26606"/>
        <pc:sldMkLst>
          <pc:docMk/>
          <pc:sldMk cId="1549275827" sldId="285"/>
        </pc:sldMkLst>
      </pc:sldChg>
      <pc:sldChg chg="addSp delSp mod">
        <pc:chgData name="David Butler" userId="1d4169bac4fa5473" providerId="LiveId" clId="{9DAD1209-3E06-4141-8E39-A0A18859536B}" dt="2025-04-04T15:27:36.344" v="14" actId="22"/>
        <pc:sldMkLst>
          <pc:docMk/>
          <pc:sldMk cId="4168727192" sldId="286"/>
        </pc:sldMkLst>
      </pc:sldChg>
      <pc:sldChg chg="addSp delSp mod">
        <pc:chgData name="David Butler" userId="1d4169bac4fa5473" providerId="LiveId" clId="{9DAD1209-3E06-4141-8E39-A0A18859536B}" dt="2025-04-04T15:28:11.437" v="16" actId="22"/>
        <pc:sldMkLst>
          <pc:docMk/>
          <pc:sldMk cId="965956233" sldId="291"/>
        </pc:sldMkLst>
      </pc:sldChg>
      <pc:sldChg chg="del">
        <pc:chgData name="David Butler" userId="1d4169bac4fa5473" providerId="LiveId" clId="{9DAD1209-3E06-4141-8E39-A0A18859536B}" dt="2025-04-04T15:28:19.612" v="17" actId="47"/>
        <pc:sldMkLst>
          <pc:docMk/>
          <pc:sldMk cId="2979509692" sldId="292"/>
        </pc:sldMkLst>
      </pc:sldChg>
      <pc:sldChg chg="addSp modSp new mod ord setBg">
        <pc:chgData name="David Butler" userId="1d4169bac4fa5473" providerId="LiveId" clId="{9DAD1209-3E06-4141-8E39-A0A18859536B}" dt="2025-04-04T15:11:52.410" v="5" actId="26606"/>
        <pc:sldMkLst>
          <pc:docMk/>
          <pc:sldMk cId="208784171" sldId="298"/>
        </pc:sldMkLst>
      </pc:sldChg>
    </pc:docChg>
  </pc:docChgLst>
  <pc:docChgLst>
    <pc:chgData name="David Butler" userId="1d4169bac4fa5473" providerId="LiveId" clId="{318F053A-9AA2-4AFD-9910-55DC889CA9A9}"/>
    <pc:docChg chg="custSel addSld delSld modSld">
      <pc:chgData name="David Butler" userId="1d4169bac4fa5473" providerId="LiveId" clId="{318F053A-9AA2-4AFD-9910-55DC889CA9A9}" dt="2025-08-16T08:46:38.117" v="32" actId="47"/>
      <pc:docMkLst>
        <pc:docMk/>
      </pc:docMkLst>
      <pc:sldChg chg="modSp mod">
        <pc:chgData name="David Butler" userId="1d4169bac4fa5473" providerId="LiveId" clId="{318F053A-9AA2-4AFD-9910-55DC889CA9A9}" dt="2025-08-16T08:43:22.202" v="7" actId="14100"/>
        <pc:sldMkLst>
          <pc:docMk/>
          <pc:sldMk cId="3458055557" sldId="282"/>
        </pc:sldMkLst>
        <pc:picChg chg="mod modCrop">
          <ac:chgData name="David Butler" userId="1d4169bac4fa5473" providerId="LiveId" clId="{318F053A-9AA2-4AFD-9910-55DC889CA9A9}" dt="2025-08-16T08:43:22.202" v="7" actId="14100"/>
          <ac:picMkLst>
            <pc:docMk/>
            <pc:sldMk cId="3458055557" sldId="282"/>
            <ac:picMk id="3" creationId="{927F7243-7BBE-1450-AC73-9FCDF1A6153F}"/>
          </ac:picMkLst>
        </pc:picChg>
      </pc:sldChg>
      <pc:sldChg chg="addSp delSp mod">
        <pc:chgData name="David Butler" userId="1d4169bac4fa5473" providerId="LiveId" clId="{318F053A-9AA2-4AFD-9910-55DC889CA9A9}" dt="2025-08-16T08:44:04.755" v="14" actId="22"/>
        <pc:sldMkLst>
          <pc:docMk/>
          <pc:sldMk cId="1989972537" sldId="283"/>
        </pc:sldMkLst>
        <pc:picChg chg="add">
          <ac:chgData name="David Butler" userId="1d4169bac4fa5473" providerId="LiveId" clId="{318F053A-9AA2-4AFD-9910-55DC889CA9A9}" dt="2025-08-16T08:44:04.755" v="14" actId="22"/>
          <ac:picMkLst>
            <pc:docMk/>
            <pc:sldMk cId="1989972537" sldId="283"/>
            <ac:picMk id="3" creationId="{46C0B9C8-3CD3-874B-6FC4-41281378FDDE}"/>
          </ac:picMkLst>
        </pc:picChg>
        <pc:picChg chg="del">
          <ac:chgData name="David Butler" userId="1d4169bac4fa5473" providerId="LiveId" clId="{318F053A-9AA2-4AFD-9910-55DC889CA9A9}" dt="2025-08-16T08:43:41.712" v="13" actId="478"/>
          <ac:picMkLst>
            <pc:docMk/>
            <pc:sldMk cId="1989972537" sldId="283"/>
            <ac:picMk id="4" creationId="{F6C5FF3F-CB0B-F8DA-0AA9-AF95E81040DF}"/>
          </ac:picMkLst>
        </pc:picChg>
      </pc:sldChg>
      <pc:sldChg chg="addSp delSp mod">
        <pc:chgData name="David Butler" userId="1d4169bac4fa5473" providerId="LiveId" clId="{318F053A-9AA2-4AFD-9910-55DC889CA9A9}" dt="2025-08-16T08:44:21.959" v="16" actId="22"/>
        <pc:sldMkLst>
          <pc:docMk/>
          <pc:sldMk cId="4005383075" sldId="284"/>
        </pc:sldMkLst>
        <pc:picChg chg="del">
          <ac:chgData name="David Butler" userId="1d4169bac4fa5473" providerId="LiveId" clId="{318F053A-9AA2-4AFD-9910-55DC889CA9A9}" dt="2025-08-16T08:44:20.945" v="15" actId="478"/>
          <ac:picMkLst>
            <pc:docMk/>
            <pc:sldMk cId="4005383075" sldId="284"/>
            <ac:picMk id="3" creationId="{1E01C6C7-B2F1-ECC0-C3E4-CEB0E7EF3F27}"/>
          </ac:picMkLst>
        </pc:picChg>
        <pc:picChg chg="add">
          <ac:chgData name="David Butler" userId="1d4169bac4fa5473" providerId="LiveId" clId="{318F053A-9AA2-4AFD-9910-55DC889CA9A9}" dt="2025-08-16T08:44:21.959" v="16" actId="22"/>
          <ac:picMkLst>
            <pc:docMk/>
            <pc:sldMk cId="4005383075" sldId="284"/>
            <ac:picMk id="4" creationId="{6C9A0D28-AEA2-538F-E00D-5894AB9F9495}"/>
          </ac:picMkLst>
        </pc:picChg>
      </pc:sldChg>
      <pc:sldChg chg="addSp delSp mod">
        <pc:chgData name="David Butler" userId="1d4169bac4fa5473" providerId="LiveId" clId="{318F053A-9AA2-4AFD-9910-55DC889CA9A9}" dt="2025-08-16T08:44:46.794" v="18" actId="22"/>
        <pc:sldMkLst>
          <pc:docMk/>
          <pc:sldMk cId="1549275827" sldId="285"/>
        </pc:sldMkLst>
        <pc:picChg chg="add">
          <ac:chgData name="David Butler" userId="1d4169bac4fa5473" providerId="LiveId" clId="{318F053A-9AA2-4AFD-9910-55DC889CA9A9}" dt="2025-08-16T08:44:46.794" v="18" actId="22"/>
          <ac:picMkLst>
            <pc:docMk/>
            <pc:sldMk cId="1549275827" sldId="285"/>
            <ac:picMk id="3" creationId="{B8BA7E8A-BD9A-8E59-FD1C-BC916F910869}"/>
          </ac:picMkLst>
        </pc:picChg>
        <pc:picChg chg="del">
          <ac:chgData name="David Butler" userId="1d4169bac4fa5473" providerId="LiveId" clId="{318F053A-9AA2-4AFD-9910-55DC889CA9A9}" dt="2025-08-16T08:44:45.782" v="17" actId="478"/>
          <ac:picMkLst>
            <pc:docMk/>
            <pc:sldMk cId="1549275827" sldId="285"/>
            <ac:picMk id="4" creationId="{2493CC8B-8A04-6CBE-0236-2DEC762AEA33}"/>
          </ac:picMkLst>
        </pc:picChg>
      </pc:sldChg>
      <pc:sldChg chg="addSp delSp mod">
        <pc:chgData name="David Butler" userId="1d4169bac4fa5473" providerId="LiveId" clId="{318F053A-9AA2-4AFD-9910-55DC889CA9A9}" dt="2025-08-16T08:45:06.415" v="20" actId="22"/>
        <pc:sldMkLst>
          <pc:docMk/>
          <pc:sldMk cId="4168727192" sldId="286"/>
        </pc:sldMkLst>
        <pc:picChg chg="add">
          <ac:chgData name="David Butler" userId="1d4169bac4fa5473" providerId="LiveId" clId="{318F053A-9AA2-4AFD-9910-55DC889CA9A9}" dt="2025-08-16T08:45:06.415" v="20" actId="22"/>
          <ac:picMkLst>
            <pc:docMk/>
            <pc:sldMk cId="4168727192" sldId="286"/>
            <ac:picMk id="3" creationId="{52A9FC63-779C-59FA-FFED-FB53E26D1DF0}"/>
          </ac:picMkLst>
        </pc:picChg>
        <pc:picChg chg="del">
          <ac:chgData name="David Butler" userId="1d4169bac4fa5473" providerId="LiveId" clId="{318F053A-9AA2-4AFD-9910-55DC889CA9A9}" dt="2025-08-16T08:44:50.146" v="19" actId="478"/>
          <ac:picMkLst>
            <pc:docMk/>
            <pc:sldMk cId="4168727192" sldId="286"/>
            <ac:picMk id="4" creationId="{6631F63C-88A3-A1B9-AC31-8BF38A0C2546}"/>
          </ac:picMkLst>
        </pc:picChg>
      </pc:sldChg>
      <pc:sldChg chg="addSp delSp mod">
        <pc:chgData name="David Butler" userId="1d4169bac4fa5473" providerId="LiveId" clId="{318F053A-9AA2-4AFD-9910-55DC889CA9A9}" dt="2025-08-16T08:45:55.832" v="24" actId="22"/>
        <pc:sldMkLst>
          <pc:docMk/>
          <pc:sldMk cId="343290392" sldId="288"/>
        </pc:sldMkLst>
        <pc:picChg chg="del">
          <ac:chgData name="David Butler" userId="1d4169bac4fa5473" providerId="LiveId" clId="{318F053A-9AA2-4AFD-9910-55DC889CA9A9}" dt="2025-08-16T08:45:54.375" v="23" actId="478"/>
          <ac:picMkLst>
            <pc:docMk/>
            <pc:sldMk cId="343290392" sldId="288"/>
            <ac:picMk id="3" creationId="{BFCB8EF3-1DCE-19F9-0985-2CF54846B0E0}"/>
          </ac:picMkLst>
        </pc:picChg>
        <pc:picChg chg="add">
          <ac:chgData name="David Butler" userId="1d4169bac4fa5473" providerId="LiveId" clId="{318F053A-9AA2-4AFD-9910-55DC889CA9A9}" dt="2025-08-16T08:45:55.832" v="24" actId="22"/>
          <ac:picMkLst>
            <pc:docMk/>
            <pc:sldMk cId="343290392" sldId="288"/>
            <ac:picMk id="4" creationId="{27CE546E-CCB3-B662-6F25-17B35A54274C}"/>
          </ac:picMkLst>
        </pc:picChg>
      </pc:sldChg>
      <pc:sldChg chg="addSp delSp mod">
        <pc:chgData name="David Butler" userId="1d4169bac4fa5473" providerId="LiveId" clId="{318F053A-9AA2-4AFD-9910-55DC889CA9A9}" dt="2025-08-16T08:46:15.361" v="26" actId="22"/>
        <pc:sldMkLst>
          <pc:docMk/>
          <pc:sldMk cId="2824153294" sldId="289"/>
        </pc:sldMkLst>
        <pc:picChg chg="del">
          <ac:chgData name="David Butler" userId="1d4169bac4fa5473" providerId="LiveId" clId="{318F053A-9AA2-4AFD-9910-55DC889CA9A9}" dt="2025-08-16T08:46:14.823" v="25" actId="478"/>
          <ac:picMkLst>
            <pc:docMk/>
            <pc:sldMk cId="2824153294" sldId="289"/>
            <ac:picMk id="3" creationId="{F09211A0-0EC2-0787-EB77-1607D7B8C19C}"/>
          </ac:picMkLst>
        </pc:picChg>
        <pc:picChg chg="add">
          <ac:chgData name="David Butler" userId="1d4169bac4fa5473" providerId="LiveId" clId="{318F053A-9AA2-4AFD-9910-55DC889CA9A9}" dt="2025-08-16T08:46:15.361" v="26" actId="22"/>
          <ac:picMkLst>
            <pc:docMk/>
            <pc:sldMk cId="2824153294" sldId="289"/>
            <ac:picMk id="4" creationId="{FCC1A54B-565D-87E1-75D2-724FB2E58FDF}"/>
          </ac:picMkLst>
        </pc:picChg>
      </pc:sldChg>
      <pc:sldChg chg="del">
        <pc:chgData name="David Butler" userId="1d4169bac4fa5473" providerId="LiveId" clId="{318F053A-9AA2-4AFD-9910-55DC889CA9A9}" dt="2025-08-16T08:46:22.546" v="27" actId="47"/>
        <pc:sldMkLst>
          <pc:docMk/>
          <pc:sldMk cId="965956233" sldId="291"/>
        </pc:sldMkLst>
      </pc:sldChg>
      <pc:sldChg chg="del">
        <pc:chgData name="David Butler" userId="1d4169bac4fa5473" providerId="LiveId" clId="{318F053A-9AA2-4AFD-9910-55DC889CA9A9}" dt="2025-08-16T08:46:35.829" v="28" actId="47"/>
        <pc:sldMkLst>
          <pc:docMk/>
          <pc:sldMk cId="1386109048" sldId="293"/>
        </pc:sldMkLst>
      </pc:sldChg>
      <pc:sldChg chg="del">
        <pc:chgData name="David Butler" userId="1d4169bac4fa5473" providerId="LiveId" clId="{318F053A-9AA2-4AFD-9910-55DC889CA9A9}" dt="2025-08-16T08:46:36.397" v="29" actId="47"/>
        <pc:sldMkLst>
          <pc:docMk/>
          <pc:sldMk cId="2832585600" sldId="294"/>
        </pc:sldMkLst>
      </pc:sldChg>
      <pc:sldChg chg="del">
        <pc:chgData name="David Butler" userId="1d4169bac4fa5473" providerId="LiveId" clId="{318F053A-9AA2-4AFD-9910-55DC889CA9A9}" dt="2025-08-16T08:46:36.916" v="30" actId="47"/>
        <pc:sldMkLst>
          <pc:docMk/>
          <pc:sldMk cId="3904460041" sldId="295"/>
        </pc:sldMkLst>
      </pc:sldChg>
      <pc:sldChg chg="del">
        <pc:chgData name="David Butler" userId="1d4169bac4fa5473" providerId="LiveId" clId="{318F053A-9AA2-4AFD-9910-55DC889CA9A9}" dt="2025-08-16T08:46:37.526" v="31" actId="47"/>
        <pc:sldMkLst>
          <pc:docMk/>
          <pc:sldMk cId="2376493068" sldId="296"/>
        </pc:sldMkLst>
      </pc:sldChg>
      <pc:sldChg chg="del">
        <pc:chgData name="David Butler" userId="1d4169bac4fa5473" providerId="LiveId" clId="{318F053A-9AA2-4AFD-9910-55DC889CA9A9}" dt="2025-08-16T08:46:38.117" v="32" actId="47"/>
        <pc:sldMkLst>
          <pc:docMk/>
          <pc:sldMk cId="1556023880" sldId="297"/>
        </pc:sldMkLst>
      </pc:sldChg>
      <pc:sldChg chg="modSp add mod">
        <pc:chgData name="David Butler" userId="1d4169bac4fa5473" providerId="LiveId" clId="{318F053A-9AA2-4AFD-9910-55DC889CA9A9}" dt="2025-08-16T08:43:38.701" v="12" actId="14100"/>
        <pc:sldMkLst>
          <pc:docMk/>
          <pc:sldMk cId="1122340912" sldId="299"/>
        </pc:sldMkLst>
        <pc:picChg chg="mod modCrop">
          <ac:chgData name="David Butler" userId="1d4169bac4fa5473" providerId="LiveId" clId="{318F053A-9AA2-4AFD-9910-55DC889CA9A9}" dt="2025-08-16T08:43:38.701" v="12" actId="14100"/>
          <ac:picMkLst>
            <pc:docMk/>
            <pc:sldMk cId="1122340912" sldId="299"/>
            <ac:picMk id="3" creationId="{0C5D96EC-CD4F-7984-AB41-24F24AEE134E}"/>
          </ac:picMkLst>
        </pc:picChg>
      </pc:sldChg>
      <pc:sldChg chg="addSp new mod">
        <pc:chgData name="David Butler" userId="1d4169bac4fa5473" providerId="LiveId" clId="{318F053A-9AA2-4AFD-9910-55DC889CA9A9}" dt="2025-08-16T08:45:31.866" v="22" actId="22"/>
        <pc:sldMkLst>
          <pc:docMk/>
          <pc:sldMk cId="3389619364" sldId="300"/>
        </pc:sldMkLst>
        <pc:picChg chg="add">
          <ac:chgData name="David Butler" userId="1d4169bac4fa5473" providerId="LiveId" clId="{318F053A-9AA2-4AFD-9910-55DC889CA9A9}" dt="2025-08-16T08:45:31.866" v="22" actId="22"/>
          <ac:picMkLst>
            <pc:docMk/>
            <pc:sldMk cId="3389619364" sldId="300"/>
            <ac:picMk id="3" creationId="{6B386815-B609-0A28-AA75-B6FC1AA738B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8/16/2025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8/16/2025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8/16/2025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 descr="A person in a suit and person in a white dress">
            <a:extLst>
              <a:ext uri="{FF2B5EF4-FFF2-40B4-BE49-F238E27FC236}">
                <a16:creationId xmlns:a16="http://schemas.microsoft.com/office/drawing/2014/main" id="{6B537DB4-CFEC-9D0C-12A8-F6E10780B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3" r="1689" b="-1"/>
          <a:stretch/>
        </p:blipFill>
        <p:spPr>
          <a:xfrm>
            <a:off x="20" y="1282"/>
            <a:ext cx="9143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84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386815-B609-0A28-AA75-B6FC1AA73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8525"/>
            <a:ext cx="9144000" cy="508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619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D0EA7B-F563-BF04-FB6C-37094A506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A64B30-B09B-2AED-3EA5-9CE0B5762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179829"/>
            <a:ext cx="8178799" cy="449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109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6FA245-3AAE-4786-C941-0FB4A5057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7CE546E-CCB3-B662-6F25-17B35A5427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7499"/>
            <a:ext cx="9144000" cy="530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0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45C5EB-0F1C-4B15-AD00-09A6585BB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C1A54B-565D-87E1-75D2-724FB2E58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6129"/>
            <a:ext cx="9144000" cy="464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53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07F1B4-CCF0-C38D-A0ED-E8B198053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355533"/>
            <a:ext cx="8178799" cy="214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22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32599" y="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56765" y="3377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22888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56765" y="180539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C56D11-F9AD-48EF-A00F-36B88B4D3943}"/>
              </a:ext>
            </a:extLst>
          </p:cNvPr>
          <p:cNvSpPr txBox="1"/>
          <p:nvPr/>
        </p:nvSpPr>
        <p:spPr>
          <a:xfrm>
            <a:off x="18306" y="47251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pic>
        <p:nvPicPr>
          <p:cNvPr id="12" name="Picture 11" descr="A person in a suit and person in a white dress">
            <a:extLst>
              <a:ext uri="{FF2B5EF4-FFF2-40B4-BE49-F238E27FC236}">
                <a16:creationId xmlns:a16="http://schemas.microsoft.com/office/drawing/2014/main" id="{B8261774-47B1-55F8-1C7C-616A8CF0D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75" y="33779"/>
            <a:ext cx="3197631" cy="2160000"/>
          </a:xfrm>
          <a:prstGeom prst="rect">
            <a:avLst/>
          </a:prstGeom>
        </p:spPr>
      </p:pic>
      <p:pic>
        <p:nvPicPr>
          <p:cNvPr id="1026" name="Picture 2" descr="Free Wedding Rings Engagement Rings photo and picture">
            <a:extLst>
              <a:ext uri="{FF2B5EF4-FFF2-40B4-BE49-F238E27FC236}">
                <a16:creationId xmlns:a16="http://schemas.microsoft.com/office/drawing/2014/main" id="{F3DEBEFA-E64B-64B2-A964-8351D66D13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4" t="18500" r="16137" b="24800"/>
          <a:stretch/>
        </p:blipFill>
        <p:spPr bwMode="auto">
          <a:xfrm>
            <a:off x="4685550" y="39196"/>
            <a:ext cx="3240000" cy="173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A group of people with confetti flying around&#10;&#10;Description automatically generated">
            <a:extLst>
              <a:ext uri="{FF2B5EF4-FFF2-40B4-BE49-F238E27FC236}">
                <a16:creationId xmlns:a16="http://schemas.microsoft.com/office/drawing/2014/main" id="{0607B8FE-8012-09C0-E1AC-F299825B29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854" t="11730" r="17288" b="22671"/>
          <a:stretch/>
        </p:blipFill>
        <p:spPr bwMode="auto">
          <a:xfrm flipH="1">
            <a:off x="467544" y="4663981"/>
            <a:ext cx="2807627" cy="20852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 descr="A person and person holding hands on a beach&#10;&#10;AI-generated content may be incorrect.">
            <a:extLst>
              <a:ext uri="{FF2B5EF4-FFF2-40B4-BE49-F238E27FC236}">
                <a16:creationId xmlns:a16="http://schemas.microsoft.com/office/drawing/2014/main" id="{C34B53F1-3FF5-5C33-492B-4B5D9803C1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550" y="4508880"/>
            <a:ext cx="3240000" cy="2159460"/>
          </a:xfrm>
          <a:prstGeom prst="rect">
            <a:avLst/>
          </a:prstGeom>
        </p:spPr>
      </p:pic>
      <p:pic>
        <p:nvPicPr>
          <p:cNvPr id="18" name="Picture 17" descr="A person holding a person's hand&#10;&#10;AI-generated content may be incorrect.">
            <a:extLst>
              <a:ext uri="{FF2B5EF4-FFF2-40B4-BE49-F238E27FC236}">
                <a16:creationId xmlns:a16="http://schemas.microsoft.com/office/drawing/2014/main" id="{200A24DC-96BC-C589-9F12-5F1538057A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550" y="1990063"/>
            <a:ext cx="3240810" cy="2160000"/>
          </a:xfrm>
          <a:prstGeom prst="rect">
            <a:avLst/>
          </a:prstGeom>
        </p:spPr>
      </p:pic>
      <p:pic>
        <p:nvPicPr>
          <p:cNvPr id="20" name="Picture 19" descr="A person and person in traditional attire&#10;&#10;AI-generated content may be incorrect.">
            <a:extLst>
              <a:ext uri="{FF2B5EF4-FFF2-40B4-BE49-F238E27FC236}">
                <a16:creationId xmlns:a16="http://schemas.microsoft.com/office/drawing/2014/main" id="{23763C19-A50D-495B-57A6-F958FD6F9D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6"/>
          <a:stretch/>
        </p:blipFill>
        <p:spPr>
          <a:xfrm>
            <a:off x="349750" y="2348880"/>
            <a:ext cx="2168236" cy="2160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9B30D0C-4C33-7C6B-B3C6-E855669D6916}"/>
              </a:ext>
            </a:extLst>
          </p:cNvPr>
          <p:cNvSpPr txBox="1"/>
          <p:nvPr/>
        </p:nvSpPr>
        <p:spPr>
          <a:xfrm>
            <a:off x="4156765" y="449094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E635B1-7872-695E-B305-B0FDC120A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394524"/>
            <a:ext cx="8178799" cy="406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42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186B0E-398A-ECFE-FF50-A94F8ECC4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7F7243-7BBE-1450-AC73-9FCDF1A615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506" r="6396" b="56463"/>
          <a:stretch>
            <a:fillRect/>
          </a:stretch>
        </p:blipFill>
        <p:spPr>
          <a:xfrm>
            <a:off x="107503" y="1196752"/>
            <a:ext cx="9029947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055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44D538-3F33-E7C0-D518-F707E9E9E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5D96EC-CD4F-7984-AB41-24F24AEE13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15" t="50000" r="5950"/>
          <a:stretch>
            <a:fillRect/>
          </a:stretch>
        </p:blipFill>
        <p:spPr>
          <a:xfrm>
            <a:off x="0" y="643467"/>
            <a:ext cx="9063437" cy="357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340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64EE69-B185-7E7F-B35E-129623300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C0B9C8-3CD3-874B-6FC4-41281378F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9530"/>
            <a:ext cx="9144000" cy="423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72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9253CC-2D40-260A-2313-70E65B448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9A0D28-AEA2-538F-E00D-5894AB9F94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1183"/>
            <a:ext cx="9144000" cy="475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383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BA7E8A-BD9A-8E59-FD1C-BC916F9108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67" y="1062020"/>
            <a:ext cx="8839265" cy="473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275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9D0203-F663-F31C-27AD-9116D669E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A9FC63-779C-59FA-FFED-FB53E26D1D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0797"/>
            <a:ext cx="9144000" cy="567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27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purl.org/dc/terms/"/>
    <ds:schemaRef ds:uri="http://schemas.openxmlformats.org/package/2006/metadata/core-properties"/>
    <ds:schemaRef ds:uri="7789c14a-a99d-49e3-b17f-cc0aeb526209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schemas.microsoft.com/office/2006/documentManagement/types"/>
    <ds:schemaRef ds:uri="1d7f4318-fbaa-42fb-befc-90ab84d26bd1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5612</TotalTime>
  <Words>6</Words>
  <Application>Microsoft Office PowerPoint</Application>
  <PresentationFormat>On-screen Show (4:3)</PresentationFormat>
  <Paragraphs>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11</cp:revision>
  <dcterms:created xsi:type="dcterms:W3CDTF">2023-07-12T07:05:28Z</dcterms:created>
  <dcterms:modified xsi:type="dcterms:W3CDTF">2025-08-16T08:46:42Z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