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97" r:id="rId4"/>
    <p:sldId id="298" r:id="rId5"/>
    <p:sldId id="299" r:id="rId6"/>
    <p:sldId id="300" r:id="rId7"/>
    <p:sldId id="301" r:id="rId8"/>
    <p:sldId id="269" r:id="rId9"/>
    <p:sldId id="296" r:id="rId10"/>
    <p:sldId id="292" r:id="rId11"/>
    <p:sldId id="293" r:id="rId12"/>
    <p:sldId id="294" r:id="rId13"/>
    <p:sldId id="295" r:id="rId14"/>
    <p:sldId id="270" r:id="rId15"/>
    <p:sldId id="271" r:id="rId16"/>
    <p:sldId id="272" r:id="rId17"/>
    <p:sldId id="30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72F832-12AF-4156-BA52-A7A45CA3D45E}" v="2" dt="2025-08-13T17:11:2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114" y="6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C96AE8AB-9B4B-4B91-891F-3E94F6ABC0BC}" dt="2025-08-09T09:33:08.959" v="106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C96AE8AB-9B4B-4B91-891F-3E94F6ABC0BC}" dt="2025-08-09T09:35:35.408" v="222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C96AE8AB-9B4B-4B91-891F-3E94F6ABC0BC}" dt="2025-08-09T09:33:37.867" v="132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mod">
          <ac:chgData name="David Butler" userId="1d4169bac4fa5473" providerId="LiveId" clId="{CBB53B45-1942-481A-A320-798D61053962}" dt="2025-08-09T10:03:26.498" v="137" actId="20577"/>
          <ac:spMkLst>
            <pc:docMk/>
            <pc:sldMk cId="2013782049" sldId="288"/>
            <ac:spMk id="3" creationId="{E1B0DF96-A6EC-7B66-09B6-3F66E10BE99D}"/>
          </ac:spMkLst>
        </pc:spChg>
        <pc:spChg chg="add mod">
          <ac:chgData name="David Butler" userId="1d4169bac4fa5473" providerId="LiveId" clId="{CBB53B45-1942-481A-A320-798D61053962}" dt="2025-08-09T10:03:49.658" v="152" actId="20577"/>
          <ac:spMkLst>
            <pc:docMk/>
            <pc:sldMk cId="2013782049" sldId="288"/>
            <ac:spMk id="4" creationId="{EAC4152A-7376-D4C8-7DBE-537D2D422D2C}"/>
          </ac:spMkLst>
        </pc:spChg>
        <pc:spChg chg="add mod">
          <ac:chgData name="David Butler" userId="1d4169bac4fa5473" providerId="LiveId" clId="{CBB53B45-1942-481A-A320-798D61053962}" dt="2025-08-09T10:04:10.356" v="167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CBB53B45-1942-481A-A320-798D61053962}" dt="2025-08-09T10:03:22.860" v="130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CBB53B45-1942-481A-A320-798D61053962}" dt="2025-08-09T10:03:29.194" v="141" actId="20577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CBB53B45-1942-481A-A320-798D61053962}" dt="2025-08-09T10:03:07.538" v="107" actId="20577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E19CE647-4B9B-4C46-9BC4-3752956CC69B}" dt="2025-08-09T08:47:19.002" v="237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modSp mod">
        <pc:chgData name="David Butler" userId="1d4169bac4fa5473" providerId="LiveId" clId="{9E72F832-12AF-4156-BA52-A7A45CA3D45E}" dt="2025-08-13T17:12:06.962" v="172" actId="20577"/>
        <pc:sldMkLst>
          <pc:docMk/>
          <pc:sldMk cId="600683253" sldId="270"/>
        </pc:sldMkLst>
        <pc:spChg chg="mod">
          <ac:chgData name="David Butler" userId="1d4169bac4fa5473" providerId="LiveId" clId="{9E72F832-12AF-4156-BA52-A7A45CA3D45E}" dt="2025-08-13T17:12:06.962" v="17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14.762" v="182" actId="20577"/>
        <pc:sldMkLst>
          <pc:docMk/>
          <pc:sldMk cId="1440179092" sldId="271"/>
        </pc:sldMkLst>
        <pc:spChg chg="mod">
          <ac:chgData name="David Butler" userId="1d4169bac4fa5473" providerId="LiveId" clId="{9E72F832-12AF-4156-BA52-A7A45CA3D45E}" dt="2025-08-13T17:12:14.762" v="182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24.654" v="191" actId="1076"/>
        <pc:sldMkLst>
          <pc:docMk/>
          <pc:sldMk cId="2412835760" sldId="272"/>
        </pc:sldMkLst>
        <pc:spChg chg="mod">
          <ac:chgData name="David Butler" userId="1d4169bac4fa5473" providerId="LiveId" clId="{9E72F832-12AF-4156-BA52-A7A45CA3D45E}" dt="2025-08-13T17:12:24.654" v="191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0:18.239" v="86" actId="403"/>
        <pc:sldMkLst>
          <pc:docMk/>
          <pc:sldMk cId="433527640" sldId="284"/>
        </pc:sldMkLst>
        <pc:spChg chg="mod">
          <ac:chgData name="David Butler" userId="1d4169bac4fa5473" providerId="LiveId" clId="{9E72F832-12AF-4156-BA52-A7A45CA3D45E}" dt="2025-08-13T17:09:20.979" v="40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9E72F832-12AF-4156-BA52-A7A45CA3D45E}" dt="2025-08-13T17:10:18.239" v="86" actId="403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  <pc:spChg chg="add mod">
          <ac:chgData name="David Butler" userId="1d4169bac4fa5473" providerId="LiveId" clId="{9E72F832-12AF-4156-BA52-A7A45CA3D45E}" dt="2025-08-13T17:11:21.841" v="137" actId="20577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9E72F832-12AF-4156-BA52-A7A45CA3D45E}" dt="2025-08-13T17:10:42.632" v="111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9E72F832-12AF-4156-BA52-A7A45CA3D45E}" dt="2025-08-13T17:12:50.630" v="200" actId="1076"/>
          <ac:spMkLst>
            <pc:docMk/>
            <pc:sldMk cId="2013782049" sldId="288"/>
            <ac:spMk id="4" creationId="{EAC4152A-7376-D4C8-7DBE-537D2D422D2C}"/>
          </ac:spMkLst>
        </pc:spChg>
        <pc:spChg chg="del mod">
          <ac:chgData name="David Butler" userId="1d4169bac4fa5473" providerId="LiveId" clId="{9E72F832-12AF-4156-BA52-A7A45CA3D45E}" dt="2025-08-13T17:12:43.659" v="197" actId="478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9E72F832-12AF-4156-BA52-A7A45CA3D45E}" dt="2025-08-13T17:10:50.334" v="120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9E72F832-12AF-4156-BA52-A7A45CA3D45E}" dt="2025-08-13T17:10:47.191" v="117" actId="20577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9E72F832-12AF-4156-BA52-A7A45CA3D45E}" dt="2025-08-13T17:11:36.419" v="145" actId="1076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9E72F832-12AF-4156-BA52-A7A45CA3D45E}" dt="2025-08-13T17:12:48.255" v="199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9E72F832-12AF-4156-BA52-A7A45CA3D45E}" dt="2025-08-13T17:10:56.206" v="125" actId="20577"/>
          <ac:spMkLst>
            <pc:docMk/>
            <pc:sldMk cId="2013782049" sldId="288"/>
            <ac:spMk id="10" creationId="{8C8A64E4-0756-FE72-CF52-7CE001B75A75}"/>
          </ac:spMkLst>
        </pc:spChg>
        <pc:spChg chg="del mod">
          <ac:chgData name="David Butler" userId="1d4169bac4fa5473" providerId="LiveId" clId="{9E72F832-12AF-4156-BA52-A7A45CA3D45E}" dt="2025-08-13T17:12:40.684" v="196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  <pc:spChg chg="mod">
          <ac:chgData name="David Butler" userId="1d4169bac4fa5473" providerId="LiveId" clId="{9E72F832-12AF-4156-BA52-A7A45CA3D45E}" dt="2025-08-13T17:11:55.378" v="16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E72F832-12AF-4156-BA52-A7A45CA3D45E}" dt="2025-08-13T17:11:58.689" v="164" actId="20577"/>
        <pc:sldMkLst>
          <pc:docMk/>
          <pc:sldMk cId="2680864735" sldId="293"/>
        </pc:sldMkLst>
        <pc:spChg chg="mod">
          <ac:chgData name="David Butler" userId="1d4169bac4fa5473" providerId="LiveId" clId="{9E72F832-12AF-4156-BA52-A7A45CA3D45E}" dt="2025-08-13T17:11:58.689" v="164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9E72F832-12AF-4156-BA52-A7A45CA3D45E}" dt="2025-08-13T17:12:02.906" v="169" actId="20577"/>
        <pc:sldMkLst>
          <pc:docMk/>
          <pc:sldMk cId="741386051" sldId="294"/>
        </pc:sldMkLst>
        <pc:spChg chg="mod">
          <ac:chgData name="David Butler" userId="1d4169bac4fa5473" providerId="LiveId" clId="{9E72F832-12AF-4156-BA52-A7A45CA3D45E}" dt="2025-08-13T17:12:02.906" v="169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9E72F832-12AF-4156-BA52-A7A45CA3D45E}" dt="2025-08-13T17:11:51.489" v="157" actId="20577"/>
        <pc:sldMkLst>
          <pc:docMk/>
          <pc:sldMk cId="1236964882" sldId="296"/>
        </pc:sldMkLst>
        <pc:spChg chg="mod">
          <ac:chgData name="David Butler" userId="1d4169bac4fa5473" providerId="LiveId" clId="{9E72F832-12AF-4156-BA52-A7A45CA3D45E}" dt="2025-08-13T17:11:51.489" v="15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  <pc:spChg chg="del">
          <ac:chgData name="David Butler" userId="1d4169bac4fa5473" providerId="LiveId" clId="{9E72F832-12AF-4156-BA52-A7A45CA3D45E}" dt="2025-08-13T17:13:31.733" v="212" actId="478"/>
          <ac:spMkLst>
            <pc:docMk/>
            <pc:sldMk cId="2138375576" sldId="297"/>
            <ac:spMk id="4" creationId="{7E7C2906-20BE-697A-D3B6-010CC9BBF7B7}"/>
          </ac:spMkLst>
        </pc:spChg>
        <pc:spChg chg="del">
          <ac:chgData name="David Butler" userId="1d4169bac4fa5473" providerId="LiveId" clId="{9E72F832-12AF-4156-BA52-A7A45CA3D45E}" dt="2025-08-13T17:13:34.238" v="213" actId="478"/>
          <ac:spMkLst>
            <pc:docMk/>
            <pc:sldMk cId="2138375576" sldId="297"/>
            <ac:spMk id="7" creationId="{10646ADA-5CAC-329A-B559-D1F687E16BB1}"/>
          </ac:spMkLst>
        </pc:spChg>
        <pc:spChg chg="mod">
          <ac:chgData name="David Butler" userId="1d4169bac4fa5473" providerId="LiveId" clId="{9E72F832-12AF-4156-BA52-A7A45CA3D45E}" dt="2025-08-13T17:13:36.350" v="214" actId="1076"/>
          <ac:spMkLst>
            <pc:docMk/>
            <pc:sldMk cId="2138375576" sldId="297"/>
            <ac:spMk id="8" creationId="{D63A1017-6E0E-E140-B26E-3A6AB0052091}"/>
          </ac:spMkLst>
        </pc:spChg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  <pc:spChg chg="mod">
          <ac:chgData name="David Butler" userId="1d4169bac4fa5473" providerId="LiveId" clId="{9E72F832-12AF-4156-BA52-A7A45CA3D45E}" dt="2025-08-13T17:13:53.736" v="219" actId="1076"/>
          <ac:spMkLst>
            <pc:docMk/>
            <pc:sldMk cId="1719643408" sldId="298"/>
            <ac:spMk id="2" creationId="{C5734863-113E-E2B5-6A9E-90A528AF36E3}"/>
          </ac:spMkLst>
        </pc:spChg>
        <pc:spChg chg="del">
          <ac:chgData name="David Butler" userId="1d4169bac4fa5473" providerId="LiveId" clId="{9E72F832-12AF-4156-BA52-A7A45CA3D45E}" dt="2025-08-13T17:13:42.925" v="215" actId="478"/>
          <ac:spMkLst>
            <pc:docMk/>
            <pc:sldMk cId="1719643408" sldId="298"/>
            <ac:spMk id="3" creationId="{B9D814F0-5531-2F8E-7EDA-6CA5E888A7E5}"/>
          </ac:spMkLst>
        </pc:spChg>
        <pc:spChg chg="mod">
          <ac:chgData name="David Butler" userId="1d4169bac4fa5473" providerId="LiveId" clId="{9E72F832-12AF-4156-BA52-A7A45CA3D45E}" dt="2025-08-13T17:13:51.323" v="218" actId="1076"/>
          <ac:spMkLst>
            <pc:docMk/>
            <pc:sldMk cId="1719643408" sldId="298"/>
            <ac:spMk id="4" creationId="{C54C65C1-2D31-90EF-1E16-28DFC547666B}"/>
          </ac:spMkLst>
        </pc:spChg>
        <pc:spChg chg="del">
          <ac:chgData name="David Butler" userId="1d4169bac4fa5473" providerId="LiveId" clId="{9E72F832-12AF-4156-BA52-A7A45CA3D45E}" dt="2025-08-13T17:13:47.261" v="216" actId="478"/>
          <ac:spMkLst>
            <pc:docMk/>
            <pc:sldMk cId="1719643408" sldId="298"/>
            <ac:spMk id="5" creationId="{6653504D-66C4-60ED-8C50-6C22DD8AF3DD}"/>
          </ac:spMkLst>
        </pc:spChg>
        <pc:spChg chg="mod">
          <ac:chgData name="David Butler" userId="1d4169bac4fa5473" providerId="LiveId" clId="{9E72F832-12AF-4156-BA52-A7A45CA3D45E}" dt="2025-08-13T17:13:58.177" v="220" actId="1076"/>
          <ac:spMkLst>
            <pc:docMk/>
            <pc:sldMk cId="1719643408" sldId="298"/>
            <ac:spMk id="6" creationId="{FEB90262-50FC-92D3-43C3-5CFFADF4A6B0}"/>
          </ac:spMkLst>
        </pc:spChg>
        <pc:spChg chg="mod">
          <ac:chgData name="David Butler" userId="1d4169bac4fa5473" providerId="LiveId" clId="{9E72F832-12AF-4156-BA52-A7A45CA3D45E}" dt="2025-08-13T17:13:49.217" v="217" actId="1076"/>
          <ac:spMkLst>
            <pc:docMk/>
            <pc:sldMk cId="1719643408" sldId="298"/>
            <ac:spMk id="9" creationId="{9249B474-C0AE-69EA-B9FA-537FAC07A0E6}"/>
          </ac:spMkLst>
        </pc:spChg>
        <pc:spChg chg="mod">
          <ac:chgData name="David Butler" userId="1d4169bac4fa5473" providerId="LiveId" clId="{9E72F832-12AF-4156-BA52-A7A45CA3D45E}" dt="2025-08-13T17:14:02.573" v="221" actId="1076"/>
          <ac:spMkLst>
            <pc:docMk/>
            <pc:sldMk cId="1719643408" sldId="298"/>
            <ac:spMk id="10" creationId="{23DAC975-CC74-44BE-0DB5-DC9D6A06CD4D}"/>
          </ac:spMkLst>
        </pc:spChg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  <pc:spChg chg="mod">
          <ac:chgData name="David Butler" userId="1d4169bac4fa5473" providerId="LiveId" clId="{9E72F832-12AF-4156-BA52-A7A45CA3D45E}" dt="2025-08-13T17:13:23.873" v="210" actId="1076"/>
          <ac:spMkLst>
            <pc:docMk/>
            <pc:sldMk cId="2132963570" sldId="300"/>
            <ac:spMk id="2" creationId="{F7C2AAA5-BDB8-D9AE-21A8-BA29718CC487}"/>
          </ac:spMkLst>
        </pc:spChg>
        <pc:spChg chg="mod">
          <ac:chgData name="David Butler" userId="1d4169bac4fa5473" providerId="LiveId" clId="{9E72F832-12AF-4156-BA52-A7A45CA3D45E}" dt="2025-08-13T17:13:11.541" v="206" actId="1076"/>
          <ac:spMkLst>
            <pc:docMk/>
            <pc:sldMk cId="2132963570" sldId="300"/>
            <ac:spMk id="4" creationId="{4ED43072-6F52-3CAA-B8A2-B35CCB99C4F9}"/>
          </ac:spMkLst>
        </pc:spChg>
        <pc:spChg chg="mod">
          <ac:chgData name="David Butler" userId="1d4169bac4fa5473" providerId="LiveId" clId="{9E72F832-12AF-4156-BA52-A7A45CA3D45E}" dt="2025-08-13T17:13:13.662" v="207" actId="1076"/>
          <ac:spMkLst>
            <pc:docMk/>
            <pc:sldMk cId="2132963570" sldId="300"/>
            <ac:spMk id="5" creationId="{C60D069F-4D15-4BD5-12C2-B701602EB6CD}"/>
          </ac:spMkLst>
        </pc:spChg>
        <pc:spChg chg="del">
          <ac:chgData name="David Butler" userId="1d4169bac4fa5473" providerId="LiveId" clId="{9E72F832-12AF-4156-BA52-A7A45CA3D45E}" dt="2025-08-13T17:13:02.132" v="204" actId="478"/>
          <ac:spMkLst>
            <pc:docMk/>
            <pc:sldMk cId="2132963570" sldId="300"/>
            <ac:spMk id="6" creationId="{EBC6173A-7455-BD42-0132-B38238ED427E}"/>
          </ac:spMkLst>
        </pc:spChg>
        <pc:spChg chg="mod">
          <ac:chgData name="David Butler" userId="1d4169bac4fa5473" providerId="LiveId" clId="{9E72F832-12AF-4156-BA52-A7A45CA3D45E}" dt="2025-08-13T17:13:17.682" v="208" actId="1076"/>
          <ac:spMkLst>
            <pc:docMk/>
            <pc:sldMk cId="2132963570" sldId="300"/>
            <ac:spMk id="8" creationId="{33854F16-FD27-7875-A7E3-8CE31FAC20D6}"/>
          </ac:spMkLst>
        </pc:spChg>
        <pc:spChg chg="mod">
          <ac:chgData name="David Butler" userId="1d4169bac4fa5473" providerId="LiveId" clId="{9E72F832-12AF-4156-BA52-A7A45CA3D45E}" dt="2025-08-13T17:13:27.503" v="211" actId="1076"/>
          <ac:spMkLst>
            <pc:docMk/>
            <pc:sldMk cId="2132963570" sldId="300"/>
            <ac:spMk id="9" creationId="{DCADB229-94A8-4C98-5B9F-2A6F27B5FD7D}"/>
          </ac:spMkLst>
        </pc:spChg>
        <pc:spChg chg="del">
          <ac:chgData name="David Butler" userId="1d4169bac4fa5473" providerId="LiveId" clId="{9E72F832-12AF-4156-BA52-A7A45CA3D45E}" dt="2025-08-13T17:13:09.012" v="205" actId="478"/>
          <ac:spMkLst>
            <pc:docMk/>
            <pc:sldMk cId="2132963570" sldId="300"/>
            <ac:spMk id="10" creationId="{FDC97D4B-7F72-3CD8-B9DF-21883346F149}"/>
          </ac:spMkLst>
        </pc:spChg>
        <pc:spChg chg="mod">
          <ac:chgData name="David Butler" userId="1d4169bac4fa5473" providerId="LiveId" clId="{9E72F832-12AF-4156-BA52-A7A45CA3D45E}" dt="2025-08-13T17:13:20.073" v="209" actId="1076"/>
          <ac:spMkLst>
            <pc:docMk/>
            <pc:sldMk cId="2132963570" sldId="300"/>
            <ac:spMk id="11" creationId="{DABFC5E9-E51C-24D5-58A3-3E746E1CF493}"/>
          </ac:spMkLst>
        </pc:spChg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  <pc:spChg chg="mod">
          <ac:chgData name="David Butler" userId="1d4169bac4fa5473" providerId="LiveId" clId="{9E72F832-12AF-4156-BA52-A7A45CA3D45E}" dt="2025-08-13T17:12:58.922" v="203" actId="1076"/>
          <ac:spMkLst>
            <pc:docMk/>
            <pc:sldMk cId="3658727313" sldId="301"/>
            <ac:spMk id="4" creationId="{B2FCEFDB-4FFC-94B7-CCB3-B8BF751131BD}"/>
          </ac:spMkLst>
        </pc:spChg>
        <pc:spChg chg="del">
          <ac:chgData name="David Butler" userId="1d4169bac4fa5473" providerId="LiveId" clId="{9E72F832-12AF-4156-BA52-A7A45CA3D45E}" dt="2025-08-13T17:12:54.596" v="201" actId="478"/>
          <ac:spMkLst>
            <pc:docMk/>
            <pc:sldMk cId="3658727313" sldId="301"/>
            <ac:spMk id="8" creationId="{633D9DAD-DDE8-5D20-2205-801FB6FBB26D}"/>
          </ac:spMkLst>
        </pc:spChg>
        <pc:spChg chg="del">
          <ac:chgData name="David Butler" userId="1d4169bac4fa5473" providerId="LiveId" clId="{9E72F832-12AF-4156-BA52-A7A45CA3D45E}" dt="2025-08-13T17:12:57.004" v="202" actId="478"/>
          <ac:spMkLst>
            <pc:docMk/>
            <pc:sldMk cId="3658727313" sldId="301"/>
            <ac:spMk id="9" creationId="{AC995CEA-DF60-0FE1-5E8D-A033D7F072BC}"/>
          </ac:spMkLst>
        </pc:spChg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happy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eat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buy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dinner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give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have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at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children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big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gift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4488175" y="1543868"/>
            <a:ext cx="495039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big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give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8335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happy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2266486" y="1520988"/>
            <a:ext cx="7435049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dinner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756168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eat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368655" y="1097458"/>
            <a:ext cx="486062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gift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463123" y="1586319"/>
            <a:ext cx="1014733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children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56B56-25FC-3DD5-0E2A-EAF04BA9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04B5F-4A44-A03A-9AAD-E5326A3C11DC}"/>
              </a:ext>
            </a:extLst>
          </p:cNvPr>
          <p:cNvSpPr txBox="1"/>
          <p:nvPr/>
        </p:nvSpPr>
        <p:spPr>
          <a:xfrm>
            <a:off x="5348631" y="1290227"/>
            <a:ext cx="279275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at</a:t>
            </a:r>
          </a:p>
        </p:txBody>
      </p:sp>
    </p:spTree>
    <p:extLst>
      <p:ext uri="{BB962C8B-B14F-4D97-AF65-F5344CB8AC3E}">
        <p14:creationId xmlns:p14="http://schemas.microsoft.com/office/powerpoint/2010/main" val="32927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dinner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8402349" y="4549280"/>
            <a:ext cx="3061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buy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happy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B0DF96-A6EC-7B66-09B6-3F66E10BE99D}"/>
              </a:ext>
            </a:extLst>
          </p:cNvPr>
          <p:cNvSpPr txBox="1"/>
          <p:nvPr/>
        </p:nvSpPr>
        <p:spPr>
          <a:xfrm>
            <a:off x="-382385" y="5399742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at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C4152A-7376-D4C8-7DBE-537D2D422D2C}"/>
              </a:ext>
            </a:extLst>
          </p:cNvPr>
          <p:cNvSpPr txBox="1"/>
          <p:nvPr/>
        </p:nvSpPr>
        <p:spPr>
          <a:xfrm>
            <a:off x="0" y="-42301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children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94888-69FE-137E-AF94-E85954B176EF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eat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541331-3388-1314-42BA-04B75C63C8DE}"/>
              </a:ext>
            </a:extLst>
          </p:cNvPr>
          <p:cNvSpPr txBox="1"/>
          <p:nvPr/>
        </p:nvSpPr>
        <p:spPr>
          <a:xfrm>
            <a:off x="3054764" y="45492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big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D5DEBB-55E7-88FC-EC54-3E7C444BD375}"/>
              </a:ext>
            </a:extLst>
          </p:cNvPr>
          <p:cNvSpPr txBox="1"/>
          <p:nvPr/>
        </p:nvSpPr>
        <p:spPr>
          <a:xfrm>
            <a:off x="3693447" y="1892825"/>
            <a:ext cx="2509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gift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E3F76-E387-ED95-4329-9FCE84B09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2657A6D-63A6-0D23-C6E9-BD10FEF618AE}"/>
              </a:ext>
            </a:extLst>
          </p:cNvPr>
          <p:cNvSpPr txBox="1"/>
          <p:nvPr/>
        </p:nvSpPr>
        <p:spPr>
          <a:xfrm>
            <a:off x="5973214" y="3267448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buy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FBE1BD-C581-5706-5812-4E0C2C007158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happy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E7769B-025F-705F-EF12-A19D8E356BD1}"/>
              </a:ext>
            </a:extLst>
          </p:cNvPr>
          <p:cNvSpPr txBox="1"/>
          <p:nvPr/>
        </p:nvSpPr>
        <p:spPr>
          <a:xfrm>
            <a:off x="1744124" y="-323166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72EAE6-B1C2-7C37-B72C-45DB3AF8203B}"/>
              </a:ext>
            </a:extLst>
          </p:cNvPr>
          <p:cNvSpPr txBox="1"/>
          <p:nvPr/>
        </p:nvSpPr>
        <p:spPr>
          <a:xfrm>
            <a:off x="8749527" y="4949175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5F3CD3-4A56-F437-3D4F-B9F4D04549C8}"/>
              </a:ext>
            </a:extLst>
          </p:cNvPr>
          <p:cNvSpPr txBox="1"/>
          <p:nvPr/>
        </p:nvSpPr>
        <p:spPr>
          <a:xfrm>
            <a:off x="-382385" y="5399742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at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CCFF47-AFBC-45DC-D0A9-CA6296AD4309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eat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3FB4E8-8EBB-AB69-165B-2FCFF7B050A2}"/>
              </a:ext>
            </a:extLst>
          </p:cNvPr>
          <p:cNvSpPr txBox="1"/>
          <p:nvPr/>
        </p:nvSpPr>
        <p:spPr>
          <a:xfrm>
            <a:off x="3054764" y="45492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big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3A1017-6E0E-E140-B26E-3A6AB0052091}"/>
              </a:ext>
            </a:extLst>
          </p:cNvPr>
          <p:cNvSpPr txBox="1"/>
          <p:nvPr/>
        </p:nvSpPr>
        <p:spPr>
          <a:xfrm>
            <a:off x="2695218" y="3118865"/>
            <a:ext cx="2509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gift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375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A8822-5D73-0BCB-428B-233302E66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71C0F90-9B42-84D5-368C-6E0D163B93AD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dinner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49B474-C0AE-69EA-B9FA-537FAC07A0E6}"/>
              </a:ext>
            </a:extLst>
          </p:cNvPr>
          <p:cNvSpPr txBox="1"/>
          <p:nvPr/>
        </p:nvSpPr>
        <p:spPr>
          <a:xfrm>
            <a:off x="7049596" y="3982094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buy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DAC975-CC74-44BE-0DB5-DC9D6A06CD4D}"/>
              </a:ext>
            </a:extLst>
          </p:cNvPr>
          <p:cNvSpPr txBox="1"/>
          <p:nvPr/>
        </p:nvSpPr>
        <p:spPr>
          <a:xfrm>
            <a:off x="7565757" y="5155285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happy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F4713D-A443-9703-A239-B8B9868A8D95}"/>
              </a:ext>
            </a:extLst>
          </p:cNvPr>
          <p:cNvSpPr txBox="1"/>
          <p:nvPr/>
        </p:nvSpPr>
        <p:spPr>
          <a:xfrm>
            <a:off x="1744124" y="-323166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4C65C1-2D31-90EF-1E16-28DFC547666B}"/>
              </a:ext>
            </a:extLst>
          </p:cNvPr>
          <p:cNvSpPr txBox="1"/>
          <p:nvPr/>
        </p:nvSpPr>
        <p:spPr>
          <a:xfrm>
            <a:off x="155388" y="5246897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children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B90262-50FC-92D3-43C3-5CFFADF4A6B0}"/>
              </a:ext>
            </a:extLst>
          </p:cNvPr>
          <p:cNvSpPr txBox="1"/>
          <p:nvPr/>
        </p:nvSpPr>
        <p:spPr>
          <a:xfrm>
            <a:off x="9038131" y="-191918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eat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734863-113E-E2B5-6A9E-90A528AF36E3}"/>
              </a:ext>
            </a:extLst>
          </p:cNvPr>
          <p:cNvSpPr txBox="1"/>
          <p:nvPr/>
        </p:nvSpPr>
        <p:spPr>
          <a:xfrm>
            <a:off x="6255572" y="1377742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big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20148A-6FCF-6D17-5BF3-3B4B24A3A7E3}"/>
              </a:ext>
            </a:extLst>
          </p:cNvPr>
          <p:cNvSpPr txBox="1"/>
          <p:nvPr/>
        </p:nvSpPr>
        <p:spPr>
          <a:xfrm>
            <a:off x="3693447" y="1892825"/>
            <a:ext cx="2509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gift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643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4B875-36B0-FEA2-B94E-47223C600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77BDC95-787E-CCC4-4DF9-28ECB63660CD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dinner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1B73F9-D6DC-47E6-31E3-F769DD5AFD2A}"/>
              </a:ext>
            </a:extLst>
          </p:cNvPr>
          <p:cNvSpPr txBox="1"/>
          <p:nvPr/>
        </p:nvSpPr>
        <p:spPr>
          <a:xfrm>
            <a:off x="5973214" y="3267448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buy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F46E49-752C-ECD3-82AE-48BC999812A3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happy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49FAB3-B82A-649A-D631-5318999D7358}"/>
              </a:ext>
            </a:extLst>
          </p:cNvPr>
          <p:cNvSpPr txBox="1"/>
          <p:nvPr/>
        </p:nvSpPr>
        <p:spPr>
          <a:xfrm>
            <a:off x="1744124" y="-323166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4DD9C6-EF35-2A0A-E785-AA99D37EA380}"/>
              </a:ext>
            </a:extLst>
          </p:cNvPr>
          <p:cNvSpPr txBox="1"/>
          <p:nvPr/>
        </p:nvSpPr>
        <p:spPr>
          <a:xfrm>
            <a:off x="8749527" y="4949175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35ACB4-75EE-101A-7CAB-315142849964}"/>
              </a:ext>
            </a:extLst>
          </p:cNvPr>
          <p:cNvSpPr txBox="1"/>
          <p:nvPr/>
        </p:nvSpPr>
        <p:spPr>
          <a:xfrm>
            <a:off x="-382385" y="5399742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at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8BBA1E-06A1-AF7D-D111-DFF597B8532E}"/>
              </a:ext>
            </a:extLst>
          </p:cNvPr>
          <p:cNvSpPr txBox="1"/>
          <p:nvPr/>
        </p:nvSpPr>
        <p:spPr>
          <a:xfrm>
            <a:off x="6424438" y="1437049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children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4E1A6C-DE2C-6601-A7C4-220AF9E57D15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eat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B79461-FBFD-2FD4-18E7-910AF12A0411}"/>
              </a:ext>
            </a:extLst>
          </p:cNvPr>
          <p:cNvSpPr txBox="1"/>
          <p:nvPr/>
        </p:nvSpPr>
        <p:spPr>
          <a:xfrm>
            <a:off x="3054764" y="45492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big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DEE5D3-F550-E61A-D68F-05F7141C1B76}"/>
              </a:ext>
            </a:extLst>
          </p:cNvPr>
          <p:cNvSpPr txBox="1"/>
          <p:nvPr/>
        </p:nvSpPr>
        <p:spPr>
          <a:xfrm>
            <a:off x="3693447" y="1892825"/>
            <a:ext cx="2509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gift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921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B9909-1FA8-5BE0-BBD9-683EEA3E4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93E088D-BA97-23EF-A7EA-460C93DF094E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dinner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ADB229-94A8-4C98-5B9F-2A6F27B5FD7D}"/>
              </a:ext>
            </a:extLst>
          </p:cNvPr>
          <p:cNvSpPr txBox="1"/>
          <p:nvPr/>
        </p:nvSpPr>
        <p:spPr>
          <a:xfrm>
            <a:off x="1193470" y="1095372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buy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BFC5E9-E51C-24D5-58A3-3E746E1CF493}"/>
              </a:ext>
            </a:extLst>
          </p:cNvPr>
          <p:cNvSpPr txBox="1"/>
          <p:nvPr/>
        </p:nvSpPr>
        <p:spPr>
          <a:xfrm>
            <a:off x="5671689" y="1050571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0D069F-4D15-4BD5-12C2-B701602EB6CD}"/>
              </a:ext>
            </a:extLst>
          </p:cNvPr>
          <p:cNvSpPr txBox="1"/>
          <p:nvPr/>
        </p:nvSpPr>
        <p:spPr>
          <a:xfrm>
            <a:off x="8914990" y="-127922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13FE05-9232-A41A-02FD-4C70B1C36B00}"/>
              </a:ext>
            </a:extLst>
          </p:cNvPr>
          <p:cNvSpPr txBox="1"/>
          <p:nvPr/>
        </p:nvSpPr>
        <p:spPr>
          <a:xfrm>
            <a:off x="-382385" y="5399742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at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43072-6F52-3CAA-B8A2-B35CCB99C4F9}"/>
              </a:ext>
            </a:extLst>
          </p:cNvPr>
          <p:cNvSpPr txBox="1"/>
          <p:nvPr/>
        </p:nvSpPr>
        <p:spPr>
          <a:xfrm>
            <a:off x="6670765" y="4432798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children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C2AAA5-BDB8-D9AE-21A8-BA29718CC487}"/>
              </a:ext>
            </a:extLst>
          </p:cNvPr>
          <p:cNvSpPr txBox="1"/>
          <p:nvPr/>
        </p:nvSpPr>
        <p:spPr>
          <a:xfrm>
            <a:off x="1976200" y="414349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big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854F16-FD27-7875-A7E3-8CE31FAC20D6}"/>
              </a:ext>
            </a:extLst>
          </p:cNvPr>
          <p:cNvSpPr txBox="1"/>
          <p:nvPr/>
        </p:nvSpPr>
        <p:spPr>
          <a:xfrm>
            <a:off x="61973" y="-127922"/>
            <a:ext cx="2509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gift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963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93D59-EE73-4044-BEFE-869930136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8D04B5C-E29B-A36E-C346-3A0D7A205CE3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dinner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2F304F-2177-ABAB-2D1F-BAFD10A51FE9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happy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D4986B-4170-0F97-3599-CB460EEDD3F7}"/>
              </a:ext>
            </a:extLst>
          </p:cNvPr>
          <p:cNvSpPr txBox="1"/>
          <p:nvPr/>
        </p:nvSpPr>
        <p:spPr>
          <a:xfrm>
            <a:off x="1744124" y="-323166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6958AA-F181-501B-CFC7-6E85A35054A8}"/>
              </a:ext>
            </a:extLst>
          </p:cNvPr>
          <p:cNvSpPr txBox="1"/>
          <p:nvPr/>
        </p:nvSpPr>
        <p:spPr>
          <a:xfrm>
            <a:off x="8749527" y="4949175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25A6DF-8671-B307-17AD-E634FE0C43B8}"/>
              </a:ext>
            </a:extLst>
          </p:cNvPr>
          <p:cNvSpPr txBox="1"/>
          <p:nvPr/>
        </p:nvSpPr>
        <p:spPr>
          <a:xfrm>
            <a:off x="-382385" y="5399742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at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FCEFDB-4FFC-94B7-CCB3-B8BF751131BD}"/>
              </a:ext>
            </a:extLst>
          </p:cNvPr>
          <p:cNvSpPr txBox="1"/>
          <p:nvPr/>
        </p:nvSpPr>
        <p:spPr>
          <a:xfrm>
            <a:off x="5318449" y="2954306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children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EF528C-C02F-9861-53E7-1F510E322162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eat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429A4F-0902-AE18-D594-9BE7BCC8E5AA}"/>
              </a:ext>
            </a:extLst>
          </p:cNvPr>
          <p:cNvSpPr txBox="1"/>
          <p:nvPr/>
        </p:nvSpPr>
        <p:spPr>
          <a:xfrm>
            <a:off x="3054764" y="45492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big</a:t>
            </a:r>
          </a:p>
        </p:txBody>
      </p:sp>
    </p:spTree>
    <p:extLst>
      <p:ext uri="{BB962C8B-B14F-4D97-AF65-F5344CB8AC3E}">
        <p14:creationId xmlns:p14="http://schemas.microsoft.com/office/powerpoint/2010/main" val="3658727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937307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have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633699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eat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80</Words>
  <Application>Microsoft Office PowerPoint</Application>
  <PresentationFormat>Widescreen</PresentationFormat>
  <Paragraphs>70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2025-08-13T17:14:05Z</dcterms:modified>
</cp:coreProperties>
</file>