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88" r:id="rId3"/>
    <p:sldId id="303" r:id="rId4"/>
    <p:sldId id="304" r:id="rId5"/>
    <p:sldId id="305" r:id="rId6"/>
    <p:sldId id="306" r:id="rId7"/>
    <p:sldId id="269" r:id="rId8"/>
    <p:sldId id="296" r:id="rId9"/>
    <p:sldId id="292" r:id="rId10"/>
    <p:sldId id="293" r:id="rId11"/>
    <p:sldId id="294" r:id="rId12"/>
    <p:sldId id="295" r:id="rId13"/>
    <p:sldId id="270" r:id="rId14"/>
    <p:sldId id="271" r:id="rId15"/>
    <p:sldId id="272" r:id="rId16"/>
    <p:sldId id="302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3A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8C30437-8B93-4B29-A338-B4025CA8C3BE}" v="2" dt="2025-08-13T17:34:09.200"/>
    <p1510:client id="{9E72F832-12AF-4156-BA52-A7A45CA3D45E}" v="2" dt="2025-08-13T17:11:27.9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5" d="100"/>
          <a:sy n="55" d="100"/>
        </p:scale>
        <p:origin x="114" y="67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C96AE8AB-9B4B-4B91-891F-3E94F6ABC0BC}"/>
    <pc:docChg chg="custSel addSld delSld modSld">
      <pc:chgData name="David Butler" userId="1d4169bac4fa5473" providerId="LiveId" clId="{C96AE8AB-9B4B-4B91-891F-3E94F6ABC0BC}" dt="2025-08-09T09:37:17.812" v="261" actId="1076"/>
      <pc:docMkLst>
        <pc:docMk/>
      </pc:docMkLst>
      <pc:sldChg chg="modSp mod">
        <pc:chgData name="David Butler" userId="1d4169bac4fa5473" providerId="LiveId" clId="{C96AE8AB-9B4B-4B91-891F-3E94F6ABC0BC}" dt="2025-08-09T09:34:39.235" v="165" actId="20577"/>
        <pc:sldMkLst>
          <pc:docMk/>
          <pc:sldMk cId="382111458" sldId="269"/>
        </pc:sldMkLst>
        <pc:spChg chg="mod">
          <ac:chgData name="David Butler" userId="1d4169bac4fa5473" providerId="LiveId" clId="{C96AE8AB-9B4B-4B91-891F-3E94F6ABC0BC}" dt="2025-08-09T09:34:39.235" v="165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C96AE8AB-9B4B-4B91-891F-3E94F6ABC0BC}" dt="2025-08-09T09:35:06.460" v="198" actId="20577"/>
        <pc:sldMkLst>
          <pc:docMk/>
          <pc:sldMk cId="600683253" sldId="270"/>
        </pc:sldMkLst>
        <pc:spChg chg="mod">
          <ac:chgData name="David Butler" userId="1d4169bac4fa5473" providerId="LiveId" clId="{C96AE8AB-9B4B-4B91-891F-3E94F6ABC0BC}" dt="2025-08-09T09:35:06.460" v="198" actId="20577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C96AE8AB-9B4B-4B91-891F-3E94F6ABC0BC}" dt="2025-08-09T09:35:13.154" v="204" actId="1076"/>
        <pc:sldMkLst>
          <pc:docMk/>
          <pc:sldMk cId="1440179092" sldId="271"/>
        </pc:sldMkLst>
        <pc:spChg chg="mod">
          <ac:chgData name="David Butler" userId="1d4169bac4fa5473" providerId="LiveId" clId="{C96AE8AB-9B4B-4B91-891F-3E94F6ABC0BC}" dt="2025-08-09T09:35:13.154" v="204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C96AE8AB-9B4B-4B91-891F-3E94F6ABC0BC}" dt="2025-08-09T09:35:19.531" v="214" actId="1076"/>
        <pc:sldMkLst>
          <pc:docMk/>
          <pc:sldMk cId="2412835760" sldId="272"/>
        </pc:sldMkLst>
        <pc:spChg chg="mod">
          <ac:chgData name="David Butler" userId="1d4169bac4fa5473" providerId="LiveId" clId="{C96AE8AB-9B4B-4B91-891F-3E94F6ABC0BC}" dt="2025-08-09T09:35:19.531" v="214" actId="1076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C96AE8AB-9B4B-4B91-891F-3E94F6ABC0BC}" dt="2025-08-09T09:32:49.222" v="78" actId="20577"/>
        <pc:sldMkLst>
          <pc:docMk/>
          <pc:sldMk cId="433527640" sldId="284"/>
        </pc:sldMkLst>
        <pc:spChg chg="mod">
          <ac:chgData name="David Butler" userId="1d4169bac4fa5473" providerId="LiveId" clId="{C96AE8AB-9B4B-4B91-891F-3E94F6ABC0BC}" dt="2025-08-09T09:32:28.956" v="38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C96AE8AB-9B4B-4B91-891F-3E94F6ABC0BC}" dt="2025-08-09T09:32:49.222" v="78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C96AE8AB-9B4B-4B91-891F-3E94F6ABC0BC}" dt="2025-08-09T09:35:35.408" v="222" actId="1076"/>
        <pc:sldMkLst>
          <pc:docMk/>
          <pc:sldMk cId="2013782049" sldId="288"/>
        </pc:sldMkLst>
        <pc:spChg chg="add mod">
          <ac:chgData name="David Butler" userId="1d4169bac4fa5473" providerId="LiveId" clId="{C96AE8AB-9B4B-4B91-891F-3E94F6ABC0BC}" dt="2025-08-09T09:33:51.061" v="145" actId="14100"/>
          <ac:spMkLst>
            <pc:docMk/>
            <pc:sldMk cId="2013782049" sldId="288"/>
            <ac:spMk id="3" creationId="{E1B0DF96-A6EC-7B66-09B6-3F66E10BE99D}"/>
          </ac:spMkLst>
        </pc:spChg>
        <pc:spChg chg="mod">
          <ac:chgData name="David Butler" userId="1d4169bac4fa5473" providerId="LiveId" clId="{C96AE8AB-9B4B-4B91-891F-3E94F6ABC0BC}" dt="2025-08-09T09:33:08.959" v="106" actId="20577"/>
          <ac:spMkLst>
            <pc:docMk/>
            <pc:sldMk cId="2013782049" sldId="288"/>
            <ac:spMk id="7" creationId="{3B3DB203-654A-7641-5AE4-AEDBD3BA43A7}"/>
          </ac:spMkLst>
        </pc:spChg>
        <pc:spChg chg="mod">
          <ac:chgData name="David Butler" userId="1d4169bac4fa5473" providerId="LiveId" clId="{C96AE8AB-9B4B-4B91-891F-3E94F6ABC0BC}" dt="2025-08-09T09:33:37.867" v="132" actId="1076"/>
          <ac:spMkLst>
            <pc:docMk/>
            <pc:sldMk cId="2013782049" sldId="288"/>
            <ac:spMk id="10" creationId="{8C8A64E4-0756-FE72-CF52-7CE001B75A75}"/>
          </ac:spMkLst>
        </pc:spChg>
      </pc:sldChg>
      <pc:sldChg chg="modSp mod">
        <pc:chgData name="David Butler" userId="1d4169bac4fa5473" providerId="LiveId" clId="{C96AE8AB-9B4B-4B91-891F-3E94F6ABC0BC}" dt="2025-08-09T09:34:48.506" v="173" actId="1076"/>
        <pc:sldMkLst>
          <pc:docMk/>
          <pc:sldMk cId="2066152977" sldId="292"/>
        </pc:sldMkLst>
        <pc:spChg chg="mod">
          <ac:chgData name="David Butler" userId="1d4169bac4fa5473" providerId="LiveId" clId="{C96AE8AB-9B4B-4B91-891F-3E94F6ABC0BC}" dt="2025-08-09T09:34:48.506" v="173" actId="1076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C96AE8AB-9B4B-4B91-891F-3E94F6ABC0BC}" dt="2025-08-09T09:34:56.298" v="182" actId="1076"/>
        <pc:sldMkLst>
          <pc:docMk/>
          <pc:sldMk cId="2680864735" sldId="293"/>
        </pc:sldMkLst>
        <pc:spChg chg="mod">
          <ac:chgData name="David Butler" userId="1d4169bac4fa5473" providerId="LiveId" clId="{C96AE8AB-9B4B-4B91-891F-3E94F6ABC0BC}" dt="2025-08-09T09:34:56.298" v="182" actId="1076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C96AE8AB-9B4B-4B91-891F-3E94F6ABC0BC}" dt="2025-08-09T09:34:59.347" v="187" actId="20577"/>
        <pc:sldMkLst>
          <pc:docMk/>
          <pc:sldMk cId="741386051" sldId="294"/>
        </pc:sldMkLst>
        <pc:spChg chg="mod">
          <ac:chgData name="David Butler" userId="1d4169bac4fa5473" providerId="LiveId" clId="{C96AE8AB-9B4B-4B91-891F-3E94F6ABC0BC}" dt="2025-08-09T09:34:59.347" v="187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C96AE8AB-9B4B-4B91-891F-3E94F6ABC0BC}" dt="2025-08-09T09:35:03.076" v="194" actId="20577"/>
        <pc:sldMkLst>
          <pc:docMk/>
          <pc:sldMk cId="712021484" sldId="295"/>
        </pc:sldMkLst>
        <pc:spChg chg="mod">
          <ac:chgData name="David Butler" userId="1d4169bac4fa5473" providerId="LiveId" clId="{C96AE8AB-9B4B-4B91-891F-3E94F6ABC0BC}" dt="2025-08-09T09:35:03.076" v="194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C96AE8AB-9B4B-4B91-891F-3E94F6ABC0BC}" dt="2025-08-09T09:34:42.514" v="168" actId="20577"/>
        <pc:sldMkLst>
          <pc:docMk/>
          <pc:sldMk cId="1236964882" sldId="296"/>
        </pc:sldMkLst>
        <pc:spChg chg="mod">
          <ac:chgData name="David Butler" userId="1d4169bac4fa5473" providerId="LiveId" clId="{C96AE8AB-9B4B-4B91-891F-3E94F6ABC0BC}" dt="2025-08-09T09:34:42.514" v="168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Sp modSp add mod">
        <pc:chgData name="David Butler" userId="1d4169bac4fa5473" providerId="LiveId" clId="{C96AE8AB-9B4B-4B91-891F-3E94F6ABC0BC}" dt="2025-08-09T09:36:00.250" v="232" actId="1076"/>
        <pc:sldMkLst>
          <pc:docMk/>
          <pc:sldMk cId="83430663" sldId="297"/>
        </pc:sldMkLst>
      </pc:sldChg>
      <pc:sldChg chg="del">
        <pc:chgData name="David Butler" userId="1d4169bac4fa5473" providerId="LiveId" clId="{C96AE8AB-9B4B-4B91-891F-3E94F6ABC0BC}" dt="2025-08-09T09:34:36.022" v="158" actId="47"/>
        <pc:sldMkLst>
          <pc:docMk/>
          <pc:sldMk cId="3295370546" sldId="297"/>
        </pc:sldMkLst>
      </pc:sldChg>
      <pc:sldChg chg="del">
        <pc:chgData name="David Butler" userId="1d4169bac4fa5473" providerId="LiveId" clId="{C96AE8AB-9B4B-4B91-891F-3E94F6ABC0BC}" dt="2025-08-09T09:34:36.247" v="159" actId="47"/>
        <pc:sldMkLst>
          <pc:docMk/>
          <pc:sldMk cId="734923773" sldId="298"/>
        </pc:sldMkLst>
      </pc:sldChg>
      <pc:sldChg chg="delSp modSp add mod">
        <pc:chgData name="David Butler" userId="1d4169bac4fa5473" providerId="LiveId" clId="{C96AE8AB-9B4B-4B91-891F-3E94F6ABC0BC}" dt="2025-08-09T09:36:28.965" v="241" actId="1076"/>
        <pc:sldMkLst>
          <pc:docMk/>
          <pc:sldMk cId="2078648271" sldId="298"/>
        </pc:sldMkLst>
      </pc:sldChg>
      <pc:sldChg chg="delSp modSp add mod">
        <pc:chgData name="David Butler" userId="1d4169bac4fa5473" providerId="LiveId" clId="{C96AE8AB-9B4B-4B91-891F-3E94F6ABC0BC}" dt="2025-08-09T09:36:56.656" v="251" actId="1076"/>
        <pc:sldMkLst>
          <pc:docMk/>
          <pc:sldMk cId="49023220" sldId="299"/>
        </pc:sldMkLst>
      </pc:sldChg>
      <pc:sldChg chg="del">
        <pc:chgData name="David Butler" userId="1d4169bac4fa5473" providerId="LiveId" clId="{C96AE8AB-9B4B-4B91-891F-3E94F6ABC0BC}" dt="2025-08-09T09:34:36.501" v="160" actId="47"/>
        <pc:sldMkLst>
          <pc:docMk/>
          <pc:sldMk cId="331219654" sldId="299"/>
        </pc:sldMkLst>
      </pc:sldChg>
      <pc:sldChg chg="del">
        <pc:chgData name="David Butler" userId="1d4169bac4fa5473" providerId="LiveId" clId="{C96AE8AB-9B4B-4B91-891F-3E94F6ABC0BC}" dt="2025-08-09T09:34:37.163" v="161" actId="47"/>
        <pc:sldMkLst>
          <pc:docMk/>
          <pc:sldMk cId="1704740825" sldId="300"/>
        </pc:sldMkLst>
      </pc:sldChg>
      <pc:sldChg chg="delSp modSp add mod">
        <pc:chgData name="David Butler" userId="1d4169bac4fa5473" providerId="LiveId" clId="{C96AE8AB-9B4B-4B91-891F-3E94F6ABC0BC}" dt="2025-08-09T09:37:17.812" v="261" actId="1076"/>
        <pc:sldMkLst>
          <pc:docMk/>
          <pc:sldMk cId="2997380807" sldId="300"/>
        </pc:sldMkLst>
      </pc:sldChg>
    </pc:docChg>
  </pc:docChgLst>
  <pc:docChgLst>
    <pc:chgData name="David Butler" userId="1d4169bac4fa5473" providerId="LiveId" clId="{A7037800-C62F-4299-A06A-B6C5737DA864}"/>
    <pc:docChg chg="undo custSel addSld delSld modSld">
      <pc:chgData name="David Butler" userId="1d4169bac4fa5473" providerId="LiveId" clId="{A7037800-C62F-4299-A06A-B6C5737DA864}" dt="2025-08-06T13:10:46.014" v="372" actId="1076"/>
      <pc:docMkLst>
        <pc:docMk/>
      </pc:docMkLst>
      <pc:sldChg chg="modSp mod">
        <pc:chgData name="David Butler" userId="1d4169bac4fa5473" providerId="LiveId" clId="{A7037800-C62F-4299-A06A-B6C5737DA864}" dt="2025-08-06T13:07:39.505" v="306" actId="20577"/>
        <pc:sldMkLst>
          <pc:docMk/>
          <pc:sldMk cId="382111458" sldId="269"/>
        </pc:sldMkLst>
        <pc:spChg chg="mod">
          <ac:chgData name="David Butler" userId="1d4169bac4fa5473" providerId="LiveId" clId="{A7037800-C62F-4299-A06A-B6C5737DA864}" dt="2025-08-06T13:07:39.505" v="306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12.524" v="351" actId="1076"/>
        <pc:sldMkLst>
          <pc:docMk/>
          <pc:sldMk cId="600683253" sldId="270"/>
        </pc:sldMkLst>
        <pc:spChg chg="mod">
          <ac:chgData name="David Butler" userId="1d4169bac4fa5473" providerId="LiveId" clId="{A7037800-C62F-4299-A06A-B6C5737DA864}" dt="2025-08-06T13:09:12.524" v="351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40.942" v="358" actId="1076"/>
        <pc:sldMkLst>
          <pc:docMk/>
          <pc:sldMk cId="1440179092" sldId="271"/>
        </pc:sldMkLst>
        <pc:spChg chg="mod">
          <ac:chgData name="David Butler" userId="1d4169bac4fa5473" providerId="LiveId" clId="{A7037800-C62F-4299-A06A-B6C5737DA864}" dt="2025-08-06T13:09:40.942" v="358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58.711" v="362" actId="20577"/>
        <pc:sldMkLst>
          <pc:docMk/>
          <pc:sldMk cId="2412835760" sldId="272"/>
        </pc:sldMkLst>
        <pc:spChg chg="mod">
          <ac:chgData name="David Butler" userId="1d4169bac4fa5473" providerId="LiveId" clId="{A7037800-C62F-4299-A06A-B6C5737DA864}" dt="2025-08-06T13:09:58.711" v="362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10:46.014" v="372" actId="1076"/>
        <pc:sldMkLst>
          <pc:docMk/>
          <pc:sldMk cId="2880101976" sldId="273"/>
        </pc:sldMkLst>
      </pc:sldChg>
      <pc:sldChg chg="del">
        <pc:chgData name="David Butler" userId="1d4169bac4fa5473" providerId="LiveId" clId="{A7037800-C62F-4299-A06A-B6C5737DA864}" dt="2025-08-06T13:02:23.961" v="213" actId="47"/>
        <pc:sldMkLst>
          <pc:docMk/>
          <pc:sldMk cId="3929899486" sldId="283"/>
        </pc:sldMkLst>
      </pc:sldChg>
      <pc:sldChg chg="modSp mod">
        <pc:chgData name="David Butler" userId="1d4169bac4fa5473" providerId="LiveId" clId="{A7037800-C62F-4299-A06A-B6C5737DA864}" dt="2025-08-06T13:10:19.478" v="364" actId="20577"/>
        <pc:sldMkLst>
          <pc:docMk/>
          <pc:sldMk cId="433527640" sldId="284"/>
        </pc:sldMkLst>
        <pc:spChg chg="mod">
          <ac:chgData name="David Butler" userId="1d4169bac4fa5473" providerId="LiveId" clId="{A7037800-C62F-4299-A06A-B6C5737DA864}" dt="2025-08-06T13:10:19.478" v="364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A7037800-C62F-4299-A06A-B6C5737DA864}" dt="2025-08-06T12:59:29.126" v="116" actId="14100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A7037800-C62F-4299-A06A-B6C5737DA864}" dt="2025-08-06T13:02:56.580" v="224" actId="20577"/>
        <pc:sldMkLst>
          <pc:docMk/>
          <pc:sldMk cId="2013782049" sldId="288"/>
        </pc:sldMkLst>
        <pc:spChg chg="mod">
          <ac:chgData name="David Butler" userId="1d4169bac4fa5473" providerId="LiveId" clId="{A7037800-C62F-4299-A06A-B6C5737DA864}" dt="2025-08-06T13:01:30.094" v="186" actId="1076"/>
          <ac:spMkLst>
            <pc:docMk/>
            <pc:sldMk cId="2013782049" sldId="288"/>
            <ac:spMk id="7" creationId="{3B3DB203-654A-7641-5AE4-AEDBD3BA43A7}"/>
          </ac:spMkLst>
        </pc:spChg>
        <pc:spChg chg="mod">
          <ac:chgData name="David Butler" userId="1d4169bac4fa5473" providerId="LiveId" clId="{A7037800-C62F-4299-A06A-B6C5737DA864}" dt="2025-08-06T13:01:39.196" v="189" actId="1076"/>
          <ac:spMkLst>
            <pc:docMk/>
            <pc:sldMk cId="2013782049" sldId="288"/>
            <ac:spMk id="10" creationId="{8C8A64E4-0756-FE72-CF52-7CE001B75A75}"/>
          </ac:spMkLst>
        </pc:spChg>
      </pc:sldChg>
      <pc:sldChg chg="del">
        <pc:chgData name="David Butler" userId="1d4169bac4fa5473" providerId="LiveId" clId="{A7037800-C62F-4299-A06A-B6C5737DA864}" dt="2025-08-06T13:02:23.543" v="212" actId="47"/>
        <pc:sldMkLst>
          <pc:docMk/>
          <pc:sldMk cId="3494267729" sldId="289"/>
        </pc:sldMkLst>
      </pc:sldChg>
      <pc:sldChg chg="del">
        <pc:chgData name="David Butler" userId="1d4169bac4fa5473" providerId="LiveId" clId="{A7037800-C62F-4299-A06A-B6C5737DA864}" dt="2025-08-06T13:02:24.300" v="214" actId="47"/>
        <pc:sldMkLst>
          <pc:docMk/>
          <pc:sldMk cId="2863046678" sldId="290"/>
        </pc:sldMkLst>
      </pc:sldChg>
      <pc:sldChg chg="del">
        <pc:chgData name="David Butler" userId="1d4169bac4fa5473" providerId="LiveId" clId="{A7037800-C62F-4299-A06A-B6C5737DA864}" dt="2025-08-06T13:02:25.085" v="215" actId="47"/>
        <pc:sldMkLst>
          <pc:docMk/>
          <pc:sldMk cId="1401401475" sldId="291"/>
        </pc:sldMkLst>
      </pc:sldChg>
      <pc:sldChg chg="modSp mod">
        <pc:chgData name="David Butler" userId="1d4169bac4fa5473" providerId="LiveId" clId="{A7037800-C62F-4299-A06A-B6C5737DA864}" dt="2025-08-06T13:08:09.486" v="318" actId="1076"/>
        <pc:sldMkLst>
          <pc:docMk/>
          <pc:sldMk cId="2066152977" sldId="292"/>
        </pc:sldMkLst>
        <pc:spChg chg="mod">
          <ac:chgData name="David Butler" userId="1d4169bac4fa5473" providerId="LiveId" clId="{A7037800-C62F-4299-A06A-B6C5737DA864}" dt="2025-08-06T13:08:09.486" v="318" actId="1076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A7037800-C62F-4299-A06A-B6C5737DA864}" dt="2025-08-06T13:08:16.559" v="329" actId="20577"/>
        <pc:sldMkLst>
          <pc:docMk/>
          <pc:sldMk cId="2680864735" sldId="293"/>
        </pc:sldMkLst>
        <pc:spChg chg="mod">
          <ac:chgData name="David Butler" userId="1d4169bac4fa5473" providerId="LiveId" clId="{A7037800-C62F-4299-A06A-B6C5737DA864}" dt="2025-08-06T13:08:16.559" v="329" actId="20577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A7037800-C62F-4299-A06A-B6C5737DA864}" dt="2025-08-06T13:08:34.941" v="345" actId="1076"/>
        <pc:sldMkLst>
          <pc:docMk/>
          <pc:sldMk cId="741386051" sldId="294"/>
        </pc:sldMkLst>
        <pc:spChg chg="mod">
          <ac:chgData name="David Butler" userId="1d4169bac4fa5473" providerId="LiveId" clId="{A7037800-C62F-4299-A06A-B6C5737DA864}" dt="2025-08-06T13:08:34.941" v="345" actId="1076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A7037800-C62F-4299-A06A-B6C5737DA864}" dt="2025-08-06T13:07:42.797" v="308" actId="20577"/>
        <pc:sldMkLst>
          <pc:docMk/>
          <pc:sldMk cId="1236964882" sldId="296"/>
        </pc:sldMkLst>
        <pc:spChg chg="mod">
          <ac:chgData name="David Butler" userId="1d4169bac4fa5473" providerId="LiveId" clId="{A7037800-C62F-4299-A06A-B6C5737DA864}" dt="2025-08-06T13:07:42.797" v="308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Sp modSp add mod">
        <pc:chgData name="David Butler" userId="1d4169bac4fa5473" providerId="LiveId" clId="{A7037800-C62F-4299-A06A-B6C5737DA864}" dt="2025-08-06T13:04:12.454" v="253" actId="1076"/>
        <pc:sldMkLst>
          <pc:docMk/>
          <pc:sldMk cId="3721678615" sldId="297"/>
        </pc:sldMkLst>
      </pc:sldChg>
      <pc:sldChg chg="add del">
        <pc:chgData name="David Butler" userId="1d4169bac4fa5473" providerId="LiveId" clId="{A7037800-C62F-4299-A06A-B6C5737DA864}" dt="2025-08-06T13:03:06.894" v="231" actId="47"/>
        <pc:sldMkLst>
          <pc:docMk/>
          <pc:sldMk cId="3519598449" sldId="298"/>
        </pc:sldMkLst>
      </pc:sldChg>
      <pc:sldChg chg="delSp modSp add mod">
        <pc:chgData name="David Butler" userId="1d4169bac4fa5473" providerId="LiveId" clId="{A7037800-C62F-4299-A06A-B6C5737DA864}" dt="2025-08-06T13:05:14.519" v="267" actId="1076"/>
        <pc:sldMkLst>
          <pc:docMk/>
          <pc:sldMk cId="4006559877" sldId="298"/>
        </pc:sldMkLst>
      </pc:sldChg>
      <pc:sldChg chg="delSp modSp add mod">
        <pc:chgData name="David Butler" userId="1d4169bac4fa5473" providerId="LiveId" clId="{A7037800-C62F-4299-A06A-B6C5737DA864}" dt="2025-08-06T13:06:43.481" v="290" actId="1076"/>
        <pc:sldMkLst>
          <pc:docMk/>
          <pc:sldMk cId="2877572591" sldId="299"/>
        </pc:sldMkLst>
      </pc:sldChg>
      <pc:sldChg chg="add del">
        <pc:chgData name="David Butler" userId="1d4169bac4fa5473" providerId="LiveId" clId="{A7037800-C62F-4299-A06A-B6C5737DA864}" dt="2025-08-06T13:03:07.234" v="232" actId="47"/>
        <pc:sldMkLst>
          <pc:docMk/>
          <pc:sldMk cId="3261929067" sldId="299"/>
        </pc:sldMkLst>
      </pc:sldChg>
      <pc:sldChg chg="add del">
        <pc:chgData name="David Butler" userId="1d4169bac4fa5473" providerId="LiveId" clId="{A7037800-C62F-4299-A06A-B6C5737DA864}" dt="2025-08-06T13:03:07.854" v="233" actId="47"/>
        <pc:sldMkLst>
          <pc:docMk/>
          <pc:sldMk cId="2205767210" sldId="300"/>
        </pc:sldMkLst>
      </pc:sldChg>
      <pc:sldChg chg="addSp delSp modSp add mod">
        <pc:chgData name="David Butler" userId="1d4169bac4fa5473" providerId="LiveId" clId="{A7037800-C62F-4299-A06A-B6C5737DA864}" dt="2025-08-06T13:07:34.395" v="303" actId="1076"/>
        <pc:sldMkLst>
          <pc:docMk/>
          <pc:sldMk cId="2425506548" sldId="300"/>
        </pc:sldMkLst>
      </pc:sldChg>
      <pc:sldChg chg="delSp modSp add mod">
        <pc:chgData name="David Butler" userId="1d4169bac4fa5473" providerId="LiveId" clId="{A7037800-C62F-4299-A06A-B6C5737DA864}" dt="2025-08-06T13:03:32.285" v="243" actId="1076"/>
        <pc:sldMkLst>
          <pc:docMk/>
          <pc:sldMk cId="2717723411" sldId="301"/>
        </pc:sldMkLst>
      </pc:sldChg>
      <pc:sldChg chg="add del">
        <pc:chgData name="David Butler" userId="1d4169bac4fa5473" providerId="LiveId" clId="{A7037800-C62F-4299-A06A-B6C5737DA864}" dt="2025-08-06T13:03:08.472" v="234" actId="47"/>
        <pc:sldMkLst>
          <pc:docMk/>
          <pc:sldMk cId="3563862966" sldId="301"/>
        </pc:sldMkLst>
      </pc:sldChg>
      <pc:sldChg chg="add del">
        <pc:chgData name="David Butler" userId="1d4169bac4fa5473" providerId="LiveId" clId="{A7037800-C62F-4299-A06A-B6C5737DA864}" dt="2025-08-06T13:03:09.159" v="235" actId="47"/>
        <pc:sldMkLst>
          <pc:docMk/>
          <pc:sldMk cId="2549365731" sldId="302"/>
        </pc:sldMkLst>
      </pc:sldChg>
    </pc:docChg>
  </pc:docChgLst>
  <pc:docChgLst>
    <pc:chgData name="David Butler" userId="1d4169bac4fa5473" providerId="LiveId" clId="{806276E9-998A-4B07-9402-043586223017}"/>
    <pc:docChg chg="custSel addSld delSld modSld sldOrd">
      <pc:chgData name="David Butler" userId="1d4169bac4fa5473" providerId="LiveId" clId="{806276E9-998A-4B07-9402-043586223017}" dt="2025-08-04T12:29:02.949" v="364" actId="47"/>
      <pc:docMkLst>
        <pc:docMk/>
      </pc:docMkLst>
      <pc:sldChg chg="modSp mod">
        <pc:chgData name="David Butler" userId="1d4169bac4fa5473" providerId="LiveId" clId="{806276E9-998A-4B07-9402-043586223017}" dt="2025-08-04T12:25:12.229" v="284" actId="1076"/>
        <pc:sldMkLst>
          <pc:docMk/>
          <pc:sldMk cId="382111458" sldId="269"/>
        </pc:sldMkLst>
        <pc:spChg chg="mod">
          <ac:chgData name="David Butler" userId="1d4169bac4fa5473" providerId="LiveId" clId="{806276E9-998A-4B07-9402-043586223017}" dt="2025-08-04T12:25:12.229" v="284" actId="1076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6:15.804" v="335" actId="1076"/>
        <pc:sldMkLst>
          <pc:docMk/>
          <pc:sldMk cId="600683253" sldId="270"/>
        </pc:sldMkLst>
        <pc:spChg chg="mod">
          <ac:chgData name="David Butler" userId="1d4169bac4fa5473" providerId="LiveId" clId="{806276E9-998A-4B07-9402-043586223017}" dt="2025-08-04T12:26:15.804" v="335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7:09.851" v="348" actId="403"/>
        <pc:sldMkLst>
          <pc:docMk/>
          <pc:sldMk cId="1440179092" sldId="271"/>
        </pc:sldMkLst>
        <pc:spChg chg="mod">
          <ac:chgData name="David Butler" userId="1d4169bac4fa5473" providerId="LiveId" clId="{806276E9-998A-4B07-9402-043586223017}" dt="2025-08-04T12:27:09.851" v="348" actId="403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8:16.143" v="353" actId="20577"/>
        <pc:sldMkLst>
          <pc:docMk/>
          <pc:sldMk cId="2412835760" sldId="272"/>
        </pc:sldMkLst>
        <pc:spChg chg="mod">
          <ac:chgData name="David Butler" userId="1d4169bac4fa5473" providerId="LiveId" clId="{806276E9-998A-4B07-9402-043586223017}" dt="2025-08-04T12:28:16.143" v="353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8:39.238" v="359" actId="403"/>
        <pc:sldMkLst>
          <pc:docMk/>
          <pc:sldMk cId="2880101976" sldId="273"/>
        </pc:sldMkLst>
      </pc:sldChg>
      <pc:sldChg chg="del">
        <pc:chgData name="David Butler" userId="1d4169bac4fa5473" providerId="LiveId" clId="{806276E9-998A-4B07-9402-043586223017}" dt="2025-08-04T12:28:47.260" v="360" actId="47"/>
        <pc:sldMkLst>
          <pc:docMk/>
          <pc:sldMk cId="400183002" sldId="274"/>
        </pc:sldMkLst>
      </pc:sldChg>
      <pc:sldChg chg="del">
        <pc:chgData name="David Butler" userId="1d4169bac4fa5473" providerId="LiveId" clId="{806276E9-998A-4B07-9402-043586223017}" dt="2025-08-04T12:28:48.098" v="361" actId="47"/>
        <pc:sldMkLst>
          <pc:docMk/>
          <pc:sldMk cId="4182652023" sldId="275"/>
        </pc:sldMkLst>
      </pc:sldChg>
      <pc:sldChg chg="del">
        <pc:chgData name="David Butler" userId="1d4169bac4fa5473" providerId="LiveId" clId="{806276E9-998A-4B07-9402-043586223017}" dt="2025-08-04T12:28:49.656" v="362" actId="47"/>
        <pc:sldMkLst>
          <pc:docMk/>
          <pc:sldMk cId="3647822966" sldId="276"/>
        </pc:sldMkLst>
      </pc:sldChg>
      <pc:sldChg chg="del">
        <pc:chgData name="David Butler" userId="1d4169bac4fa5473" providerId="LiveId" clId="{806276E9-998A-4B07-9402-043586223017}" dt="2025-08-04T12:28:51.252" v="363" actId="47"/>
        <pc:sldMkLst>
          <pc:docMk/>
          <pc:sldMk cId="1793408645" sldId="277"/>
        </pc:sldMkLst>
      </pc:sldChg>
      <pc:sldChg chg="del">
        <pc:chgData name="David Butler" userId="1d4169bac4fa5473" providerId="LiveId" clId="{806276E9-998A-4B07-9402-043586223017}" dt="2025-08-04T12:29:02.949" v="364" actId="47"/>
        <pc:sldMkLst>
          <pc:docMk/>
          <pc:sldMk cId="2673097918" sldId="278"/>
        </pc:sldMkLst>
      </pc:sldChg>
      <pc:sldChg chg="addSp delSp modSp mod ord">
        <pc:chgData name="David Butler" userId="1d4169bac4fa5473" providerId="LiveId" clId="{806276E9-998A-4B07-9402-043586223017}" dt="2025-08-04T12:23:37.189" v="245" actId="1076"/>
        <pc:sldMkLst>
          <pc:docMk/>
          <pc:sldMk cId="3929899486" sldId="283"/>
        </pc:sldMkLst>
      </pc:sldChg>
      <pc:sldChg chg="modSp mod">
        <pc:chgData name="David Butler" userId="1d4169bac4fa5473" providerId="LiveId" clId="{806276E9-998A-4B07-9402-043586223017}" dt="2025-08-04T12:18:31.656" v="111" actId="20577"/>
        <pc:sldMkLst>
          <pc:docMk/>
          <pc:sldMk cId="433527640" sldId="284"/>
        </pc:sldMkLst>
        <pc:spChg chg="mod">
          <ac:chgData name="David Butler" userId="1d4169bac4fa5473" providerId="LiveId" clId="{806276E9-998A-4B07-9402-043586223017}" dt="2025-08-04T12:17:08.112" v="64" actId="404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806276E9-998A-4B07-9402-043586223017}" dt="2025-08-04T12:18:31.656" v="111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del">
        <pc:chgData name="David Butler" userId="1d4169bac4fa5473" providerId="LiveId" clId="{806276E9-998A-4B07-9402-043586223017}" dt="2025-08-04T12:23:52.098" v="246" actId="47"/>
        <pc:sldMkLst>
          <pc:docMk/>
          <pc:sldMk cId="1316810330" sldId="285"/>
        </pc:sldMkLst>
      </pc:sldChg>
      <pc:sldChg chg="del">
        <pc:chgData name="David Butler" userId="1d4169bac4fa5473" providerId="LiveId" clId="{806276E9-998A-4B07-9402-043586223017}" dt="2025-08-04T12:23:53.261" v="247" actId="47"/>
        <pc:sldMkLst>
          <pc:docMk/>
          <pc:sldMk cId="3778352482" sldId="286"/>
        </pc:sldMkLst>
      </pc:sldChg>
      <pc:sldChg chg="del">
        <pc:chgData name="David Butler" userId="1d4169bac4fa5473" providerId="LiveId" clId="{806276E9-998A-4B07-9402-043586223017}" dt="2025-08-04T12:23:53.936" v="248" actId="47"/>
        <pc:sldMkLst>
          <pc:docMk/>
          <pc:sldMk cId="2242917637" sldId="287"/>
        </pc:sldMkLst>
      </pc:sldChg>
      <pc:sldChg chg="delSp modSp add mod ord">
        <pc:chgData name="David Butler" userId="1d4169bac4fa5473" providerId="LiveId" clId="{806276E9-998A-4B07-9402-043586223017}" dt="2025-08-04T12:21:24.824" v="212"/>
        <pc:sldMkLst>
          <pc:docMk/>
          <pc:sldMk cId="2013782049" sldId="288"/>
        </pc:sldMkLst>
      </pc:sldChg>
      <pc:sldChg chg="delSp modSp add mod">
        <pc:chgData name="David Butler" userId="1d4169bac4fa5473" providerId="LiveId" clId="{806276E9-998A-4B07-9402-043586223017}" dt="2025-08-04T12:21:52.159" v="220" actId="1076"/>
        <pc:sldMkLst>
          <pc:docMk/>
          <pc:sldMk cId="3494267729" sldId="289"/>
        </pc:sldMkLst>
      </pc:sldChg>
      <pc:sldChg chg="delSp modSp add mod">
        <pc:chgData name="David Butler" userId="1d4169bac4fa5473" providerId="LiveId" clId="{806276E9-998A-4B07-9402-043586223017}" dt="2025-08-04T12:22:43.859" v="235" actId="1076"/>
        <pc:sldMkLst>
          <pc:docMk/>
          <pc:sldMk cId="2863046678" sldId="290"/>
        </pc:sldMkLst>
      </pc:sldChg>
      <pc:sldChg chg="addSp delSp modSp add mod">
        <pc:chgData name="David Butler" userId="1d4169bac4fa5473" providerId="LiveId" clId="{806276E9-998A-4B07-9402-043586223017}" dt="2025-08-04T12:24:50.323" v="271" actId="1076"/>
        <pc:sldMkLst>
          <pc:docMk/>
          <pc:sldMk cId="1401401475" sldId="291"/>
        </pc:sldMkLst>
      </pc:sldChg>
      <pc:sldChg chg="modSp add mod">
        <pc:chgData name="David Butler" userId="1d4169bac4fa5473" providerId="LiveId" clId="{806276E9-998A-4B07-9402-043586223017}" dt="2025-08-04T12:25:18.316" v="290" actId="20577"/>
        <pc:sldMkLst>
          <pc:docMk/>
          <pc:sldMk cId="2066152977" sldId="292"/>
        </pc:sldMkLst>
        <pc:spChg chg="mod">
          <ac:chgData name="David Butler" userId="1d4169bac4fa5473" providerId="LiveId" clId="{806276E9-998A-4B07-9402-043586223017}" dt="2025-08-04T12:25:18.316" v="290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add mod">
        <pc:chgData name="David Butler" userId="1d4169bac4fa5473" providerId="LiveId" clId="{806276E9-998A-4B07-9402-043586223017}" dt="2025-08-04T12:25:27.192" v="298" actId="1076"/>
        <pc:sldMkLst>
          <pc:docMk/>
          <pc:sldMk cId="2680864735" sldId="293"/>
        </pc:sldMkLst>
        <pc:spChg chg="mod">
          <ac:chgData name="David Butler" userId="1d4169bac4fa5473" providerId="LiveId" clId="{806276E9-998A-4B07-9402-043586223017}" dt="2025-08-04T12:25:27.192" v="298" actId="1076"/>
          <ac:spMkLst>
            <pc:docMk/>
            <pc:sldMk cId="2680864735" sldId="293"/>
            <ac:spMk id="2" creationId="{CEF1C3DC-0BC4-ADA8-D3A0-6440E6A3DB88}"/>
          </ac:spMkLst>
        </pc:spChg>
      </pc:sldChg>
      <pc:sldChg chg="modSp add mod">
        <pc:chgData name="David Butler" userId="1d4169bac4fa5473" providerId="LiveId" clId="{806276E9-998A-4B07-9402-043586223017}" dt="2025-08-04T12:25:31.474" v="303" actId="20577"/>
        <pc:sldMkLst>
          <pc:docMk/>
          <pc:sldMk cId="741386051" sldId="294"/>
        </pc:sldMkLst>
        <pc:spChg chg="mod">
          <ac:chgData name="David Butler" userId="1d4169bac4fa5473" providerId="LiveId" clId="{806276E9-998A-4B07-9402-043586223017}" dt="2025-08-04T12:25:31.474" v="303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add mod">
        <pc:chgData name="David Butler" userId="1d4169bac4fa5473" providerId="LiveId" clId="{806276E9-998A-4B07-9402-043586223017}" dt="2025-08-04T12:26:02.908" v="325" actId="255"/>
        <pc:sldMkLst>
          <pc:docMk/>
          <pc:sldMk cId="712021484" sldId="295"/>
        </pc:sldMkLst>
        <pc:spChg chg="mod">
          <ac:chgData name="David Butler" userId="1d4169bac4fa5473" providerId="LiveId" clId="{806276E9-998A-4B07-9402-043586223017}" dt="2025-08-04T12:26:02.908" v="325" actId="255"/>
          <ac:spMkLst>
            <pc:docMk/>
            <pc:sldMk cId="712021484" sldId="295"/>
            <ac:spMk id="2" creationId="{4A3F583D-7557-9B6F-A737-E7C6AC3D0552}"/>
          </ac:spMkLst>
        </pc:spChg>
      </pc:sldChg>
      <pc:sldChg chg="modSp add mod">
        <pc:chgData name="David Butler" userId="1d4169bac4fa5473" providerId="LiveId" clId="{806276E9-998A-4B07-9402-043586223017}" dt="2025-08-04T12:26:54.727" v="343" actId="20577"/>
        <pc:sldMkLst>
          <pc:docMk/>
          <pc:sldMk cId="1236964882" sldId="296"/>
        </pc:sldMkLst>
        <pc:spChg chg="mod">
          <ac:chgData name="David Butler" userId="1d4169bac4fa5473" providerId="LiveId" clId="{806276E9-998A-4B07-9402-043586223017}" dt="2025-08-04T12:26:54.727" v="343" actId="20577"/>
          <ac:spMkLst>
            <pc:docMk/>
            <pc:sldMk cId="1236964882" sldId="296"/>
            <ac:spMk id="2" creationId="{7AF54C58-67CA-5770-1BC5-F7BE77EE1887}"/>
          </ac:spMkLst>
        </pc:spChg>
      </pc:sldChg>
    </pc:docChg>
  </pc:docChgLst>
  <pc:docChgLst>
    <pc:chgData name="David Butler" userId="1d4169bac4fa5473" providerId="LiveId" clId="{C2CEABC2-D94E-4043-85F8-C20965953A5C}"/>
    <pc:docChg chg="undo redo custSel addSld delSld modSld sldOrd">
      <pc:chgData name="David Butler" userId="1d4169bac4fa5473" providerId="LiveId" clId="{C2CEABC2-D94E-4043-85F8-C20965953A5C}" dt="2025-08-04T08:21:05.092" v="481" actId="47"/>
      <pc:docMkLst>
        <pc:docMk/>
      </pc:docMkLst>
      <pc:sldChg chg="del">
        <pc:chgData name="David Butler" userId="1d4169bac4fa5473" providerId="LiveId" clId="{C2CEABC2-D94E-4043-85F8-C20965953A5C}" dt="2025-08-04T07:48:23.845" v="6" actId="47"/>
        <pc:sldMkLst>
          <pc:docMk/>
          <pc:sldMk cId="1350668890" sldId="256"/>
        </pc:sldMkLst>
      </pc:sldChg>
      <pc:sldChg chg="del">
        <pc:chgData name="David Butler" userId="1d4169bac4fa5473" providerId="LiveId" clId="{C2CEABC2-D94E-4043-85F8-C20965953A5C}" dt="2025-08-04T07:48:23.345" v="5" actId="47"/>
        <pc:sldMkLst>
          <pc:docMk/>
          <pc:sldMk cId="3755815584" sldId="257"/>
        </pc:sldMkLst>
      </pc:sldChg>
      <pc:sldChg chg="del">
        <pc:chgData name="David Butler" userId="1d4169bac4fa5473" providerId="LiveId" clId="{C2CEABC2-D94E-4043-85F8-C20965953A5C}" dt="2025-08-04T07:48:24.333" v="7" actId="47"/>
        <pc:sldMkLst>
          <pc:docMk/>
          <pc:sldMk cId="4059780499" sldId="258"/>
        </pc:sldMkLst>
      </pc:sldChg>
      <pc:sldChg chg="del">
        <pc:chgData name="David Butler" userId="1d4169bac4fa5473" providerId="LiveId" clId="{C2CEABC2-D94E-4043-85F8-C20965953A5C}" dt="2025-08-04T07:48:21.312" v="3" actId="47"/>
        <pc:sldMkLst>
          <pc:docMk/>
          <pc:sldMk cId="1442893318" sldId="259"/>
        </pc:sldMkLst>
      </pc:sldChg>
      <pc:sldChg chg="del">
        <pc:chgData name="David Butler" userId="1d4169bac4fa5473" providerId="LiveId" clId="{C2CEABC2-D94E-4043-85F8-C20965953A5C}" dt="2025-08-04T07:48:22.266" v="4" actId="47"/>
        <pc:sldMkLst>
          <pc:docMk/>
          <pc:sldMk cId="1644128562" sldId="260"/>
        </pc:sldMkLst>
      </pc:sldChg>
      <pc:sldChg chg="del">
        <pc:chgData name="David Butler" userId="1d4169bac4fa5473" providerId="LiveId" clId="{C2CEABC2-D94E-4043-85F8-C20965953A5C}" dt="2025-08-04T07:48:19.096" v="1" actId="47"/>
        <pc:sldMkLst>
          <pc:docMk/>
          <pc:sldMk cId="1357273450" sldId="261"/>
        </pc:sldMkLst>
      </pc:sldChg>
      <pc:sldChg chg="del">
        <pc:chgData name="David Butler" userId="1d4169bac4fa5473" providerId="LiveId" clId="{C2CEABC2-D94E-4043-85F8-C20965953A5C}" dt="2025-08-04T07:48:19.547" v="2" actId="47"/>
        <pc:sldMkLst>
          <pc:docMk/>
          <pc:sldMk cId="883229972" sldId="268"/>
        </pc:sldMkLst>
      </pc:sldChg>
      <pc:sldChg chg="modSp mod">
        <pc:chgData name="David Butler" userId="1d4169bac4fa5473" providerId="LiveId" clId="{C2CEABC2-D94E-4043-85F8-C20965953A5C}" dt="2025-08-04T08:20:03.803" v="435" actId="1076"/>
        <pc:sldMkLst>
          <pc:docMk/>
          <pc:sldMk cId="382111458" sldId="269"/>
        </pc:sldMkLst>
        <pc:spChg chg="mod">
          <ac:chgData name="David Butler" userId="1d4169bac4fa5473" providerId="LiveId" clId="{C2CEABC2-D94E-4043-85F8-C20965953A5C}" dt="2025-08-04T08:20:03.803" v="435" actId="1076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09.478" v="440" actId="1076"/>
        <pc:sldMkLst>
          <pc:docMk/>
          <pc:sldMk cId="600683253" sldId="270"/>
        </pc:sldMkLst>
        <pc:spChg chg="mod">
          <ac:chgData name="David Butler" userId="1d4169bac4fa5473" providerId="LiveId" clId="{C2CEABC2-D94E-4043-85F8-C20965953A5C}" dt="2025-08-04T08:20:09.478" v="440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13.861" v="445" actId="1076"/>
        <pc:sldMkLst>
          <pc:docMk/>
          <pc:sldMk cId="1440179092" sldId="271"/>
        </pc:sldMkLst>
        <pc:spChg chg="mod">
          <ac:chgData name="David Butler" userId="1d4169bac4fa5473" providerId="LiveId" clId="{C2CEABC2-D94E-4043-85F8-C20965953A5C}" dt="2025-08-04T08:20:13.861" v="445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22.309" v="452" actId="20577"/>
        <pc:sldMkLst>
          <pc:docMk/>
          <pc:sldMk cId="2412835760" sldId="272"/>
        </pc:sldMkLst>
        <pc:spChg chg="mod">
          <ac:chgData name="David Butler" userId="1d4169bac4fa5473" providerId="LiveId" clId="{C2CEABC2-D94E-4043-85F8-C20965953A5C}" dt="2025-08-04T08:20:22.309" v="452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18.978" v="448" actId="1076"/>
        <pc:sldMkLst>
          <pc:docMk/>
          <pc:sldMk cId="2880101976" sldId="273"/>
        </pc:sldMkLst>
      </pc:sldChg>
      <pc:sldChg chg="modSp mod">
        <pc:chgData name="David Butler" userId="1d4169bac4fa5473" providerId="LiveId" clId="{C2CEABC2-D94E-4043-85F8-C20965953A5C}" dt="2025-08-04T08:20:28.505" v="459" actId="1076"/>
        <pc:sldMkLst>
          <pc:docMk/>
          <pc:sldMk cId="400183002" sldId="274"/>
        </pc:sldMkLst>
      </pc:sldChg>
      <pc:sldChg chg="modSp mod">
        <pc:chgData name="David Butler" userId="1d4169bac4fa5473" providerId="LiveId" clId="{C2CEABC2-D94E-4043-85F8-C20965953A5C}" dt="2025-08-04T08:20:31.617" v="463" actId="20577"/>
        <pc:sldMkLst>
          <pc:docMk/>
          <pc:sldMk cId="4182652023" sldId="275"/>
        </pc:sldMkLst>
      </pc:sldChg>
      <pc:sldChg chg="modSp mod">
        <pc:chgData name="David Butler" userId="1d4169bac4fa5473" providerId="LiveId" clId="{C2CEABC2-D94E-4043-85F8-C20965953A5C}" dt="2025-08-04T08:20:36.435" v="466" actId="1076"/>
        <pc:sldMkLst>
          <pc:docMk/>
          <pc:sldMk cId="3647822966" sldId="276"/>
        </pc:sldMkLst>
      </pc:sldChg>
      <pc:sldChg chg="modSp mod">
        <pc:chgData name="David Butler" userId="1d4169bac4fa5473" providerId="LiveId" clId="{C2CEABC2-D94E-4043-85F8-C20965953A5C}" dt="2025-08-04T08:20:41.876" v="469" actId="1076"/>
        <pc:sldMkLst>
          <pc:docMk/>
          <pc:sldMk cId="1793408645" sldId="277"/>
        </pc:sldMkLst>
      </pc:sldChg>
      <pc:sldChg chg="modSp mod">
        <pc:chgData name="David Butler" userId="1d4169bac4fa5473" providerId="LiveId" clId="{C2CEABC2-D94E-4043-85F8-C20965953A5C}" dt="2025-08-04T08:21:01.802" v="477" actId="1076"/>
        <pc:sldMkLst>
          <pc:docMk/>
          <pc:sldMk cId="2673097918" sldId="278"/>
        </pc:sldMkLst>
      </pc:sldChg>
      <pc:sldChg chg="del">
        <pc:chgData name="David Butler" userId="1d4169bac4fa5473" providerId="LiveId" clId="{C2CEABC2-D94E-4043-85F8-C20965953A5C}" dt="2025-08-04T08:21:03.780" v="478" actId="47"/>
        <pc:sldMkLst>
          <pc:docMk/>
          <pc:sldMk cId="2097947448" sldId="279"/>
        </pc:sldMkLst>
      </pc:sldChg>
      <pc:sldChg chg="del">
        <pc:chgData name="David Butler" userId="1d4169bac4fa5473" providerId="LiveId" clId="{C2CEABC2-D94E-4043-85F8-C20965953A5C}" dt="2025-08-04T08:21:04.115" v="479" actId="47"/>
        <pc:sldMkLst>
          <pc:docMk/>
          <pc:sldMk cId="667112079" sldId="280"/>
        </pc:sldMkLst>
      </pc:sldChg>
      <pc:sldChg chg="del">
        <pc:chgData name="David Butler" userId="1d4169bac4fa5473" providerId="LiveId" clId="{C2CEABC2-D94E-4043-85F8-C20965953A5C}" dt="2025-08-04T08:21:04.506" v="480" actId="47"/>
        <pc:sldMkLst>
          <pc:docMk/>
          <pc:sldMk cId="3383738610" sldId="281"/>
        </pc:sldMkLst>
      </pc:sldChg>
      <pc:sldChg chg="del">
        <pc:chgData name="David Butler" userId="1d4169bac4fa5473" providerId="LiveId" clId="{C2CEABC2-D94E-4043-85F8-C20965953A5C}" dt="2025-08-04T08:21:05.092" v="481" actId="47"/>
        <pc:sldMkLst>
          <pc:docMk/>
          <pc:sldMk cId="1355229597" sldId="282"/>
        </pc:sldMkLst>
      </pc:sldChg>
      <pc:sldChg chg="del">
        <pc:chgData name="David Butler" userId="1d4169bac4fa5473" providerId="LiveId" clId="{C2CEABC2-D94E-4043-85F8-C20965953A5C}" dt="2025-08-04T07:48:24.849" v="8" actId="47"/>
        <pc:sldMkLst>
          <pc:docMk/>
          <pc:sldMk cId="1308275122" sldId="283"/>
        </pc:sldMkLst>
      </pc:sldChg>
      <pc:sldChg chg="addSp delSp modSp new mod ord">
        <pc:chgData name="David Butler" userId="1d4169bac4fa5473" providerId="LiveId" clId="{C2CEABC2-D94E-4043-85F8-C20965953A5C}" dt="2025-08-04T08:01:01.983" v="383" actId="1076"/>
        <pc:sldMkLst>
          <pc:docMk/>
          <pc:sldMk cId="3929899486" sldId="283"/>
        </pc:sldMkLst>
      </pc:sldChg>
      <pc:sldChg chg="addSp delSp modSp add mod ord">
        <pc:chgData name="David Butler" userId="1d4169bac4fa5473" providerId="LiveId" clId="{C2CEABC2-D94E-4043-85F8-C20965953A5C}" dt="2025-08-04T08:00:05.078" v="371" actId="207"/>
        <pc:sldMkLst>
          <pc:docMk/>
          <pc:sldMk cId="433527640" sldId="284"/>
        </pc:sldMkLst>
        <pc:spChg chg="mod">
          <ac:chgData name="David Butler" userId="1d4169bac4fa5473" providerId="LiveId" clId="{C2CEABC2-D94E-4043-85F8-C20965953A5C}" dt="2025-08-04T07:59:50.954" v="368" actId="403"/>
          <ac:spMkLst>
            <pc:docMk/>
            <pc:sldMk cId="433527640" sldId="284"/>
            <ac:spMk id="2" creationId="{37D4B08E-949A-0519-89FB-476B7535F6CF}"/>
          </ac:spMkLst>
        </pc:spChg>
        <pc:spChg chg="add mod">
          <ac:chgData name="David Butler" userId="1d4169bac4fa5473" providerId="LiveId" clId="{C2CEABC2-D94E-4043-85F8-C20965953A5C}" dt="2025-08-04T08:00:05.078" v="371" actId="207"/>
          <ac:spMkLst>
            <pc:docMk/>
            <pc:sldMk cId="433527640" sldId="284"/>
            <ac:spMk id="12" creationId="{CC1F27E2-9807-14D1-20F8-CEDF3ADB22C2}"/>
          </ac:spMkLst>
        </pc:spChg>
      </pc:sldChg>
      <pc:sldChg chg="del">
        <pc:chgData name="David Butler" userId="1d4169bac4fa5473" providerId="LiveId" clId="{C2CEABC2-D94E-4043-85F8-C20965953A5C}" dt="2025-08-04T07:48:25.350" v="9" actId="47"/>
        <pc:sldMkLst>
          <pc:docMk/>
          <pc:sldMk cId="1268013074" sldId="284"/>
        </pc:sldMkLst>
      </pc:sldChg>
      <pc:sldChg chg="delSp modSp add mod">
        <pc:chgData name="David Butler" userId="1d4169bac4fa5473" providerId="LiveId" clId="{C2CEABC2-D94E-4043-85F8-C20965953A5C}" dt="2025-08-04T08:01:41.615" v="398" actId="1076"/>
        <pc:sldMkLst>
          <pc:docMk/>
          <pc:sldMk cId="1316810330" sldId="285"/>
        </pc:sldMkLst>
      </pc:sldChg>
      <pc:sldChg chg="del">
        <pc:chgData name="David Butler" userId="1d4169bac4fa5473" providerId="LiveId" clId="{C2CEABC2-D94E-4043-85F8-C20965953A5C}" dt="2025-08-04T07:48:18.580" v="0" actId="47"/>
        <pc:sldMkLst>
          <pc:docMk/>
          <pc:sldMk cId="1332927271" sldId="285"/>
        </pc:sldMkLst>
      </pc:sldChg>
      <pc:sldChg chg="delSp modSp add mod">
        <pc:chgData name="David Butler" userId="1d4169bac4fa5473" providerId="LiveId" clId="{C2CEABC2-D94E-4043-85F8-C20965953A5C}" dt="2025-08-04T08:02:52.140" v="419" actId="1076"/>
        <pc:sldMkLst>
          <pc:docMk/>
          <pc:sldMk cId="3778352482" sldId="286"/>
        </pc:sldMkLst>
      </pc:sldChg>
      <pc:sldChg chg="delSp modSp add mod">
        <pc:chgData name="David Butler" userId="1d4169bac4fa5473" providerId="LiveId" clId="{C2CEABC2-D94E-4043-85F8-C20965953A5C}" dt="2025-08-04T08:19:53.482" v="429" actId="1076"/>
        <pc:sldMkLst>
          <pc:docMk/>
          <pc:sldMk cId="2242917637" sldId="287"/>
        </pc:sldMkLst>
      </pc:sldChg>
      <pc:sldChg chg="add del">
        <pc:chgData name="David Butler" userId="1d4169bac4fa5473" providerId="LiveId" clId="{C2CEABC2-D94E-4043-85F8-C20965953A5C}" dt="2025-08-04T08:19:09.960" v="420" actId="47"/>
        <pc:sldMkLst>
          <pc:docMk/>
          <pc:sldMk cId="3945437572" sldId="288"/>
        </pc:sldMkLst>
      </pc:sldChg>
    </pc:docChg>
  </pc:docChgLst>
  <pc:docChgLst>
    <pc:chgData name="David Butler" userId="1d4169bac4fa5473" providerId="LiveId" clId="{08C30437-8B93-4B29-A338-B4025CA8C3BE}"/>
    <pc:docChg chg="undo custSel addSld delSld modSld sldOrd">
      <pc:chgData name="David Butler" userId="1d4169bac4fa5473" providerId="LiveId" clId="{08C30437-8B93-4B29-A338-B4025CA8C3BE}" dt="2025-08-13T17:37:23.385" v="184" actId="1076"/>
      <pc:docMkLst>
        <pc:docMk/>
      </pc:docMkLst>
      <pc:sldChg chg="modSp mod">
        <pc:chgData name="David Butler" userId="1d4169bac4fa5473" providerId="LiveId" clId="{08C30437-8B93-4B29-A338-B4025CA8C3BE}" dt="2025-08-13T17:34:40.162" v="137" actId="1076"/>
        <pc:sldMkLst>
          <pc:docMk/>
          <pc:sldMk cId="1440179092" sldId="271"/>
        </pc:sldMkLst>
        <pc:spChg chg="mod">
          <ac:chgData name="David Butler" userId="1d4169bac4fa5473" providerId="LiveId" clId="{08C30437-8B93-4B29-A338-B4025CA8C3BE}" dt="2025-08-13T17:34:40.162" v="137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08C30437-8B93-4B29-A338-B4025CA8C3BE}" dt="2025-08-13T17:34:57.969" v="142" actId="1076"/>
        <pc:sldMkLst>
          <pc:docMk/>
          <pc:sldMk cId="2412835760" sldId="272"/>
        </pc:sldMkLst>
        <pc:spChg chg="mod">
          <ac:chgData name="David Butler" userId="1d4169bac4fa5473" providerId="LiveId" clId="{08C30437-8B93-4B29-A338-B4025CA8C3BE}" dt="2025-08-13T17:34:57.969" v="142" actId="1076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08C30437-8B93-4B29-A338-B4025CA8C3BE}" dt="2025-08-13T17:32:58.074" v="72" actId="20577"/>
        <pc:sldMkLst>
          <pc:docMk/>
          <pc:sldMk cId="433527640" sldId="284"/>
        </pc:sldMkLst>
        <pc:spChg chg="mod">
          <ac:chgData name="David Butler" userId="1d4169bac4fa5473" providerId="LiveId" clId="{08C30437-8B93-4B29-A338-B4025CA8C3BE}" dt="2025-08-13T17:32:14.816" v="34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08C30437-8B93-4B29-A338-B4025CA8C3BE}" dt="2025-08-13T17:32:58.074" v="72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08C30437-8B93-4B29-A338-B4025CA8C3BE}" dt="2025-08-13T17:35:29.170" v="158" actId="1076"/>
        <pc:sldMkLst>
          <pc:docMk/>
          <pc:sldMk cId="2013782049" sldId="288"/>
        </pc:sldMkLst>
        <pc:spChg chg="mod">
          <ac:chgData name="David Butler" userId="1d4169bac4fa5473" providerId="LiveId" clId="{08C30437-8B93-4B29-A338-B4025CA8C3BE}" dt="2025-08-13T17:33:17.980" v="89" actId="20577"/>
          <ac:spMkLst>
            <pc:docMk/>
            <pc:sldMk cId="2013782049" sldId="288"/>
            <ac:spMk id="2" creationId="{34541331-3388-1314-42BA-04B75C63C8DE}"/>
          </ac:spMkLst>
        </pc:spChg>
        <pc:spChg chg="mod">
          <ac:chgData name="David Butler" userId="1d4169bac4fa5473" providerId="LiveId" clId="{08C30437-8B93-4B29-A338-B4025CA8C3BE}" dt="2025-08-13T17:33:28.973" v="95" actId="20577"/>
          <ac:spMkLst>
            <pc:docMk/>
            <pc:sldMk cId="2013782049" sldId="288"/>
            <ac:spMk id="3" creationId="{E1B0DF96-A6EC-7B66-09B6-3F66E10BE99D}"/>
          </ac:spMkLst>
        </pc:spChg>
        <pc:spChg chg="mod">
          <ac:chgData name="David Butler" userId="1d4169bac4fa5473" providerId="LiveId" clId="{08C30437-8B93-4B29-A338-B4025CA8C3BE}" dt="2025-08-13T17:33:06.796" v="76" actId="14100"/>
          <ac:spMkLst>
            <pc:docMk/>
            <pc:sldMk cId="2013782049" sldId="288"/>
            <ac:spMk id="4" creationId="{EAC4152A-7376-D4C8-7DBE-537D2D422D2C}"/>
          </ac:spMkLst>
        </pc:spChg>
        <pc:spChg chg="add del mod">
          <ac:chgData name="David Butler" userId="1d4169bac4fa5473" providerId="LiveId" clId="{08C30437-8B93-4B29-A338-B4025CA8C3BE}" dt="2025-08-13T17:35:17.720" v="153" actId="478"/>
          <ac:spMkLst>
            <pc:docMk/>
            <pc:sldMk cId="2013782049" sldId="288"/>
            <ac:spMk id="5" creationId="{0C95AF17-67B5-2142-282A-601C9FCDE7CA}"/>
          </ac:spMkLst>
        </pc:spChg>
        <pc:spChg chg="mod">
          <ac:chgData name="David Butler" userId="1d4169bac4fa5473" providerId="LiveId" clId="{08C30437-8B93-4B29-A338-B4025CA8C3BE}" dt="2025-08-13T17:33:12.660" v="83" actId="20577"/>
          <ac:spMkLst>
            <pc:docMk/>
            <pc:sldMk cId="2013782049" sldId="288"/>
            <ac:spMk id="6" creationId="{91B94888-69FE-137E-AF94-E85954B176EF}"/>
          </ac:spMkLst>
        </pc:spChg>
        <pc:spChg chg="mod">
          <ac:chgData name="David Butler" userId="1d4169bac4fa5473" providerId="LiveId" clId="{08C30437-8B93-4B29-A338-B4025CA8C3BE}" dt="2025-08-13T17:33:15.595" v="87" actId="20577"/>
          <ac:spMkLst>
            <pc:docMk/>
            <pc:sldMk cId="2013782049" sldId="288"/>
            <ac:spMk id="7" creationId="{3B3DB203-654A-7641-5AE4-AEDBD3BA43A7}"/>
          </ac:spMkLst>
        </pc:spChg>
        <pc:spChg chg="mod">
          <ac:chgData name="David Butler" userId="1d4169bac4fa5473" providerId="LiveId" clId="{08C30437-8B93-4B29-A338-B4025CA8C3BE}" dt="2025-08-13T17:35:26.004" v="157" actId="1076"/>
          <ac:spMkLst>
            <pc:docMk/>
            <pc:sldMk cId="2013782049" sldId="288"/>
            <ac:spMk id="8" creationId="{BDD5DEBB-55E7-88FC-EC54-3E7C444BD375}"/>
          </ac:spMkLst>
        </pc:spChg>
        <pc:spChg chg="del mod">
          <ac:chgData name="David Butler" userId="1d4169bac4fa5473" providerId="LiveId" clId="{08C30437-8B93-4B29-A338-B4025CA8C3BE}" dt="2025-08-13T17:35:23.577" v="156" actId="478"/>
          <ac:spMkLst>
            <pc:docMk/>
            <pc:sldMk cId="2013782049" sldId="288"/>
            <ac:spMk id="9" creationId="{3F31409A-6B84-09CA-0B69-8E7D2F16486D}"/>
          </ac:spMkLst>
        </pc:spChg>
        <pc:spChg chg="mod">
          <ac:chgData name="David Butler" userId="1d4169bac4fa5473" providerId="LiveId" clId="{08C30437-8B93-4B29-A338-B4025CA8C3BE}" dt="2025-08-13T17:33:09.659" v="80" actId="20577"/>
          <ac:spMkLst>
            <pc:docMk/>
            <pc:sldMk cId="2013782049" sldId="288"/>
            <ac:spMk id="10" creationId="{8C8A64E4-0756-FE72-CF52-7CE001B75A75}"/>
          </ac:spMkLst>
        </pc:spChg>
        <pc:spChg chg="add del mod">
          <ac:chgData name="David Butler" userId="1d4169bac4fa5473" providerId="LiveId" clId="{08C30437-8B93-4B29-A338-B4025CA8C3BE}" dt="2025-08-13T17:35:29.170" v="158" actId="1076"/>
          <ac:spMkLst>
            <pc:docMk/>
            <pc:sldMk cId="2013782049" sldId="288"/>
            <ac:spMk id="11" creationId="{AEFF59C7-C361-0065-D12D-BC92CBCBCC0F}"/>
          </ac:spMkLst>
        </pc:spChg>
      </pc:sldChg>
      <pc:sldChg chg="modSp mod">
        <pc:chgData name="David Butler" userId="1d4169bac4fa5473" providerId="LiveId" clId="{08C30437-8B93-4B29-A338-B4025CA8C3BE}" dt="2025-08-13T17:34:21.231" v="121" actId="20577"/>
        <pc:sldMkLst>
          <pc:docMk/>
          <pc:sldMk cId="2066152977" sldId="292"/>
        </pc:sldMkLst>
        <pc:spChg chg="mod">
          <ac:chgData name="David Butler" userId="1d4169bac4fa5473" providerId="LiveId" clId="{08C30437-8B93-4B29-A338-B4025CA8C3BE}" dt="2025-08-13T17:34:21.231" v="121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08C30437-8B93-4B29-A338-B4025CA8C3BE}" dt="2025-08-13T17:34:24.823" v="123" actId="20577"/>
        <pc:sldMkLst>
          <pc:docMk/>
          <pc:sldMk cId="2680864735" sldId="293"/>
        </pc:sldMkLst>
        <pc:spChg chg="mod">
          <ac:chgData name="David Butler" userId="1d4169bac4fa5473" providerId="LiveId" clId="{08C30437-8B93-4B29-A338-B4025CA8C3BE}" dt="2025-08-13T17:34:24.823" v="123" actId="20577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08C30437-8B93-4B29-A338-B4025CA8C3BE}" dt="2025-08-13T17:34:28.982" v="127" actId="20577"/>
        <pc:sldMkLst>
          <pc:docMk/>
          <pc:sldMk cId="741386051" sldId="294"/>
        </pc:sldMkLst>
        <pc:spChg chg="mod">
          <ac:chgData name="David Butler" userId="1d4169bac4fa5473" providerId="LiveId" clId="{08C30437-8B93-4B29-A338-B4025CA8C3BE}" dt="2025-08-13T17:34:28.982" v="127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08C30437-8B93-4B29-A338-B4025CA8C3BE}" dt="2025-08-13T17:34:18.013" v="117" actId="20577"/>
        <pc:sldMkLst>
          <pc:docMk/>
          <pc:sldMk cId="1236964882" sldId="296"/>
        </pc:sldMkLst>
        <pc:spChg chg="mod">
          <ac:chgData name="David Butler" userId="1d4169bac4fa5473" providerId="LiveId" clId="{08C30437-8B93-4B29-A338-B4025CA8C3BE}" dt="2025-08-13T17:34:18.013" v="117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">
        <pc:chgData name="David Butler" userId="1d4169bac4fa5473" providerId="LiveId" clId="{08C30437-8B93-4B29-A338-B4025CA8C3BE}" dt="2025-08-13T17:35:10.196" v="148" actId="47"/>
        <pc:sldMkLst>
          <pc:docMk/>
          <pc:sldMk cId="2138375576" sldId="297"/>
        </pc:sldMkLst>
      </pc:sldChg>
      <pc:sldChg chg="del">
        <pc:chgData name="David Butler" userId="1d4169bac4fa5473" providerId="LiveId" clId="{08C30437-8B93-4B29-A338-B4025CA8C3BE}" dt="2025-08-13T17:35:10.459" v="149" actId="47"/>
        <pc:sldMkLst>
          <pc:docMk/>
          <pc:sldMk cId="1719643408" sldId="298"/>
        </pc:sldMkLst>
      </pc:sldChg>
      <pc:sldChg chg="del">
        <pc:chgData name="David Butler" userId="1d4169bac4fa5473" providerId="LiveId" clId="{08C30437-8B93-4B29-A338-B4025CA8C3BE}" dt="2025-08-13T17:35:11.275" v="150" actId="47"/>
        <pc:sldMkLst>
          <pc:docMk/>
          <pc:sldMk cId="2128921637" sldId="299"/>
        </pc:sldMkLst>
      </pc:sldChg>
      <pc:sldChg chg="del">
        <pc:chgData name="David Butler" userId="1d4169bac4fa5473" providerId="LiveId" clId="{08C30437-8B93-4B29-A338-B4025CA8C3BE}" dt="2025-08-13T17:35:11.995" v="151" actId="47"/>
        <pc:sldMkLst>
          <pc:docMk/>
          <pc:sldMk cId="2132963570" sldId="300"/>
        </pc:sldMkLst>
      </pc:sldChg>
      <pc:sldChg chg="del">
        <pc:chgData name="David Butler" userId="1d4169bac4fa5473" providerId="LiveId" clId="{08C30437-8B93-4B29-A338-B4025CA8C3BE}" dt="2025-08-13T17:35:13.994" v="152" actId="47"/>
        <pc:sldMkLst>
          <pc:docMk/>
          <pc:sldMk cId="3658727313" sldId="301"/>
        </pc:sldMkLst>
      </pc:sldChg>
      <pc:sldChg chg="modSp mod">
        <pc:chgData name="David Butler" userId="1d4169bac4fa5473" providerId="LiveId" clId="{08C30437-8B93-4B29-A338-B4025CA8C3BE}" dt="2025-08-13T17:35:01.399" v="144" actId="20577"/>
        <pc:sldMkLst>
          <pc:docMk/>
          <pc:sldMk cId="3292744723" sldId="302"/>
        </pc:sldMkLst>
        <pc:spChg chg="mod">
          <ac:chgData name="David Butler" userId="1d4169bac4fa5473" providerId="LiveId" clId="{08C30437-8B93-4B29-A338-B4025CA8C3BE}" dt="2025-08-13T17:35:01.399" v="144" actId="20577"/>
          <ac:spMkLst>
            <pc:docMk/>
            <pc:sldMk cId="3292744723" sldId="302"/>
            <ac:spMk id="2" creationId="{B8104B5F-4A44-A03A-9AAD-E5326A3C11DC}"/>
          </ac:spMkLst>
        </pc:spChg>
      </pc:sldChg>
      <pc:sldChg chg="addSp delSp modSp add mod ord">
        <pc:chgData name="David Butler" userId="1d4169bac4fa5473" providerId="LiveId" clId="{08C30437-8B93-4B29-A338-B4025CA8C3BE}" dt="2025-08-13T17:36:09.783" v="173" actId="1076"/>
        <pc:sldMkLst>
          <pc:docMk/>
          <pc:sldMk cId="1373560228" sldId="303"/>
        </pc:sldMkLst>
        <pc:spChg chg="add del">
          <ac:chgData name="David Butler" userId="1d4169bac4fa5473" providerId="LiveId" clId="{08C30437-8B93-4B29-A338-B4025CA8C3BE}" dt="2025-08-13T17:35:54.476" v="166" actId="478"/>
          <ac:spMkLst>
            <pc:docMk/>
            <pc:sldMk cId="1373560228" sldId="303"/>
            <ac:spMk id="2" creationId="{7957A991-3681-BBC0-E1F2-FA31C6D98290}"/>
          </ac:spMkLst>
        </pc:spChg>
        <pc:spChg chg="mod">
          <ac:chgData name="David Butler" userId="1d4169bac4fa5473" providerId="LiveId" clId="{08C30437-8B93-4B29-A338-B4025CA8C3BE}" dt="2025-08-13T17:36:09.783" v="173" actId="1076"/>
          <ac:spMkLst>
            <pc:docMk/>
            <pc:sldMk cId="1373560228" sldId="303"/>
            <ac:spMk id="3" creationId="{A3A4BF49-A979-D328-60D4-9E0B0BA4B0B1}"/>
          </ac:spMkLst>
        </pc:spChg>
        <pc:spChg chg="del">
          <ac:chgData name="David Butler" userId="1d4169bac4fa5473" providerId="LiveId" clId="{08C30437-8B93-4B29-A338-B4025CA8C3BE}" dt="2025-08-13T17:35:50.625" v="164" actId="478"/>
          <ac:spMkLst>
            <pc:docMk/>
            <pc:sldMk cId="1373560228" sldId="303"/>
            <ac:spMk id="4" creationId="{4838984E-35C8-252F-1F93-A78ACA4F7F80}"/>
          </ac:spMkLst>
        </pc:spChg>
        <pc:spChg chg="mod">
          <ac:chgData name="David Butler" userId="1d4169bac4fa5473" providerId="LiveId" clId="{08C30437-8B93-4B29-A338-B4025CA8C3BE}" dt="2025-08-13T17:36:03.168" v="170" actId="1076"/>
          <ac:spMkLst>
            <pc:docMk/>
            <pc:sldMk cId="1373560228" sldId="303"/>
            <ac:spMk id="5" creationId="{4A9BBF4C-3B2E-D75A-E182-1F938B19C5EC}"/>
          </ac:spMkLst>
        </pc:spChg>
        <pc:spChg chg="mod">
          <ac:chgData name="David Butler" userId="1d4169bac4fa5473" providerId="LiveId" clId="{08C30437-8B93-4B29-A338-B4025CA8C3BE}" dt="2025-08-13T17:36:04.996" v="171" actId="1076"/>
          <ac:spMkLst>
            <pc:docMk/>
            <pc:sldMk cId="1373560228" sldId="303"/>
            <ac:spMk id="6" creationId="{B288B4B6-7CEA-2442-534C-E254FE200D2F}"/>
          </ac:spMkLst>
        </pc:spChg>
        <pc:spChg chg="mod">
          <ac:chgData name="David Butler" userId="1d4169bac4fa5473" providerId="LiveId" clId="{08C30437-8B93-4B29-A338-B4025CA8C3BE}" dt="2025-08-13T17:36:01.026" v="169" actId="1076"/>
          <ac:spMkLst>
            <pc:docMk/>
            <pc:sldMk cId="1373560228" sldId="303"/>
            <ac:spMk id="8" creationId="{F2F81E52-2FCF-B071-6BB3-90DD333447FE}"/>
          </ac:spMkLst>
        </pc:spChg>
        <pc:spChg chg="mod">
          <ac:chgData name="David Butler" userId="1d4169bac4fa5473" providerId="LiveId" clId="{08C30437-8B93-4B29-A338-B4025CA8C3BE}" dt="2025-08-13T17:35:59.202" v="168" actId="1076"/>
          <ac:spMkLst>
            <pc:docMk/>
            <pc:sldMk cId="1373560228" sldId="303"/>
            <ac:spMk id="9" creationId="{AD0CB161-91D3-BD15-19AD-02910EB7518E}"/>
          </ac:spMkLst>
        </pc:spChg>
        <pc:spChg chg="mod">
          <ac:chgData name="David Butler" userId="1d4169bac4fa5473" providerId="LiveId" clId="{08C30437-8B93-4B29-A338-B4025CA8C3BE}" dt="2025-08-13T17:36:07.184" v="172" actId="1076"/>
          <ac:spMkLst>
            <pc:docMk/>
            <pc:sldMk cId="1373560228" sldId="303"/>
            <ac:spMk id="10" creationId="{39A36585-1189-8FCB-1765-0F4270699792}"/>
          </ac:spMkLst>
        </pc:spChg>
        <pc:spChg chg="del">
          <ac:chgData name="David Butler" userId="1d4169bac4fa5473" providerId="LiveId" clId="{08C30437-8B93-4B29-A338-B4025CA8C3BE}" dt="2025-08-13T17:35:56.633" v="167" actId="478"/>
          <ac:spMkLst>
            <pc:docMk/>
            <pc:sldMk cId="1373560228" sldId="303"/>
            <ac:spMk id="11" creationId="{49EC85D6-7C97-1F2C-F5F1-7D14D35209B4}"/>
          </ac:spMkLst>
        </pc:spChg>
      </pc:sldChg>
      <pc:sldChg chg="delSp modSp add mod">
        <pc:chgData name="David Butler" userId="1d4169bac4fa5473" providerId="LiveId" clId="{08C30437-8B93-4B29-A338-B4025CA8C3BE}" dt="2025-08-13T17:36:26.699" v="179" actId="1076"/>
        <pc:sldMkLst>
          <pc:docMk/>
          <pc:sldMk cId="138793313" sldId="304"/>
        </pc:sldMkLst>
        <pc:spChg chg="del">
          <ac:chgData name="David Butler" userId="1d4169bac4fa5473" providerId="LiveId" clId="{08C30437-8B93-4B29-A338-B4025CA8C3BE}" dt="2025-08-13T17:36:13.171" v="174" actId="478"/>
          <ac:spMkLst>
            <pc:docMk/>
            <pc:sldMk cId="138793313" sldId="304"/>
            <ac:spMk id="3" creationId="{E79DEC21-03A1-5406-EC9D-B63DD7274C45}"/>
          </ac:spMkLst>
        </pc:spChg>
        <pc:spChg chg="mod">
          <ac:chgData name="David Butler" userId="1d4169bac4fa5473" providerId="LiveId" clId="{08C30437-8B93-4B29-A338-B4025CA8C3BE}" dt="2025-08-13T17:36:24.307" v="178" actId="1076"/>
          <ac:spMkLst>
            <pc:docMk/>
            <pc:sldMk cId="138793313" sldId="304"/>
            <ac:spMk id="6" creationId="{9A5815FF-0B08-B7F2-3A99-6FA7D32BE57E}"/>
          </ac:spMkLst>
        </pc:spChg>
        <pc:spChg chg="del">
          <ac:chgData name="David Butler" userId="1d4169bac4fa5473" providerId="LiveId" clId="{08C30437-8B93-4B29-A338-B4025CA8C3BE}" dt="2025-08-13T17:36:16.746" v="175" actId="478"/>
          <ac:spMkLst>
            <pc:docMk/>
            <pc:sldMk cId="138793313" sldId="304"/>
            <ac:spMk id="8" creationId="{307DA2C7-4829-0233-BAB1-E7794E9440A3}"/>
          </ac:spMkLst>
        </pc:spChg>
        <pc:spChg chg="mod">
          <ac:chgData name="David Butler" userId="1d4169bac4fa5473" providerId="LiveId" clId="{08C30437-8B93-4B29-A338-B4025CA8C3BE}" dt="2025-08-13T17:36:22.068" v="177" actId="1076"/>
          <ac:spMkLst>
            <pc:docMk/>
            <pc:sldMk cId="138793313" sldId="304"/>
            <ac:spMk id="9" creationId="{5B811E52-B842-AA4D-5765-B9D06D4F5CE1}"/>
          </ac:spMkLst>
        </pc:spChg>
        <pc:spChg chg="mod">
          <ac:chgData name="David Butler" userId="1d4169bac4fa5473" providerId="LiveId" clId="{08C30437-8B93-4B29-A338-B4025CA8C3BE}" dt="2025-08-13T17:36:26.699" v="179" actId="1076"/>
          <ac:spMkLst>
            <pc:docMk/>
            <pc:sldMk cId="138793313" sldId="304"/>
            <ac:spMk id="10" creationId="{5B0CD229-3D0C-13F9-A695-F9DBDD952ED9}"/>
          </ac:spMkLst>
        </pc:spChg>
        <pc:spChg chg="mod">
          <ac:chgData name="David Butler" userId="1d4169bac4fa5473" providerId="LiveId" clId="{08C30437-8B93-4B29-A338-B4025CA8C3BE}" dt="2025-08-13T17:36:18.792" v="176" actId="1076"/>
          <ac:spMkLst>
            <pc:docMk/>
            <pc:sldMk cId="138793313" sldId="304"/>
            <ac:spMk id="11" creationId="{1E621B3F-8102-E96C-E996-4302E771D3A5}"/>
          </ac:spMkLst>
        </pc:spChg>
      </pc:sldChg>
      <pc:sldChg chg="delSp modSp add mod">
        <pc:chgData name="David Butler" userId="1d4169bac4fa5473" providerId="LiveId" clId="{08C30437-8B93-4B29-A338-B4025CA8C3BE}" dt="2025-08-13T17:37:23.385" v="184" actId="1076"/>
        <pc:sldMkLst>
          <pc:docMk/>
          <pc:sldMk cId="3962191146" sldId="305"/>
        </pc:sldMkLst>
        <pc:spChg chg="del">
          <ac:chgData name="David Butler" userId="1d4169bac4fa5473" providerId="LiveId" clId="{08C30437-8B93-4B29-A338-B4025CA8C3BE}" dt="2025-08-13T17:37:17.348" v="181" actId="478"/>
          <ac:spMkLst>
            <pc:docMk/>
            <pc:sldMk cId="3962191146" sldId="305"/>
            <ac:spMk id="2" creationId="{DE82ABAF-7A40-7979-B541-4BC3A8C53C21}"/>
          </ac:spMkLst>
        </pc:spChg>
        <pc:spChg chg="mod">
          <ac:chgData name="David Butler" userId="1d4169bac4fa5473" providerId="LiveId" clId="{08C30437-8B93-4B29-A338-B4025CA8C3BE}" dt="2025-08-13T17:37:21.369" v="183" actId="1076"/>
          <ac:spMkLst>
            <pc:docMk/>
            <pc:sldMk cId="3962191146" sldId="305"/>
            <ac:spMk id="4" creationId="{56802E76-AF37-0B81-0FCB-8B36EC572961}"/>
          </ac:spMkLst>
        </pc:spChg>
        <pc:spChg chg="del">
          <ac:chgData name="David Butler" userId="1d4169bac4fa5473" providerId="LiveId" clId="{08C30437-8B93-4B29-A338-B4025CA8C3BE}" dt="2025-08-13T17:37:14.725" v="180" actId="478"/>
          <ac:spMkLst>
            <pc:docMk/>
            <pc:sldMk cId="3962191146" sldId="305"/>
            <ac:spMk id="7" creationId="{5CB99E51-9777-2B3F-4FD1-66C60B87493B}"/>
          </ac:spMkLst>
        </pc:spChg>
        <pc:spChg chg="mod">
          <ac:chgData name="David Butler" userId="1d4169bac4fa5473" providerId="LiveId" clId="{08C30437-8B93-4B29-A338-B4025CA8C3BE}" dt="2025-08-13T17:37:23.385" v="184" actId="1076"/>
          <ac:spMkLst>
            <pc:docMk/>
            <pc:sldMk cId="3962191146" sldId="305"/>
            <ac:spMk id="8" creationId="{E2437047-4450-D1EE-6957-4E59E682766E}"/>
          </ac:spMkLst>
        </pc:spChg>
        <pc:spChg chg="mod">
          <ac:chgData name="David Butler" userId="1d4169bac4fa5473" providerId="LiveId" clId="{08C30437-8B93-4B29-A338-B4025CA8C3BE}" dt="2025-08-13T17:37:19.036" v="182" actId="1076"/>
          <ac:spMkLst>
            <pc:docMk/>
            <pc:sldMk cId="3962191146" sldId="305"/>
            <ac:spMk id="11" creationId="{A3D11EA6-F8DD-2001-5805-902284CDD2EB}"/>
          </ac:spMkLst>
        </pc:spChg>
      </pc:sldChg>
      <pc:sldChg chg="delSp add mod">
        <pc:chgData name="David Butler" userId="1d4169bac4fa5473" providerId="LiveId" clId="{08C30437-8B93-4B29-A338-B4025CA8C3BE}" dt="2025-08-13T17:35:45.417" v="163" actId="478"/>
        <pc:sldMkLst>
          <pc:docMk/>
          <pc:sldMk cId="3821229299" sldId="306"/>
        </pc:sldMkLst>
        <pc:spChg chg="del">
          <ac:chgData name="David Butler" userId="1d4169bac4fa5473" providerId="LiveId" clId="{08C30437-8B93-4B29-A338-B4025CA8C3BE}" dt="2025-08-13T17:35:45.417" v="163" actId="478"/>
          <ac:spMkLst>
            <pc:docMk/>
            <pc:sldMk cId="3821229299" sldId="306"/>
            <ac:spMk id="6" creationId="{E88549AB-2DDA-8EC7-6AEF-1FD676DD40B6}"/>
          </ac:spMkLst>
        </pc:spChg>
        <pc:spChg chg="del">
          <ac:chgData name="David Butler" userId="1d4169bac4fa5473" providerId="LiveId" clId="{08C30437-8B93-4B29-A338-B4025CA8C3BE}" dt="2025-08-13T17:35:42.025" v="162" actId="478"/>
          <ac:spMkLst>
            <pc:docMk/>
            <pc:sldMk cId="3821229299" sldId="306"/>
            <ac:spMk id="10" creationId="{72F12946-0E56-23FC-062A-4F87BB09A070}"/>
          </ac:spMkLst>
        </pc:spChg>
      </pc:sldChg>
    </pc:docChg>
  </pc:docChgLst>
  <pc:docChgLst>
    <pc:chgData name="David Butler" userId="1d4169bac4fa5473" providerId="LiveId" clId="{CBB53B45-1942-481A-A320-798D61053962}"/>
    <pc:docChg chg="undo custSel addSld delSld modSld">
      <pc:chgData name="David Butler" userId="1d4169bac4fa5473" providerId="LiveId" clId="{CBB53B45-1942-481A-A320-798D61053962}" dt="2025-08-09T10:06:53.389" v="240" actId="1076"/>
      <pc:docMkLst>
        <pc:docMk/>
      </pc:docMkLst>
      <pc:sldChg chg="modSp mod">
        <pc:chgData name="David Butler" userId="1d4169bac4fa5473" providerId="LiveId" clId="{CBB53B45-1942-481A-A320-798D61053962}" dt="2025-08-09T10:04:38.524" v="192" actId="20577"/>
        <pc:sldMkLst>
          <pc:docMk/>
          <pc:sldMk cId="600683253" sldId="270"/>
        </pc:sldMkLst>
        <pc:spChg chg="mod">
          <ac:chgData name="David Butler" userId="1d4169bac4fa5473" providerId="LiveId" clId="{CBB53B45-1942-481A-A320-798D61053962}" dt="2025-08-09T10:04:38.524" v="192" actId="20577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CBB53B45-1942-481A-A320-798D61053962}" dt="2025-08-09T10:04:43.621" v="196" actId="20577"/>
        <pc:sldMkLst>
          <pc:docMk/>
          <pc:sldMk cId="1440179092" sldId="271"/>
        </pc:sldMkLst>
        <pc:spChg chg="mod">
          <ac:chgData name="David Butler" userId="1d4169bac4fa5473" providerId="LiveId" clId="{CBB53B45-1942-481A-A320-798D61053962}" dt="2025-08-09T10:04:43.621" v="196" actId="20577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CBB53B45-1942-481A-A320-798D61053962}" dt="2025-08-09T10:04:53.317" v="200" actId="1076"/>
        <pc:sldMkLst>
          <pc:docMk/>
          <pc:sldMk cId="2412835760" sldId="272"/>
        </pc:sldMkLst>
        <pc:spChg chg="mod">
          <ac:chgData name="David Butler" userId="1d4169bac4fa5473" providerId="LiveId" clId="{CBB53B45-1942-481A-A320-798D61053962}" dt="2025-08-09T10:04:53.317" v="200" actId="1076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CBB53B45-1942-481A-A320-798D61053962}" dt="2025-08-09T10:02:51.768" v="91" actId="20577"/>
        <pc:sldMkLst>
          <pc:docMk/>
          <pc:sldMk cId="433527640" sldId="284"/>
        </pc:sldMkLst>
        <pc:spChg chg="mod">
          <ac:chgData name="David Butler" userId="1d4169bac4fa5473" providerId="LiveId" clId="{CBB53B45-1942-481A-A320-798D61053962}" dt="2025-08-09T10:02:30.629" v="38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CBB53B45-1942-481A-A320-798D61053962}" dt="2025-08-09T10:02:51.768" v="91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CBB53B45-1942-481A-A320-798D61053962}" dt="2025-08-09T10:05:16.559" v="211" actId="1076"/>
        <pc:sldMkLst>
          <pc:docMk/>
          <pc:sldMk cId="2013782049" sldId="288"/>
        </pc:sldMkLst>
        <pc:spChg chg="mod">
          <ac:chgData name="David Butler" userId="1d4169bac4fa5473" providerId="LiveId" clId="{CBB53B45-1942-481A-A320-798D61053962}" dt="2025-08-09T10:03:26.498" v="137" actId="20577"/>
          <ac:spMkLst>
            <pc:docMk/>
            <pc:sldMk cId="2013782049" sldId="288"/>
            <ac:spMk id="3" creationId="{E1B0DF96-A6EC-7B66-09B6-3F66E10BE99D}"/>
          </ac:spMkLst>
        </pc:spChg>
        <pc:spChg chg="add mod">
          <ac:chgData name="David Butler" userId="1d4169bac4fa5473" providerId="LiveId" clId="{CBB53B45-1942-481A-A320-798D61053962}" dt="2025-08-09T10:03:49.658" v="152" actId="20577"/>
          <ac:spMkLst>
            <pc:docMk/>
            <pc:sldMk cId="2013782049" sldId="288"/>
            <ac:spMk id="4" creationId="{EAC4152A-7376-D4C8-7DBE-537D2D422D2C}"/>
          </ac:spMkLst>
        </pc:spChg>
        <pc:spChg chg="add mod">
          <ac:chgData name="David Butler" userId="1d4169bac4fa5473" providerId="LiveId" clId="{CBB53B45-1942-481A-A320-798D61053962}" dt="2025-08-09T10:04:10.356" v="167" actId="20577"/>
          <ac:spMkLst>
            <pc:docMk/>
            <pc:sldMk cId="2013782049" sldId="288"/>
            <ac:spMk id="6" creationId="{91B94888-69FE-137E-AF94-E85954B176EF}"/>
          </ac:spMkLst>
        </pc:spChg>
        <pc:spChg chg="mod">
          <ac:chgData name="David Butler" userId="1d4169bac4fa5473" providerId="LiveId" clId="{CBB53B45-1942-481A-A320-798D61053962}" dt="2025-08-09T10:03:22.860" v="130" actId="20577"/>
          <ac:spMkLst>
            <pc:docMk/>
            <pc:sldMk cId="2013782049" sldId="288"/>
            <ac:spMk id="7" creationId="{3B3DB203-654A-7641-5AE4-AEDBD3BA43A7}"/>
          </ac:spMkLst>
        </pc:spChg>
        <pc:spChg chg="mod">
          <ac:chgData name="David Butler" userId="1d4169bac4fa5473" providerId="LiveId" clId="{CBB53B45-1942-481A-A320-798D61053962}" dt="2025-08-09T10:03:07.538" v="107" actId="20577"/>
          <ac:spMkLst>
            <pc:docMk/>
            <pc:sldMk cId="2013782049" sldId="288"/>
            <ac:spMk id="10" creationId="{8C8A64E4-0756-FE72-CF52-7CE001B75A75}"/>
          </ac:spMkLst>
        </pc:spChg>
      </pc:sldChg>
      <pc:sldChg chg="modSp mod">
        <pc:chgData name="David Butler" userId="1d4169bac4fa5473" providerId="LiveId" clId="{CBB53B45-1942-481A-A320-798D61053962}" dt="2025-08-09T10:04:26.047" v="181" actId="14100"/>
        <pc:sldMkLst>
          <pc:docMk/>
          <pc:sldMk cId="2680864735" sldId="293"/>
        </pc:sldMkLst>
        <pc:spChg chg="mod">
          <ac:chgData name="David Butler" userId="1d4169bac4fa5473" providerId="LiveId" clId="{CBB53B45-1942-481A-A320-798D61053962}" dt="2025-08-09T10:04:26.047" v="181" actId="14100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CBB53B45-1942-481A-A320-798D61053962}" dt="2025-08-09T10:04:30.667" v="185" actId="20577"/>
        <pc:sldMkLst>
          <pc:docMk/>
          <pc:sldMk cId="741386051" sldId="294"/>
        </pc:sldMkLst>
        <pc:spChg chg="mod">
          <ac:chgData name="David Butler" userId="1d4169bac4fa5473" providerId="LiveId" clId="{CBB53B45-1942-481A-A320-798D61053962}" dt="2025-08-09T10:04:30.667" v="185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CBB53B45-1942-481A-A320-798D61053962}" dt="2025-08-09T10:04:34.347" v="188" actId="20577"/>
        <pc:sldMkLst>
          <pc:docMk/>
          <pc:sldMk cId="712021484" sldId="295"/>
        </pc:sldMkLst>
        <pc:spChg chg="mod">
          <ac:chgData name="David Butler" userId="1d4169bac4fa5473" providerId="LiveId" clId="{CBB53B45-1942-481A-A320-798D61053962}" dt="2025-08-09T10:04:34.347" v="188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CBB53B45-1942-481A-A320-798D61053962}" dt="2025-08-09T10:04:19.644" v="173" actId="20577"/>
        <pc:sldMkLst>
          <pc:docMk/>
          <pc:sldMk cId="1236964882" sldId="296"/>
        </pc:sldMkLst>
        <pc:spChg chg="mod">
          <ac:chgData name="David Butler" userId="1d4169bac4fa5473" providerId="LiveId" clId="{CBB53B45-1942-481A-A320-798D61053962}" dt="2025-08-09T10:04:19.644" v="173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">
        <pc:chgData name="David Butler" userId="1d4169bac4fa5473" providerId="LiveId" clId="{CBB53B45-1942-481A-A320-798D61053962}" dt="2025-08-09T10:04:15.711" v="168" actId="47"/>
        <pc:sldMkLst>
          <pc:docMk/>
          <pc:sldMk cId="83430663" sldId="297"/>
        </pc:sldMkLst>
      </pc:sldChg>
      <pc:sldChg chg="addSp delSp modSp add mod">
        <pc:chgData name="David Butler" userId="1d4169bac4fa5473" providerId="LiveId" clId="{CBB53B45-1942-481A-A320-798D61053962}" dt="2025-08-09T10:05:59.811" v="225" actId="1076"/>
        <pc:sldMkLst>
          <pc:docMk/>
          <pc:sldMk cId="4112623047" sldId="297"/>
        </pc:sldMkLst>
      </pc:sldChg>
      <pc:sldChg chg="del">
        <pc:chgData name="David Butler" userId="1d4169bac4fa5473" providerId="LiveId" clId="{CBB53B45-1942-481A-A320-798D61053962}" dt="2025-08-09T10:04:15.893" v="169" actId="47"/>
        <pc:sldMkLst>
          <pc:docMk/>
          <pc:sldMk cId="2078648271" sldId="298"/>
        </pc:sldMkLst>
      </pc:sldChg>
      <pc:sldChg chg="delSp modSp add mod">
        <pc:chgData name="David Butler" userId="1d4169bac4fa5473" providerId="LiveId" clId="{CBB53B45-1942-481A-A320-798D61053962}" dt="2025-08-09T10:06:21.116" v="231" actId="1076"/>
        <pc:sldMkLst>
          <pc:docMk/>
          <pc:sldMk cId="2518524692" sldId="298"/>
        </pc:sldMkLst>
      </pc:sldChg>
      <pc:sldChg chg="del">
        <pc:chgData name="David Butler" userId="1d4169bac4fa5473" providerId="LiveId" clId="{CBB53B45-1942-481A-A320-798D61053962}" dt="2025-08-09T10:04:16.086" v="170" actId="47"/>
        <pc:sldMkLst>
          <pc:docMk/>
          <pc:sldMk cId="49023220" sldId="299"/>
        </pc:sldMkLst>
      </pc:sldChg>
      <pc:sldChg chg="delSp modSp add mod">
        <pc:chgData name="David Butler" userId="1d4169bac4fa5473" providerId="LiveId" clId="{CBB53B45-1942-481A-A320-798D61053962}" dt="2025-08-09T10:06:53.389" v="240" actId="1076"/>
        <pc:sldMkLst>
          <pc:docMk/>
          <pc:sldMk cId="789901932" sldId="299"/>
        </pc:sldMkLst>
      </pc:sldChg>
      <pc:sldChg chg="del">
        <pc:chgData name="David Butler" userId="1d4169bac4fa5473" providerId="LiveId" clId="{CBB53B45-1942-481A-A320-798D61053962}" dt="2025-08-09T10:04:16.759" v="171" actId="47"/>
        <pc:sldMkLst>
          <pc:docMk/>
          <pc:sldMk cId="2997380807" sldId="300"/>
        </pc:sldMkLst>
      </pc:sldChg>
      <pc:sldChg chg="delSp modSp add mod">
        <pc:chgData name="David Butler" userId="1d4169bac4fa5473" providerId="LiveId" clId="{CBB53B45-1942-481A-A320-798D61053962}" dt="2025-08-09T10:05:34.692" v="216" actId="1076"/>
        <pc:sldMkLst>
          <pc:docMk/>
          <pc:sldMk cId="3676981358" sldId="300"/>
        </pc:sldMkLst>
      </pc:sldChg>
      <pc:sldChg chg="add del">
        <pc:chgData name="David Butler" userId="1d4169bac4fa5473" providerId="LiveId" clId="{CBB53B45-1942-481A-A320-798D61053962}" dt="2025-08-09T10:05:00.740" v="206" actId="47"/>
        <pc:sldMkLst>
          <pc:docMk/>
          <pc:sldMk cId="1326702288" sldId="301"/>
        </pc:sldMkLst>
      </pc:sldChg>
    </pc:docChg>
  </pc:docChgLst>
  <pc:docChgLst>
    <pc:chgData name="David Butler" userId="1d4169bac4fa5473" providerId="LiveId" clId="{E19CE647-4B9B-4C46-9BC4-3752956CC69B}"/>
    <pc:docChg chg="undo custSel addSld delSld modSld">
      <pc:chgData name="David Butler" userId="1d4169bac4fa5473" providerId="LiveId" clId="{E19CE647-4B9B-4C46-9BC4-3752956CC69B}" dt="2025-08-09T08:49:10.320" v="282" actId="1076"/>
      <pc:docMkLst>
        <pc:docMk/>
      </pc:docMkLst>
      <pc:sldChg chg="modSp mod">
        <pc:chgData name="David Butler" userId="1d4169bac4fa5473" providerId="LiveId" clId="{E19CE647-4B9B-4C46-9BC4-3752956CC69B}" dt="2025-08-09T08:46:02.663" v="183" actId="20577"/>
        <pc:sldMkLst>
          <pc:docMk/>
          <pc:sldMk cId="382111458" sldId="269"/>
        </pc:sldMkLst>
        <pc:spChg chg="mod">
          <ac:chgData name="David Butler" userId="1d4169bac4fa5473" providerId="LiveId" clId="{E19CE647-4B9B-4C46-9BC4-3752956CC69B}" dt="2025-08-09T08:46:02.663" v="183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E19CE647-4B9B-4C46-9BC4-3752956CC69B}" dt="2025-08-09T08:46:32.319" v="205" actId="1076"/>
        <pc:sldMkLst>
          <pc:docMk/>
          <pc:sldMk cId="600683253" sldId="270"/>
        </pc:sldMkLst>
        <pc:spChg chg="mod">
          <ac:chgData name="David Butler" userId="1d4169bac4fa5473" providerId="LiveId" clId="{E19CE647-4B9B-4C46-9BC4-3752956CC69B}" dt="2025-08-09T08:46:32.319" v="205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E19CE647-4B9B-4C46-9BC4-3752956CC69B}" dt="2025-08-09T08:46:56.763" v="224" actId="1076"/>
        <pc:sldMkLst>
          <pc:docMk/>
          <pc:sldMk cId="1440179092" sldId="271"/>
        </pc:sldMkLst>
        <pc:spChg chg="mod">
          <ac:chgData name="David Butler" userId="1d4169bac4fa5473" providerId="LiveId" clId="{E19CE647-4B9B-4C46-9BC4-3752956CC69B}" dt="2025-08-09T08:46:56.763" v="224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E19CE647-4B9B-4C46-9BC4-3752956CC69B}" dt="2025-08-09T08:46:59.761" v="228" actId="20577"/>
        <pc:sldMkLst>
          <pc:docMk/>
          <pc:sldMk cId="2412835760" sldId="272"/>
        </pc:sldMkLst>
        <pc:spChg chg="mod">
          <ac:chgData name="David Butler" userId="1d4169bac4fa5473" providerId="LiveId" clId="{E19CE647-4B9B-4C46-9BC4-3752956CC69B}" dt="2025-08-09T08:46:59.761" v="228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del">
        <pc:chgData name="David Butler" userId="1d4169bac4fa5473" providerId="LiveId" clId="{E19CE647-4B9B-4C46-9BC4-3752956CC69B}" dt="2025-08-09T08:47:01.966" v="229" actId="47"/>
        <pc:sldMkLst>
          <pc:docMk/>
          <pc:sldMk cId="2880101976" sldId="273"/>
        </pc:sldMkLst>
      </pc:sldChg>
      <pc:sldChg chg="modSp mod">
        <pc:chgData name="David Butler" userId="1d4169bac4fa5473" providerId="LiveId" clId="{E19CE647-4B9B-4C46-9BC4-3752956CC69B}" dt="2025-08-09T08:43:50.819" v="93" actId="20577"/>
        <pc:sldMkLst>
          <pc:docMk/>
          <pc:sldMk cId="433527640" sldId="284"/>
        </pc:sldMkLst>
        <pc:spChg chg="mod">
          <ac:chgData name="David Butler" userId="1d4169bac4fa5473" providerId="LiveId" clId="{E19CE647-4B9B-4C46-9BC4-3752956CC69B}" dt="2025-08-09T08:42:49.071" v="37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E19CE647-4B9B-4C46-9BC4-3752956CC69B}" dt="2025-08-09T08:43:50.819" v="93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E19CE647-4B9B-4C46-9BC4-3752956CC69B}" dt="2025-08-09T08:47:19.002" v="237" actId="1076"/>
        <pc:sldMkLst>
          <pc:docMk/>
          <pc:sldMk cId="2013782049" sldId="288"/>
        </pc:sldMkLst>
        <pc:spChg chg="mod">
          <ac:chgData name="David Butler" userId="1d4169bac4fa5473" providerId="LiveId" clId="{E19CE647-4B9B-4C46-9BC4-3752956CC69B}" dt="2025-08-09T08:44:37.948" v="136" actId="20577"/>
          <ac:spMkLst>
            <pc:docMk/>
            <pc:sldMk cId="2013782049" sldId="288"/>
            <ac:spMk id="7" creationId="{3B3DB203-654A-7641-5AE4-AEDBD3BA43A7}"/>
          </ac:spMkLst>
        </pc:spChg>
        <pc:spChg chg="mod">
          <ac:chgData name="David Butler" userId="1d4169bac4fa5473" providerId="LiveId" clId="{E19CE647-4B9B-4C46-9BC4-3752956CC69B}" dt="2025-08-09T08:44:47.778" v="141" actId="14100"/>
          <ac:spMkLst>
            <pc:docMk/>
            <pc:sldMk cId="2013782049" sldId="288"/>
            <ac:spMk id="10" creationId="{8C8A64E4-0756-FE72-CF52-7CE001B75A75}"/>
          </ac:spMkLst>
        </pc:spChg>
      </pc:sldChg>
      <pc:sldChg chg="modSp mod">
        <pc:chgData name="David Butler" userId="1d4169bac4fa5473" providerId="LiveId" clId="{E19CE647-4B9B-4C46-9BC4-3752956CC69B}" dt="2025-08-09T08:46:10.961" v="193" actId="20577"/>
        <pc:sldMkLst>
          <pc:docMk/>
          <pc:sldMk cId="2066152977" sldId="292"/>
        </pc:sldMkLst>
        <pc:spChg chg="mod">
          <ac:chgData name="David Butler" userId="1d4169bac4fa5473" providerId="LiveId" clId="{E19CE647-4B9B-4C46-9BC4-3752956CC69B}" dt="2025-08-09T08:46:10.961" v="193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E19CE647-4B9B-4C46-9BC4-3752956CC69B}" dt="2025-08-09T08:46:19.373" v="199" actId="122"/>
        <pc:sldMkLst>
          <pc:docMk/>
          <pc:sldMk cId="2680864735" sldId="293"/>
        </pc:sldMkLst>
        <pc:spChg chg="mod">
          <ac:chgData name="David Butler" userId="1d4169bac4fa5473" providerId="LiveId" clId="{E19CE647-4B9B-4C46-9BC4-3752956CC69B}" dt="2025-08-09T08:46:19.373" v="199" actId="122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E19CE647-4B9B-4C46-9BC4-3752956CC69B}" dt="2025-08-09T08:46:42.861" v="210" actId="1076"/>
        <pc:sldMkLst>
          <pc:docMk/>
          <pc:sldMk cId="741386051" sldId="294"/>
        </pc:sldMkLst>
        <pc:spChg chg="mod">
          <ac:chgData name="David Butler" userId="1d4169bac4fa5473" providerId="LiveId" clId="{E19CE647-4B9B-4C46-9BC4-3752956CC69B}" dt="2025-08-09T08:46:42.861" v="210" actId="1076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E19CE647-4B9B-4C46-9BC4-3752956CC69B}" dt="2025-08-09T08:46:50.713" v="219" actId="20577"/>
        <pc:sldMkLst>
          <pc:docMk/>
          <pc:sldMk cId="712021484" sldId="295"/>
        </pc:sldMkLst>
        <pc:spChg chg="mod">
          <ac:chgData name="David Butler" userId="1d4169bac4fa5473" providerId="LiveId" clId="{E19CE647-4B9B-4C46-9BC4-3752956CC69B}" dt="2025-08-09T08:46:50.713" v="219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E19CE647-4B9B-4C46-9BC4-3752956CC69B}" dt="2025-08-09T08:46:06.089" v="185" actId="20577"/>
        <pc:sldMkLst>
          <pc:docMk/>
          <pc:sldMk cId="1236964882" sldId="296"/>
        </pc:sldMkLst>
        <pc:spChg chg="mod">
          <ac:chgData name="David Butler" userId="1d4169bac4fa5473" providerId="LiveId" clId="{E19CE647-4B9B-4C46-9BC4-3752956CC69B}" dt="2025-08-09T08:46:06.089" v="185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Sp modSp add mod">
        <pc:chgData name="David Butler" userId="1d4169bac4fa5473" providerId="LiveId" clId="{E19CE647-4B9B-4C46-9BC4-3752956CC69B}" dt="2025-08-09T08:47:36.869" v="246" actId="1076"/>
        <pc:sldMkLst>
          <pc:docMk/>
          <pc:sldMk cId="3295370546" sldId="297"/>
        </pc:sldMkLst>
      </pc:sldChg>
      <pc:sldChg chg="del">
        <pc:chgData name="David Butler" userId="1d4169bac4fa5473" providerId="LiveId" clId="{E19CE647-4B9B-4C46-9BC4-3752956CC69B}" dt="2025-08-09T08:45:56.379" v="175" actId="47"/>
        <pc:sldMkLst>
          <pc:docMk/>
          <pc:sldMk cId="3721678615" sldId="297"/>
        </pc:sldMkLst>
      </pc:sldChg>
      <pc:sldChg chg="delSp modSp add mod">
        <pc:chgData name="David Butler" userId="1d4169bac4fa5473" providerId="LiveId" clId="{E19CE647-4B9B-4C46-9BC4-3752956CC69B}" dt="2025-08-09T08:47:56.956" v="255" actId="1076"/>
        <pc:sldMkLst>
          <pc:docMk/>
          <pc:sldMk cId="734923773" sldId="298"/>
        </pc:sldMkLst>
      </pc:sldChg>
      <pc:sldChg chg="del">
        <pc:chgData name="David Butler" userId="1d4169bac4fa5473" providerId="LiveId" clId="{E19CE647-4B9B-4C46-9BC4-3752956CC69B}" dt="2025-08-09T08:45:56.959" v="176" actId="47"/>
        <pc:sldMkLst>
          <pc:docMk/>
          <pc:sldMk cId="4006559877" sldId="298"/>
        </pc:sldMkLst>
      </pc:sldChg>
      <pc:sldChg chg="delSp modSp add mod">
        <pc:chgData name="David Butler" userId="1d4169bac4fa5473" providerId="LiveId" clId="{E19CE647-4B9B-4C46-9BC4-3752956CC69B}" dt="2025-08-09T08:48:23.201" v="267" actId="1076"/>
        <pc:sldMkLst>
          <pc:docMk/>
          <pc:sldMk cId="331219654" sldId="299"/>
        </pc:sldMkLst>
      </pc:sldChg>
      <pc:sldChg chg="del">
        <pc:chgData name="David Butler" userId="1d4169bac4fa5473" providerId="LiveId" clId="{E19CE647-4B9B-4C46-9BC4-3752956CC69B}" dt="2025-08-09T08:45:57.630" v="177" actId="47"/>
        <pc:sldMkLst>
          <pc:docMk/>
          <pc:sldMk cId="2877572591" sldId="299"/>
        </pc:sldMkLst>
      </pc:sldChg>
      <pc:sldChg chg="addSp delSp modSp add mod">
        <pc:chgData name="David Butler" userId="1d4169bac4fa5473" providerId="LiveId" clId="{E19CE647-4B9B-4C46-9BC4-3752956CC69B}" dt="2025-08-09T08:49:10.320" v="282" actId="1076"/>
        <pc:sldMkLst>
          <pc:docMk/>
          <pc:sldMk cId="1704740825" sldId="300"/>
        </pc:sldMkLst>
      </pc:sldChg>
      <pc:sldChg chg="del">
        <pc:chgData name="David Butler" userId="1d4169bac4fa5473" providerId="LiveId" clId="{E19CE647-4B9B-4C46-9BC4-3752956CC69B}" dt="2025-08-09T08:45:58.315" v="178" actId="47"/>
        <pc:sldMkLst>
          <pc:docMk/>
          <pc:sldMk cId="2425506548" sldId="300"/>
        </pc:sldMkLst>
      </pc:sldChg>
      <pc:sldChg chg="del">
        <pc:chgData name="David Butler" userId="1d4169bac4fa5473" providerId="LiveId" clId="{E19CE647-4B9B-4C46-9BC4-3752956CC69B}" dt="2025-08-09T08:45:59.046" v="179" actId="47"/>
        <pc:sldMkLst>
          <pc:docMk/>
          <pc:sldMk cId="2717723411" sldId="301"/>
        </pc:sldMkLst>
      </pc:sldChg>
    </pc:docChg>
  </pc:docChgLst>
  <pc:docChgLst>
    <pc:chgData name="David Butler" userId="1d4169bac4fa5473" providerId="LiveId" clId="{9E72F832-12AF-4156-BA52-A7A45CA3D45E}"/>
    <pc:docChg chg="custSel addSld delSld modSld">
      <pc:chgData name="David Butler" userId="1d4169bac4fa5473" providerId="LiveId" clId="{9E72F832-12AF-4156-BA52-A7A45CA3D45E}" dt="2025-08-13T17:14:02.573" v="221" actId="1076"/>
      <pc:docMkLst>
        <pc:docMk/>
      </pc:docMkLst>
      <pc:sldChg chg="modSp mod">
        <pc:chgData name="David Butler" userId="1d4169bac4fa5473" providerId="LiveId" clId="{9E72F832-12AF-4156-BA52-A7A45CA3D45E}" dt="2025-08-13T17:12:06.962" v="172" actId="20577"/>
        <pc:sldMkLst>
          <pc:docMk/>
          <pc:sldMk cId="600683253" sldId="270"/>
        </pc:sldMkLst>
        <pc:spChg chg="mod">
          <ac:chgData name="David Butler" userId="1d4169bac4fa5473" providerId="LiveId" clId="{9E72F832-12AF-4156-BA52-A7A45CA3D45E}" dt="2025-08-13T17:12:06.962" v="172" actId="20577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9E72F832-12AF-4156-BA52-A7A45CA3D45E}" dt="2025-08-13T17:12:14.762" v="182" actId="20577"/>
        <pc:sldMkLst>
          <pc:docMk/>
          <pc:sldMk cId="1440179092" sldId="271"/>
        </pc:sldMkLst>
        <pc:spChg chg="mod">
          <ac:chgData name="David Butler" userId="1d4169bac4fa5473" providerId="LiveId" clId="{9E72F832-12AF-4156-BA52-A7A45CA3D45E}" dt="2025-08-13T17:12:14.762" v="182" actId="20577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9E72F832-12AF-4156-BA52-A7A45CA3D45E}" dt="2025-08-13T17:12:24.654" v="191" actId="1076"/>
        <pc:sldMkLst>
          <pc:docMk/>
          <pc:sldMk cId="2412835760" sldId="272"/>
        </pc:sldMkLst>
        <pc:spChg chg="mod">
          <ac:chgData name="David Butler" userId="1d4169bac4fa5473" providerId="LiveId" clId="{9E72F832-12AF-4156-BA52-A7A45CA3D45E}" dt="2025-08-13T17:12:24.654" v="191" actId="1076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9E72F832-12AF-4156-BA52-A7A45CA3D45E}" dt="2025-08-13T17:10:18.239" v="86" actId="403"/>
        <pc:sldMkLst>
          <pc:docMk/>
          <pc:sldMk cId="433527640" sldId="284"/>
        </pc:sldMkLst>
        <pc:spChg chg="mod">
          <ac:chgData name="David Butler" userId="1d4169bac4fa5473" providerId="LiveId" clId="{9E72F832-12AF-4156-BA52-A7A45CA3D45E}" dt="2025-08-13T17:09:20.979" v="40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9E72F832-12AF-4156-BA52-A7A45CA3D45E}" dt="2025-08-13T17:10:18.239" v="86" actId="403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9E72F832-12AF-4156-BA52-A7A45CA3D45E}" dt="2025-08-13T17:12:50.630" v="200" actId="1076"/>
        <pc:sldMkLst>
          <pc:docMk/>
          <pc:sldMk cId="2013782049" sldId="288"/>
        </pc:sldMkLst>
        <pc:spChg chg="add mod">
          <ac:chgData name="David Butler" userId="1d4169bac4fa5473" providerId="LiveId" clId="{9E72F832-12AF-4156-BA52-A7A45CA3D45E}" dt="2025-08-13T17:11:21.841" v="137" actId="20577"/>
          <ac:spMkLst>
            <pc:docMk/>
            <pc:sldMk cId="2013782049" sldId="288"/>
            <ac:spMk id="2" creationId="{34541331-3388-1314-42BA-04B75C63C8DE}"/>
          </ac:spMkLst>
        </pc:spChg>
        <pc:spChg chg="mod">
          <ac:chgData name="David Butler" userId="1d4169bac4fa5473" providerId="LiveId" clId="{9E72F832-12AF-4156-BA52-A7A45CA3D45E}" dt="2025-08-13T17:10:42.632" v="111" actId="14100"/>
          <ac:spMkLst>
            <pc:docMk/>
            <pc:sldMk cId="2013782049" sldId="288"/>
            <ac:spMk id="3" creationId="{E1B0DF96-A6EC-7B66-09B6-3F66E10BE99D}"/>
          </ac:spMkLst>
        </pc:spChg>
        <pc:spChg chg="mod">
          <ac:chgData name="David Butler" userId="1d4169bac4fa5473" providerId="LiveId" clId="{9E72F832-12AF-4156-BA52-A7A45CA3D45E}" dt="2025-08-13T17:12:50.630" v="200" actId="1076"/>
          <ac:spMkLst>
            <pc:docMk/>
            <pc:sldMk cId="2013782049" sldId="288"/>
            <ac:spMk id="4" creationId="{EAC4152A-7376-D4C8-7DBE-537D2D422D2C}"/>
          </ac:spMkLst>
        </pc:spChg>
        <pc:spChg chg="del mod">
          <ac:chgData name="David Butler" userId="1d4169bac4fa5473" providerId="LiveId" clId="{9E72F832-12AF-4156-BA52-A7A45CA3D45E}" dt="2025-08-13T17:12:43.659" v="197" actId="478"/>
          <ac:spMkLst>
            <pc:docMk/>
            <pc:sldMk cId="2013782049" sldId="288"/>
            <ac:spMk id="5" creationId="{772D8873-4467-9275-C8B5-B875B7D9FCAC}"/>
          </ac:spMkLst>
        </pc:spChg>
        <pc:spChg chg="mod">
          <ac:chgData name="David Butler" userId="1d4169bac4fa5473" providerId="LiveId" clId="{9E72F832-12AF-4156-BA52-A7A45CA3D45E}" dt="2025-08-13T17:10:50.334" v="120" actId="20577"/>
          <ac:spMkLst>
            <pc:docMk/>
            <pc:sldMk cId="2013782049" sldId="288"/>
            <ac:spMk id="6" creationId="{91B94888-69FE-137E-AF94-E85954B176EF}"/>
          </ac:spMkLst>
        </pc:spChg>
        <pc:spChg chg="mod">
          <ac:chgData name="David Butler" userId="1d4169bac4fa5473" providerId="LiveId" clId="{9E72F832-12AF-4156-BA52-A7A45CA3D45E}" dt="2025-08-13T17:10:47.191" v="117" actId="20577"/>
          <ac:spMkLst>
            <pc:docMk/>
            <pc:sldMk cId="2013782049" sldId="288"/>
            <ac:spMk id="7" creationId="{3B3DB203-654A-7641-5AE4-AEDBD3BA43A7}"/>
          </ac:spMkLst>
        </pc:spChg>
        <pc:spChg chg="add mod">
          <ac:chgData name="David Butler" userId="1d4169bac4fa5473" providerId="LiveId" clId="{9E72F832-12AF-4156-BA52-A7A45CA3D45E}" dt="2025-08-13T17:11:36.419" v="145" actId="1076"/>
          <ac:spMkLst>
            <pc:docMk/>
            <pc:sldMk cId="2013782049" sldId="288"/>
            <ac:spMk id="8" creationId="{BDD5DEBB-55E7-88FC-EC54-3E7C444BD375}"/>
          </ac:spMkLst>
        </pc:spChg>
        <pc:spChg chg="mod">
          <ac:chgData name="David Butler" userId="1d4169bac4fa5473" providerId="LiveId" clId="{9E72F832-12AF-4156-BA52-A7A45CA3D45E}" dt="2025-08-13T17:12:48.255" v="199" actId="1076"/>
          <ac:spMkLst>
            <pc:docMk/>
            <pc:sldMk cId="2013782049" sldId="288"/>
            <ac:spMk id="9" creationId="{3F31409A-6B84-09CA-0B69-8E7D2F16486D}"/>
          </ac:spMkLst>
        </pc:spChg>
        <pc:spChg chg="mod">
          <ac:chgData name="David Butler" userId="1d4169bac4fa5473" providerId="LiveId" clId="{9E72F832-12AF-4156-BA52-A7A45CA3D45E}" dt="2025-08-13T17:10:56.206" v="125" actId="20577"/>
          <ac:spMkLst>
            <pc:docMk/>
            <pc:sldMk cId="2013782049" sldId="288"/>
            <ac:spMk id="10" creationId="{8C8A64E4-0756-FE72-CF52-7CE001B75A75}"/>
          </ac:spMkLst>
        </pc:spChg>
        <pc:spChg chg="del mod">
          <ac:chgData name="David Butler" userId="1d4169bac4fa5473" providerId="LiveId" clId="{9E72F832-12AF-4156-BA52-A7A45CA3D45E}" dt="2025-08-13T17:12:40.684" v="196" actId="478"/>
          <ac:spMkLst>
            <pc:docMk/>
            <pc:sldMk cId="2013782049" sldId="288"/>
            <ac:spMk id="11" creationId="{7EAF4343-30D2-BDED-2003-FBD47C56CE97}"/>
          </ac:spMkLst>
        </pc:spChg>
      </pc:sldChg>
      <pc:sldChg chg="modSp mod">
        <pc:chgData name="David Butler" userId="1d4169bac4fa5473" providerId="LiveId" clId="{9E72F832-12AF-4156-BA52-A7A45CA3D45E}" dt="2025-08-13T17:11:55.378" v="160" actId="20577"/>
        <pc:sldMkLst>
          <pc:docMk/>
          <pc:sldMk cId="2066152977" sldId="292"/>
        </pc:sldMkLst>
        <pc:spChg chg="mod">
          <ac:chgData name="David Butler" userId="1d4169bac4fa5473" providerId="LiveId" clId="{9E72F832-12AF-4156-BA52-A7A45CA3D45E}" dt="2025-08-13T17:11:55.378" v="160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9E72F832-12AF-4156-BA52-A7A45CA3D45E}" dt="2025-08-13T17:11:58.689" v="164" actId="20577"/>
        <pc:sldMkLst>
          <pc:docMk/>
          <pc:sldMk cId="2680864735" sldId="293"/>
        </pc:sldMkLst>
        <pc:spChg chg="mod">
          <ac:chgData name="David Butler" userId="1d4169bac4fa5473" providerId="LiveId" clId="{9E72F832-12AF-4156-BA52-A7A45CA3D45E}" dt="2025-08-13T17:11:58.689" v="164" actId="20577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9E72F832-12AF-4156-BA52-A7A45CA3D45E}" dt="2025-08-13T17:12:02.906" v="169" actId="20577"/>
        <pc:sldMkLst>
          <pc:docMk/>
          <pc:sldMk cId="741386051" sldId="294"/>
        </pc:sldMkLst>
        <pc:spChg chg="mod">
          <ac:chgData name="David Butler" userId="1d4169bac4fa5473" providerId="LiveId" clId="{9E72F832-12AF-4156-BA52-A7A45CA3D45E}" dt="2025-08-13T17:12:02.906" v="169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9E72F832-12AF-4156-BA52-A7A45CA3D45E}" dt="2025-08-13T17:12:10.875" v="178" actId="20577"/>
        <pc:sldMkLst>
          <pc:docMk/>
          <pc:sldMk cId="712021484" sldId="295"/>
        </pc:sldMkLst>
        <pc:spChg chg="mod">
          <ac:chgData name="David Butler" userId="1d4169bac4fa5473" providerId="LiveId" clId="{9E72F832-12AF-4156-BA52-A7A45CA3D45E}" dt="2025-08-13T17:12:10.875" v="178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9E72F832-12AF-4156-BA52-A7A45CA3D45E}" dt="2025-08-13T17:11:51.489" v="157" actId="20577"/>
        <pc:sldMkLst>
          <pc:docMk/>
          <pc:sldMk cId="1236964882" sldId="296"/>
        </pc:sldMkLst>
        <pc:spChg chg="mod">
          <ac:chgData name="David Butler" userId="1d4169bac4fa5473" providerId="LiveId" clId="{9E72F832-12AF-4156-BA52-A7A45CA3D45E}" dt="2025-08-13T17:11:51.489" v="157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Sp modSp add mod">
        <pc:chgData name="David Butler" userId="1d4169bac4fa5473" providerId="LiveId" clId="{9E72F832-12AF-4156-BA52-A7A45CA3D45E}" dt="2025-08-13T17:13:36.350" v="214" actId="1076"/>
        <pc:sldMkLst>
          <pc:docMk/>
          <pc:sldMk cId="2138375576" sldId="297"/>
        </pc:sldMkLst>
        <pc:spChg chg="del">
          <ac:chgData name="David Butler" userId="1d4169bac4fa5473" providerId="LiveId" clId="{9E72F832-12AF-4156-BA52-A7A45CA3D45E}" dt="2025-08-13T17:13:31.733" v="212" actId="478"/>
          <ac:spMkLst>
            <pc:docMk/>
            <pc:sldMk cId="2138375576" sldId="297"/>
            <ac:spMk id="4" creationId="{7E7C2906-20BE-697A-D3B6-010CC9BBF7B7}"/>
          </ac:spMkLst>
        </pc:spChg>
        <pc:spChg chg="del">
          <ac:chgData name="David Butler" userId="1d4169bac4fa5473" providerId="LiveId" clId="{9E72F832-12AF-4156-BA52-A7A45CA3D45E}" dt="2025-08-13T17:13:34.238" v="213" actId="478"/>
          <ac:spMkLst>
            <pc:docMk/>
            <pc:sldMk cId="2138375576" sldId="297"/>
            <ac:spMk id="7" creationId="{10646ADA-5CAC-329A-B559-D1F687E16BB1}"/>
          </ac:spMkLst>
        </pc:spChg>
        <pc:spChg chg="mod">
          <ac:chgData name="David Butler" userId="1d4169bac4fa5473" providerId="LiveId" clId="{9E72F832-12AF-4156-BA52-A7A45CA3D45E}" dt="2025-08-13T17:13:36.350" v="214" actId="1076"/>
          <ac:spMkLst>
            <pc:docMk/>
            <pc:sldMk cId="2138375576" sldId="297"/>
            <ac:spMk id="8" creationId="{D63A1017-6E0E-E140-B26E-3A6AB0052091}"/>
          </ac:spMkLst>
        </pc:spChg>
      </pc:sldChg>
      <pc:sldChg chg="del">
        <pc:chgData name="David Butler" userId="1d4169bac4fa5473" providerId="LiveId" clId="{9E72F832-12AF-4156-BA52-A7A45CA3D45E}" dt="2025-08-13T17:11:42.047" v="146" actId="47"/>
        <pc:sldMkLst>
          <pc:docMk/>
          <pc:sldMk cId="4112623047" sldId="297"/>
        </pc:sldMkLst>
      </pc:sldChg>
      <pc:sldChg chg="delSp modSp add mod">
        <pc:chgData name="David Butler" userId="1d4169bac4fa5473" providerId="LiveId" clId="{9E72F832-12AF-4156-BA52-A7A45CA3D45E}" dt="2025-08-13T17:14:02.573" v="221" actId="1076"/>
        <pc:sldMkLst>
          <pc:docMk/>
          <pc:sldMk cId="1719643408" sldId="298"/>
        </pc:sldMkLst>
        <pc:spChg chg="mod">
          <ac:chgData name="David Butler" userId="1d4169bac4fa5473" providerId="LiveId" clId="{9E72F832-12AF-4156-BA52-A7A45CA3D45E}" dt="2025-08-13T17:13:53.736" v="219" actId="1076"/>
          <ac:spMkLst>
            <pc:docMk/>
            <pc:sldMk cId="1719643408" sldId="298"/>
            <ac:spMk id="2" creationId="{C5734863-113E-E2B5-6A9E-90A528AF36E3}"/>
          </ac:spMkLst>
        </pc:spChg>
        <pc:spChg chg="del">
          <ac:chgData name="David Butler" userId="1d4169bac4fa5473" providerId="LiveId" clId="{9E72F832-12AF-4156-BA52-A7A45CA3D45E}" dt="2025-08-13T17:13:42.925" v="215" actId="478"/>
          <ac:spMkLst>
            <pc:docMk/>
            <pc:sldMk cId="1719643408" sldId="298"/>
            <ac:spMk id="3" creationId="{B9D814F0-5531-2F8E-7EDA-6CA5E888A7E5}"/>
          </ac:spMkLst>
        </pc:spChg>
        <pc:spChg chg="mod">
          <ac:chgData name="David Butler" userId="1d4169bac4fa5473" providerId="LiveId" clId="{9E72F832-12AF-4156-BA52-A7A45CA3D45E}" dt="2025-08-13T17:13:51.323" v="218" actId="1076"/>
          <ac:spMkLst>
            <pc:docMk/>
            <pc:sldMk cId="1719643408" sldId="298"/>
            <ac:spMk id="4" creationId="{C54C65C1-2D31-90EF-1E16-28DFC547666B}"/>
          </ac:spMkLst>
        </pc:spChg>
        <pc:spChg chg="del">
          <ac:chgData name="David Butler" userId="1d4169bac4fa5473" providerId="LiveId" clId="{9E72F832-12AF-4156-BA52-A7A45CA3D45E}" dt="2025-08-13T17:13:47.261" v="216" actId="478"/>
          <ac:spMkLst>
            <pc:docMk/>
            <pc:sldMk cId="1719643408" sldId="298"/>
            <ac:spMk id="5" creationId="{6653504D-66C4-60ED-8C50-6C22DD8AF3DD}"/>
          </ac:spMkLst>
        </pc:spChg>
        <pc:spChg chg="mod">
          <ac:chgData name="David Butler" userId="1d4169bac4fa5473" providerId="LiveId" clId="{9E72F832-12AF-4156-BA52-A7A45CA3D45E}" dt="2025-08-13T17:13:58.177" v="220" actId="1076"/>
          <ac:spMkLst>
            <pc:docMk/>
            <pc:sldMk cId="1719643408" sldId="298"/>
            <ac:spMk id="6" creationId="{FEB90262-50FC-92D3-43C3-5CFFADF4A6B0}"/>
          </ac:spMkLst>
        </pc:spChg>
        <pc:spChg chg="mod">
          <ac:chgData name="David Butler" userId="1d4169bac4fa5473" providerId="LiveId" clId="{9E72F832-12AF-4156-BA52-A7A45CA3D45E}" dt="2025-08-13T17:13:49.217" v="217" actId="1076"/>
          <ac:spMkLst>
            <pc:docMk/>
            <pc:sldMk cId="1719643408" sldId="298"/>
            <ac:spMk id="9" creationId="{9249B474-C0AE-69EA-B9FA-537FAC07A0E6}"/>
          </ac:spMkLst>
        </pc:spChg>
        <pc:spChg chg="mod">
          <ac:chgData name="David Butler" userId="1d4169bac4fa5473" providerId="LiveId" clId="{9E72F832-12AF-4156-BA52-A7A45CA3D45E}" dt="2025-08-13T17:14:02.573" v="221" actId="1076"/>
          <ac:spMkLst>
            <pc:docMk/>
            <pc:sldMk cId="1719643408" sldId="298"/>
            <ac:spMk id="10" creationId="{23DAC975-CC74-44BE-0DB5-DC9D6A06CD4D}"/>
          </ac:spMkLst>
        </pc:spChg>
      </pc:sldChg>
      <pc:sldChg chg="del">
        <pc:chgData name="David Butler" userId="1d4169bac4fa5473" providerId="LiveId" clId="{9E72F832-12AF-4156-BA52-A7A45CA3D45E}" dt="2025-08-13T17:11:42.621" v="147" actId="47"/>
        <pc:sldMkLst>
          <pc:docMk/>
          <pc:sldMk cId="2518524692" sldId="298"/>
        </pc:sldMkLst>
      </pc:sldChg>
      <pc:sldChg chg="del">
        <pc:chgData name="David Butler" userId="1d4169bac4fa5473" providerId="LiveId" clId="{9E72F832-12AF-4156-BA52-A7A45CA3D45E}" dt="2025-08-13T17:11:43.124" v="148" actId="47"/>
        <pc:sldMkLst>
          <pc:docMk/>
          <pc:sldMk cId="789901932" sldId="299"/>
        </pc:sldMkLst>
      </pc:sldChg>
      <pc:sldChg chg="add">
        <pc:chgData name="David Butler" userId="1d4169bac4fa5473" providerId="LiveId" clId="{9E72F832-12AF-4156-BA52-A7A45CA3D45E}" dt="2025-08-13T17:11:47.329" v="152" actId="2890"/>
        <pc:sldMkLst>
          <pc:docMk/>
          <pc:sldMk cId="2128921637" sldId="299"/>
        </pc:sldMkLst>
      </pc:sldChg>
      <pc:sldChg chg="delSp modSp add mod">
        <pc:chgData name="David Butler" userId="1d4169bac4fa5473" providerId="LiveId" clId="{9E72F832-12AF-4156-BA52-A7A45CA3D45E}" dt="2025-08-13T17:13:27.503" v="211" actId="1076"/>
        <pc:sldMkLst>
          <pc:docMk/>
          <pc:sldMk cId="2132963570" sldId="300"/>
        </pc:sldMkLst>
        <pc:spChg chg="mod">
          <ac:chgData name="David Butler" userId="1d4169bac4fa5473" providerId="LiveId" clId="{9E72F832-12AF-4156-BA52-A7A45CA3D45E}" dt="2025-08-13T17:13:23.873" v="210" actId="1076"/>
          <ac:spMkLst>
            <pc:docMk/>
            <pc:sldMk cId="2132963570" sldId="300"/>
            <ac:spMk id="2" creationId="{F7C2AAA5-BDB8-D9AE-21A8-BA29718CC487}"/>
          </ac:spMkLst>
        </pc:spChg>
        <pc:spChg chg="mod">
          <ac:chgData name="David Butler" userId="1d4169bac4fa5473" providerId="LiveId" clId="{9E72F832-12AF-4156-BA52-A7A45CA3D45E}" dt="2025-08-13T17:13:11.541" v="206" actId="1076"/>
          <ac:spMkLst>
            <pc:docMk/>
            <pc:sldMk cId="2132963570" sldId="300"/>
            <ac:spMk id="4" creationId="{4ED43072-6F52-3CAA-B8A2-B35CCB99C4F9}"/>
          </ac:spMkLst>
        </pc:spChg>
        <pc:spChg chg="mod">
          <ac:chgData name="David Butler" userId="1d4169bac4fa5473" providerId="LiveId" clId="{9E72F832-12AF-4156-BA52-A7A45CA3D45E}" dt="2025-08-13T17:13:13.662" v="207" actId="1076"/>
          <ac:spMkLst>
            <pc:docMk/>
            <pc:sldMk cId="2132963570" sldId="300"/>
            <ac:spMk id="5" creationId="{C60D069F-4D15-4BD5-12C2-B701602EB6CD}"/>
          </ac:spMkLst>
        </pc:spChg>
        <pc:spChg chg="del">
          <ac:chgData name="David Butler" userId="1d4169bac4fa5473" providerId="LiveId" clId="{9E72F832-12AF-4156-BA52-A7A45CA3D45E}" dt="2025-08-13T17:13:02.132" v="204" actId="478"/>
          <ac:spMkLst>
            <pc:docMk/>
            <pc:sldMk cId="2132963570" sldId="300"/>
            <ac:spMk id="6" creationId="{EBC6173A-7455-BD42-0132-B38238ED427E}"/>
          </ac:spMkLst>
        </pc:spChg>
        <pc:spChg chg="mod">
          <ac:chgData name="David Butler" userId="1d4169bac4fa5473" providerId="LiveId" clId="{9E72F832-12AF-4156-BA52-A7A45CA3D45E}" dt="2025-08-13T17:13:17.682" v="208" actId="1076"/>
          <ac:spMkLst>
            <pc:docMk/>
            <pc:sldMk cId="2132963570" sldId="300"/>
            <ac:spMk id="8" creationId="{33854F16-FD27-7875-A7E3-8CE31FAC20D6}"/>
          </ac:spMkLst>
        </pc:spChg>
        <pc:spChg chg="mod">
          <ac:chgData name="David Butler" userId="1d4169bac4fa5473" providerId="LiveId" clId="{9E72F832-12AF-4156-BA52-A7A45CA3D45E}" dt="2025-08-13T17:13:27.503" v="211" actId="1076"/>
          <ac:spMkLst>
            <pc:docMk/>
            <pc:sldMk cId="2132963570" sldId="300"/>
            <ac:spMk id="9" creationId="{DCADB229-94A8-4C98-5B9F-2A6F27B5FD7D}"/>
          </ac:spMkLst>
        </pc:spChg>
        <pc:spChg chg="del">
          <ac:chgData name="David Butler" userId="1d4169bac4fa5473" providerId="LiveId" clId="{9E72F832-12AF-4156-BA52-A7A45CA3D45E}" dt="2025-08-13T17:13:09.012" v="205" actId="478"/>
          <ac:spMkLst>
            <pc:docMk/>
            <pc:sldMk cId="2132963570" sldId="300"/>
            <ac:spMk id="10" creationId="{FDC97D4B-7F72-3CD8-B9DF-21883346F149}"/>
          </ac:spMkLst>
        </pc:spChg>
        <pc:spChg chg="mod">
          <ac:chgData name="David Butler" userId="1d4169bac4fa5473" providerId="LiveId" clId="{9E72F832-12AF-4156-BA52-A7A45CA3D45E}" dt="2025-08-13T17:13:20.073" v="209" actId="1076"/>
          <ac:spMkLst>
            <pc:docMk/>
            <pc:sldMk cId="2132963570" sldId="300"/>
            <ac:spMk id="11" creationId="{DABFC5E9-E51C-24D5-58A3-3E746E1CF493}"/>
          </ac:spMkLst>
        </pc:spChg>
      </pc:sldChg>
      <pc:sldChg chg="del">
        <pc:chgData name="David Butler" userId="1d4169bac4fa5473" providerId="LiveId" clId="{9E72F832-12AF-4156-BA52-A7A45CA3D45E}" dt="2025-08-13T17:11:44.088" v="149" actId="47"/>
        <pc:sldMkLst>
          <pc:docMk/>
          <pc:sldMk cId="3676981358" sldId="300"/>
        </pc:sldMkLst>
      </pc:sldChg>
      <pc:sldChg chg="delSp modSp add mod">
        <pc:chgData name="David Butler" userId="1d4169bac4fa5473" providerId="LiveId" clId="{9E72F832-12AF-4156-BA52-A7A45CA3D45E}" dt="2025-08-13T17:12:58.922" v="203" actId="1076"/>
        <pc:sldMkLst>
          <pc:docMk/>
          <pc:sldMk cId="3658727313" sldId="301"/>
        </pc:sldMkLst>
        <pc:spChg chg="mod">
          <ac:chgData name="David Butler" userId="1d4169bac4fa5473" providerId="LiveId" clId="{9E72F832-12AF-4156-BA52-A7A45CA3D45E}" dt="2025-08-13T17:12:58.922" v="203" actId="1076"/>
          <ac:spMkLst>
            <pc:docMk/>
            <pc:sldMk cId="3658727313" sldId="301"/>
            <ac:spMk id="4" creationId="{B2FCEFDB-4FFC-94B7-CCB3-B8BF751131BD}"/>
          </ac:spMkLst>
        </pc:spChg>
        <pc:spChg chg="del">
          <ac:chgData name="David Butler" userId="1d4169bac4fa5473" providerId="LiveId" clId="{9E72F832-12AF-4156-BA52-A7A45CA3D45E}" dt="2025-08-13T17:12:54.596" v="201" actId="478"/>
          <ac:spMkLst>
            <pc:docMk/>
            <pc:sldMk cId="3658727313" sldId="301"/>
            <ac:spMk id="8" creationId="{633D9DAD-DDE8-5D20-2205-801FB6FBB26D}"/>
          </ac:spMkLst>
        </pc:spChg>
        <pc:spChg chg="del">
          <ac:chgData name="David Butler" userId="1d4169bac4fa5473" providerId="LiveId" clId="{9E72F832-12AF-4156-BA52-A7A45CA3D45E}" dt="2025-08-13T17:12:57.004" v="202" actId="478"/>
          <ac:spMkLst>
            <pc:docMk/>
            <pc:sldMk cId="3658727313" sldId="301"/>
            <ac:spMk id="9" creationId="{AC995CEA-DF60-0FE1-5E8D-A033D7F072BC}"/>
          </ac:spMkLst>
        </pc:spChg>
      </pc:sldChg>
      <pc:sldChg chg="modSp add mod">
        <pc:chgData name="David Butler" userId="1d4169bac4fa5473" providerId="LiveId" clId="{9E72F832-12AF-4156-BA52-A7A45CA3D45E}" dt="2025-08-13T17:12:31.963" v="195" actId="1076"/>
        <pc:sldMkLst>
          <pc:docMk/>
          <pc:sldMk cId="3292744723" sldId="302"/>
        </pc:sldMkLst>
        <pc:spChg chg="mod">
          <ac:chgData name="David Butler" userId="1d4169bac4fa5473" providerId="LiveId" clId="{9E72F832-12AF-4156-BA52-A7A45CA3D45E}" dt="2025-08-13T17:12:31.963" v="195" actId="1076"/>
          <ac:spMkLst>
            <pc:docMk/>
            <pc:sldMk cId="3292744723" sldId="302"/>
            <ac:spMk id="2" creationId="{B8104B5F-4A44-A03A-9AAD-E5326A3C11D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AC063-2722-E446-6BDB-734A6DA33E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D6B9E6-E360-1D90-40A0-CE15C7C585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64DB4B-D1CD-B42E-6CCD-0B616F308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AB5EC-7420-034D-9F3F-2C1898B20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D13A8C-541B-8318-F787-0FABC2272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4518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4DC2E-150D-DFA3-30A8-2F1EC8A6E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E8C9F6-A01F-6B33-3903-61C32A284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156015-550C-8407-5DE7-93C0C832B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7D3219-DDCF-693D-BABA-431B82904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450CEE-B831-C355-87F0-128CB9644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6731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311679-E252-1059-E002-1D0E2FBD6E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C57023-16FF-EE39-E6DD-6AE7BB5E49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12F459-55E9-5D25-F6FB-501A0F43A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200B1-40D8-DBCB-EEFC-464ED924F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077377-4329-DE7E-6E4F-726396F6A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297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627E6-9AE8-031A-139B-52159DD67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2D2CE9-0CEB-7940-175F-05A945E753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EA6059-E30F-6A7B-1EBC-E148A1676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F290F3-B2C4-49B4-6431-F662CE589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1D2574-FA42-7DCB-FA3B-97EA777A2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1131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AAE2C-A71B-1142-EA1B-DE270A39F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E2B5A2-1017-094F-2B2B-AB6F07C594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ADB904-25C4-83DE-E977-20BC97592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D9E6A1-4260-6ED9-5D73-5B55247AA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CDC8DC-89F0-91E0-90AF-8366C3E12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352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B0965-D685-3701-3029-948A85258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4157E-034A-F67C-55C3-D57C7C8DD2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EE2FE1-EB5C-3BCC-0220-B48C2D6FC5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C01DFD-4DC1-DD53-7CBC-01DC2FF4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36ADD7-1695-A3A8-918A-A5227FE79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612F7E-8474-B1D8-706D-714974596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1890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A088-B8E9-F0DA-8505-94A03B49E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B2EFB5-9494-1750-B973-A9937E98A2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312ACD-9B2A-FA1B-3658-B3BC28CB23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B699A8-03F5-DB82-CA0B-C46772EA43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327713-098E-D076-9E5B-A592F4DAAB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01A786-3B2E-D621-82FB-C9E8841A7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13/08/2025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B1E709-F969-7377-FC34-20FB828BD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C510A9-60FD-A484-899F-D614CCCBD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43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DF99F-D107-AA02-E69B-47DD5618F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93F426-74B8-AB4F-1836-79890C32A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13/08/2025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E9DB8E-77E0-EDA7-F71A-3390D3B55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A0E4C7-F596-482D-52BD-B6A0D2F0B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0268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C0CF45-DA7F-0C93-7725-8330F9873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13/08/2025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988922-B569-5A71-B079-5AAD8D483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B3CC9F-7683-C00C-5D89-58733C8E4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4790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DE0E6-8861-194C-CCE9-CA3740B47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3030C-F911-6DF6-6177-CFDC2DCD3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41E094-F9D5-D41F-6BFE-65A0E56FB8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1700-667E-E1CC-15AA-A24DEF0AE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9989FD-4624-A203-B63E-1C9C7B125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D40D4C-CC22-A89A-92E7-1210B3B44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7677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81214-A72C-CC6B-1AF3-B14CEE51C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07A123-C6A5-E547-C0AB-33CD8138DE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CE378-CF18-AB49-CE1C-BB16AF83FF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1683C4-F7D6-C2C4-DF48-7D416C064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135B9F-BB11-2EC8-1899-23CC88678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FE468E-A73A-BBBF-FFF1-ED6EC010C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7340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3B2848-EE95-AD72-3EAE-5E98AE2FF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58048F-8A1D-B9CA-7A01-CA18A392E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B2BDC-C0F0-F54E-3605-9AF7976A7F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D1863-5DDA-4F4C-821B-E2590A21868E}" type="datetimeFigureOut">
              <a:rPr lang="en-GB" smtClean="0"/>
              <a:t>13/08/2025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727959-CB4B-F092-C81C-7ABDDF6A5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A22A7-7816-3308-C803-B0FF9269E5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046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A25F6E-E038-25F3-E766-CA21E5D564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7D4B08E-949A-0519-89FB-476B7535F6CF}"/>
              </a:ext>
            </a:extLst>
          </p:cNvPr>
          <p:cNvSpPr txBox="1"/>
          <p:nvPr/>
        </p:nvSpPr>
        <p:spPr>
          <a:xfrm>
            <a:off x="122345" y="179964"/>
            <a:ext cx="6761226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live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flat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my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room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go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C1F27E2-9807-14D1-20F8-CEDF3ADB22C2}"/>
              </a:ext>
            </a:extLst>
          </p:cNvPr>
          <p:cNvSpPr txBox="1"/>
          <p:nvPr/>
        </p:nvSpPr>
        <p:spPr>
          <a:xfrm>
            <a:off x="5823857" y="179964"/>
            <a:ext cx="6368143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6.  like</a:t>
            </a:r>
          </a:p>
          <a:p>
            <a:r>
              <a:rPr lang="en-GB" sz="8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7.  have</a:t>
            </a:r>
          </a:p>
          <a:p>
            <a:r>
              <a:rPr lang="en-GB" sz="8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8.  the</a:t>
            </a:r>
          </a:p>
          <a:p>
            <a:r>
              <a:rPr lang="en-GB" sz="8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9.  and</a:t>
            </a:r>
          </a:p>
          <a:p>
            <a:r>
              <a:rPr lang="en-GB" sz="8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10. bed</a:t>
            </a:r>
          </a:p>
        </p:txBody>
      </p:sp>
    </p:spTree>
    <p:extLst>
      <p:ext uri="{BB962C8B-B14F-4D97-AF65-F5344CB8AC3E}">
        <p14:creationId xmlns:p14="http://schemas.microsoft.com/office/powerpoint/2010/main" val="4335276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1449A2-9196-3CCE-878C-815174DD32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EF1C3DC-0BC4-ADA8-D3A0-6440E6A3DB88}"/>
              </a:ext>
            </a:extLst>
          </p:cNvPr>
          <p:cNvSpPr txBox="1"/>
          <p:nvPr/>
        </p:nvSpPr>
        <p:spPr>
          <a:xfrm>
            <a:off x="364565" y="1903563"/>
            <a:ext cx="10697199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dirty="0">
                <a:latin typeface="Century Gothic" panose="020B0502020202020204" pitchFamily="34" charset="0"/>
              </a:rPr>
              <a:t>go</a:t>
            </a:r>
          </a:p>
        </p:txBody>
      </p:sp>
    </p:spTree>
    <p:extLst>
      <p:ext uri="{BB962C8B-B14F-4D97-AF65-F5344CB8AC3E}">
        <p14:creationId xmlns:p14="http://schemas.microsoft.com/office/powerpoint/2010/main" val="26808647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FAA80C-3B78-5D2E-FDE0-DF0E4BF45F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6112797-D360-586B-C141-1BB052D81293}"/>
              </a:ext>
            </a:extLst>
          </p:cNvPr>
          <p:cNvSpPr txBox="1"/>
          <p:nvPr/>
        </p:nvSpPr>
        <p:spPr>
          <a:xfrm>
            <a:off x="2995339" y="797353"/>
            <a:ext cx="668644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room</a:t>
            </a:r>
          </a:p>
        </p:txBody>
      </p:sp>
    </p:spTree>
    <p:extLst>
      <p:ext uri="{BB962C8B-B14F-4D97-AF65-F5344CB8AC3E}">
        <p14:creationId xmlns:p14="http://schemas.microsoft.com/office/powerpoint/2010/main" val="7413860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9B7C6-4B8B-15C4-7215-3F4CFF4229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3F583D-7557-9B6F-A737-E7C6AC3D0552}"/>
              </a:ext>
            </a:extLst>
          </p:cNvPr>
          <p:cNvSpPr txBox="1"/>
          <p:nvPr/>
        </p:nvSpPr>
        <p:spPr>
          <a:xfrm>
            <a:off x="2266486" y="1520988"/>
            <a:ext cx="7435049" cy="29392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8500" dirty="0">
                <a:latin typeface="Century Gothic" panose="020B0502020202020204" pitchFamily="34" charset="0"/>
              </a:rPr>
              <a:t>dinner</a:t>
            </a:r>
          </a:p>
        </p:txBody>
      </p:sp>
    </p:spTree>
    <p:extLst>
      <p:ext uri="{BB962C8B-B14F-4D97-AF65-F5344CB8AC3E}">
        <p14:creationId xmlns:p14="http://schemas.microsoft.com/office/powerpoint/2010/main" val="7120214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087584" y="388449"/>
            <a:ext cx="7561685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4400" dirty="0">
                <a:latin typeface="Century Gothic" panose="020B0502020202020204" pitchFamily="34" charset="0"/>
              </a:rPr>
              <a:t>eat</a:t>
            </a:r>
          </a:p>
        </p:txBody>
      </p:sp>
    </p:spTree>
    <p:extLst>
      <p:ext uri="{BB962C8B-B14F-4D97-AF65-F5344CB8AC3E}">
        <p14:creationId xmlns:p14="http://schemas.microsoft.com/office/powerpoint/2010/main" val="6006832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3127786" y="1410967"/>
            <a:ext cx="6247223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3900" dirty="0">
                <a:latin typeface="Century Gothic" panose="020B0502020202020204" pitchFamily="34" charset="0"/>
              </a:rPr>
              <a:t>and</a:t>
            </a:r>
          </a:p>
        </p:txBody>
      </p:sp>
    </p:spTree>
    <p:extLst>
      <p:ext uri="{BB962C8B-B14F-4D97-AF65-F5344CB8AC3E}">
        <p14:creationId xmlns:p14="http://schemas.microsoft.com/office/powerpoint/2010/main" val="14401790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4843535" y="1525359"/>
            <a:ext cx="4147289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like</a:t>
            </a:r>
          </a:p>
        </p:txBody>
      </p:sp>
    </p:spTree>
    <p:extLst>
      <p:ext uri="{BB962C8B-B14F-4D97-AF65-F5344CB8AC3E}">
        <p14:creationId xmlns:p14="http://schemas.microsoft.com/office/powerpoint/2010/main" val="24128357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356B56-25FC-3DD5-0E2A-EAF04BA9C9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8104B5F-4A44-A03A-9AAD-E5326A3C11DC}"/>
              </a:ext>
            </a:extLst>
          </p:cNvPr>
          <p:cNvSpPr txBox="1"/>
          <p:nvPr/>
        </p:nvSpPr>
        <p:spPr>
          <a:xfrm>
            <a:off x="5348631" y="1290227"/>
            <a:ext cx="4105611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flat</a:t>
            </a:r>
          </a:p>
        </p:txBody>
      </p:sp>
    </p:spTree>
    <p:extLst>
      <p:ext uri="{BB962C8B-B14F-4D97-AF65-F5344CB8AC3E}">
        <p14:creationId xmlns:p14="http://schemas.microsoft.com/office/powerpoint/2010/main" val="32927447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06DE1-4016-4BAF-1647-D6A2C479F6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3B3DB203-654A-7641-5AE4-AEDBD3BA43A7}"/>
              </a:ext>
            </a:extLst>
          </p:cNvPr>
          <p:cNvSpPr txBox="1"/>
          <p:nvPr/>
        </p:nvSpPr>
        <p:spPr>
          <a:xfrm>
            <a:off x="200803" y="3099150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have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C8A64E4-0756-FE72-CF52-7CE001B75A75}"/>
              </a:ext>
            </a:extLst>
          </p:cNvPr>
          <p:cNvSpPr txBox="1"/>
          <p:nvPr/>
        </p:nvSpPr>
        <p:spPr>
          <a:xfrm>
            <a:off x="7655858" y="0"/>
            <a:ext cx="47893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room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B0DF96-A6EC-7B66-09B6-3F66E10BE99D}"/>
              </a:ext>
            </a:extLst>
          </p:cNvPr>
          <p:cNvSpPr txBox="1"/>
          <p:nvPr/>
        </p:nvSpPr>
        <p:spPr>
          <a:xfrm>
            <a:off x="-382385" y="5399742"/>
            <a:ext cx="315171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my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C4152A-7376-D4C8-7DBE-537D2D422D2C}"/>
              </a:ext>
            </a:extLst>
          </p:cNvPr>
          <p:cNvSpPr txBox="1"/>
          <p:nvPr/>
        </p:nvSpPr>
        <p:spPr>
          <a:xfrm>
            <a:off x="0" y="-42301"/>
            <a:ext cx="28738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bed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B94888-69FE-137E-AF94-E85954B176EF}"/>
              </a:ext>
            </a:extLst>
          </p:cNvPr>
          <p:cNvSpPr txBox="1"/>
          <p:nvPr/>
        </p:nvSpPr>
        <p:spPr>
          <a:xfrm>
            <a:off x="155388" y="1384646"/>
            <a:ext cx="3316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the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4541331-3388-1314-42BA-04B75C63C8DE}"/>
              </a:ext>
            </a:extLst>
          </p:cNvPr>
          <p:cNvSpPr txBox="1"/>
          <p:nvPr/>
        </p:nvSpPr>
        <p:spPr>
          <a:xfrm>
            <a:off x="3054764" y="4549280"/>
            <a:ext cx="492664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go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DD5DEBB-55E7-88FC-EC54-3E7C444BD375}"/>
              </a:ext>
            </a:extLst>
          </p:cNvPr>
          <p:cNvSpPr txBox="1"/>
          <p:nvPr/>
        </p:nvSpPr>
        <p:spPr>
          <a:xfrm>
            <a:off x="5157010" y="1138806"/>
            <a:ext cx="319503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and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EFF59C7-C361-0065-D12D-BC92CBCBCC0F}"/>
              </a:ext>
            </a:extLst>
          </p:cNvPr>
          <p:cNvSpPr txBox="1"/>
          <p:nvPr/>
        </p:nvSpPr>
        <p:spPr>
          <a:xfrm>
            <a:off x="7539753" y="4149534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live</a:t>
            </a:r>
          </a:p>
        </p:txBody>
      </p:sp>
    </p:spTree>
    <p:extLst>
      <p:ext uri="{BB962C8B-B14F-4D97-AF65-F5344CB8AC3E}">
        <p14:creationId xmlns:p14="http://schemas.microsoft.com/office/powerpoint/2010/main" val="20137820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FD92B5-1CF7-6FC4-C702-E2D13A2E95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E0CA85A-EEB7-95B9-7B36-6431ED28AF9E}"/>
              </a:ext>
            </a:extLst>
          </p:cNvPr>
          <p:cNvSpPr txBox="1"/>
          <p:nvPr/>
        </p:nvSpPr>
        <p:spPr>
          <a:xfrm>
            <a:off x="200803" y="3099150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have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D0CB161-91D3-BD15-19AD-02910EB7518E}"/>
              </a:ext>
            </a:extLst>
          </p:cNvPr>
          <p:cNvSpPr txBox="1"/>
          <p:nvPr/>
        </p:nvSpPr>
        <p:spPr>
          <a:xfrm>
            <a:off x="6627716" y="3580530"/>
            <a:ext cx="30616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flat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9A36585-1189-8FCB-1765-0F4270699792}"/>
              </a:ext>
            </a:extLst>
          </p:cNvPr>
          <p:cNvSpPr txBox="1"/>
          <p:nvPr/>
        </p:nvSpPr>
        <p:spPr>
          <a:xfrm>
            <a:off x="7551355" y="5288340"/>
            <a:ext cx="47893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room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3A4BF49-A979-D328-60D4-9E0B0BA4B0B1}"/>
              </a:ext>
            </a:extLst>
          </p:cNvPr>
          <p:cNvSpPr txBox="1"/>
          <p:nvPr/>
        </p:nvSpPr>
        <p:spPr>
          <a:xfrm>
            <a:off x="6627716" y="79360"/>
            <a:ext cx="315171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my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288B4B6-7CEA-2442-534C-E254FE200D2F}"/>
              </a:ext>
            </a:extLst>
          </p:cNvPr>
          <p:cNvSpPr txBox="1"/>
          <p:nvPr/>
        </p:nvSpPr>
        <p:spPr>
          <a:xfrm>
            <a:off x="4137996" y="1529490"/>
            <a:ext cx="3316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the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957A991-3681-BBC0-E1F2-FA31C6D98290}"/>
              </a:ext>
            </a:extLst>
          </p:cNvPr>
          <p:cNvSpPr txBox="1"/>
          <p:nvPr/>
        </p:nvSpPr>
        <p:spPr>
          <a:xfrm>
            <a:off x="3054764" y="4549280"/>
            <a:ext cx="492664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go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2F81E52-2FCF-B071-6BB3-90DD333447FE}"/>
              </a:ext>
            </a:extLst>
          </p:cNvPr>
          <p:cNvSpPr txBox="1"/>
          <p:nvPr/>
        </p:nvSpPr>
        <p:spPr>
          <a:xfrm>
            <a:off x="8675272" y="1790265"/>
            <a:ext cx="319503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and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A9BBF4C-3B2E-D75A-E182-1F938B19C5EC}"/>
              </a:ext>
            </a:extLst>
          </p:cNvPr>
          <p:cNvSpPr txBox="1"/>
          <p:nvPr/>
        </p:nvSpPr>
        <p:spPr>
          <a:xfrm>
            <a:off x="-542321" y="-5798"/>
            <a:ext cx="492664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like</a:t>
            </a:r>
          </a:p>
        </p:txBody>
      </p:sp>
    </p:spTree>
    <p:extLst>
      <p:ext uri="{BB962C8B-B14F-4D97-AF65-F5344CB8AC3E}">
        <p14:creationId xmlns:p14="http://schemas.microsoft.com/office/powerpoint/2010/main" val="13735602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8F1D8B-4B3A-CCC0-9FF5-7BFEC5B524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24744B0F-DDAA-A21E-2B67-BD6FE65D0EDE}"/>
              </a:ext>
            </a:extLst>
          </p:cNvPr>
          <p:cNvSpPr txBox="1"/>
          <p:nvPr/>
        </p:nvSpPr>
        <p:spPr>
          <a:xfrm>
            <a:off x="200803" y="3099150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have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B811E52-B842-AA4D-5765-B9D06D4F5CE1}"/>
              </a:ext>
            </a:extLst>
          </p:cNvPr>
          <p:cNvSpPr txBox="1"/>
          <p:nvPr/>
        </p:nvSpPr>
        <p:spPr>
          <a:xfrm>
            <a:off x="-187783" y="5288340"/>
            <a:ext cx="30616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flat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B0CD229-3D0C-13F9-A695-F9DBDD952ED9}"/>
              </a:ext>
            </a:extLst>
          </p:cNvPr>
          <p:cNvSpPr txBox="1"/>
          <p:nvPr/>
        </p:nvSpPr>
        <p:spPr>
          <a:xfrm>
            <a:off x="5861892" y="-112091"/>
            <a:ext cx="47893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room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B29464F-A3DC-4299-FDEC-4ED0D9848BD7}"/>
              </a:ext>
            </a:extLst>
          </p:cNvPr>
          <p:cNvSpPr txBox="1"/>
          <p:nvPr/>
        </p:nvSpPr>
        <p:spPr>
          <a:xfrm>
            <a:off x="0" y="-42301"/>
            <a:ext cx="28738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bed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5815FF-0B08-B7F2-3A99-6FA7D32BE57E}"/>
              </a:ext>
            </a:extLst>
          </p:cNvPr>
          <p:cNvSpPr txBox="1"/>
          <p:nvPr/>
        </p:nvSpPr>
        <p:spPr>
          <a:xfrm>
            <a:off x="8145970" y="2519049"/>
            <a:ext cx="3316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the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44FE296-AE7E-80C4-1027-368B377AA3D1}"/>
              </a:ext>
            </a:extLst>
          </p:cNvPr>
          <p:cNvSpPr txBox="1"/>
          <p:nvPr/>
        </p:nvSpPr>
        <p:spPr>
          <a:xfrm>
            <a:off x="3054764" y="4549280"/>
            <a:ext cx="492664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go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3A780FF-F35F-A798-A56D-D5D208F228A6}"/>
              </a:ext>
            </a:extLst>
          </p:cNvPr>
          <p:cNvSpPr txBox="1"/>
          <p:nvPr/>
        </p:nvSpPr>
        <p:spPr>
          <a:xfrm>
            <a:off x="3472330" y="1061480"/>
            <a:ext cx="492664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like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E621B3F-8102-E96C-E996-4302E771D3A5}"/>
              </a:ext>
            </a:extLst>
          </p:cNvPr>
          <p:cNvSpPr txBox="1"/>
          <p:nvPr/>
        </p:nvSpPr>
        <p:spPr>
          <a:xfrm>
            <a:off x="7835845" y="4338951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live</a:t>
            </a:r>
          </a:p>
        </p:txBody>
      </p:sp>
    </p:spTree>
    <p:extLst>
      <p:ext uri="{BB962C8B-B14F-4D97-AF65-F5344CB8AC3E}">
        <p14:creationId xmlns:p14="http://schemas.microsoft.com/office/powerpoint/2010/main" val="1387933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0202F2-987D-F865-41F4-7F801F965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B3A760BF-E662-2A78-BD8A-A3177BBA847C}"/>
              </a:ext>
            </a:extLst>
          </p:cNvPr>
          <p:cNvSpPr txBox="1"/>
          <p:nvPr/>
        </p:nvSpPr>
        <p:spPr>
          <a:xfrm>
            <a:off x="8929585" y="2482527"/>
            <a:ext cx="30616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flat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F0A9E32-579E-D51E-13DD-F7F758DC6187}"/>
              </a:ext>
            </a:extLst>
          </p:cNvPr>
          <p:cNvSpPr txBox="1"/>
          <p:nvPr/>
        </p:nvSpPr>
        <p:spPr>
          <a:xfrm>
            <a:off x="7655858" y="0"/>
            <a:ext cx="47893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room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8C50FC7-818E-F364-30E3-BB958816A30E}"/>
              </a:ext>
            </a:extLst>
          </p:cNvPr>
          <p:cNvSpPr txBox="1"/>
          <p:nvPr/>
        </p:nvSpPr>
        <p:spPr>
          <a:xfrm>
            <a:off x="-382385" y="5399742"/>
            <a:ext cx="315171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my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6802E76-AF37-0B81-0FCB-8B36EC572961}"/>
              </a:ext>
            </a:extLst>
          </p:cNvPr>
          <p:cNvSpPr txBox="1"/>
          <p:nvPr/>
        </p:nvSpPr>
        <p:spPr>
          <a:xfrm>
            <a:off x="7655858" y="3737802"/>
            <a:ext cx="28738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bed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0BA8D4E-D23A-7D89-53FB-A4D53C8BBBA0}"/>
              </a:ext>
            </a:extLst>
          </p:cNvPr>
          <p:cNvSpPr txBox="1"/>
          <p:nvPr/>
        </p:nvSpPr>
        <p:spPr>
          <a:xfrm>
            <a:off x="155388" y="1384646"/>
            <a:ext cx="3316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the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2437047-4450-D1EE-6957-4E59E682766E}"/>
              </a:ext>
            </a:extLst>
          </p:cNvPr>
          <p:cNvSpPr txBox="1"/>
          <p:nvPr/>
        </p:nvSpPr>
        <p:spPr>
          <a:xfrm>
            <a:off x="1143101" y="-44408"/>
            <a:ext cx="319503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and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0F7295B-8EE1-2D06-EE16-47BDCED9A009}"/>
              </a:ext>
            </a:extLst>
          </p:cNvPr>
          <p:cNvSpPr txBox="1"/>
          <p:nvPr/>
        </p:nvSpPr>
        <p:spPr>
          <a:xfrm>
            <a:off x="3472330" y="1061480"/>
            <a:ext cx="492664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like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3D11EA6-F8DD-2001-5805-902284CDD2EB}"/>
              </a:ext>
            </a:extLst>
          </p:cNvPr>
          <p:cNvSpPr txBox="1"/>
          <p:nvPr/>
        </p:nvSpPr>
        <p:spPr>
          <a:xfrm>
            <a:off x="2227525" y="3919588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live</a:t>
            </a:r>
          </a:p>
        </p:txBody>
      </p:sp>
    </p:spTree>
    <p:extLst>
      <p:ext uri="{BB962C8B-B14F-4D97-AF65-F5344CB8AC3E}">
        <p14:creationId xmlns:p14="http://schemas.microsoft.com/office/powerpoint/2010/main" val="39621911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D9C840-7853-B0E4-FDFF-B43B42479E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9D74650-0D15-CA6A-E38B-6906A35A83DC}"/>
              </a:ext>
            </a:extLst>
          </p:cNvPr>
          <p:cNvSpPr txBox="1"/>
          <p:nvPr/>
        </p:nvSpPr>
        <p:spPr>
          <a:xfrm>
            <a:off x="200803" y="3099150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have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2B8BB92-9B43-1D38-9752-5BBA60BA5E37}"/>
              </a:ext>
            </a:extLst>
          </p:cNvPr>
          <p:cNvSpPr txBox="1"/>
          <p:nvPr/>
        </p:nvSpPr>
        <p:spPr>
          <a:xfrm>
            <a:off x="8929585" y="2482527"/>
            <a:ext cx="30616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flat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7A9E4E3-9B04-1753-57D3-EC4699494DCE}"/>
              </a:ext>
            </a:extLst>
          </p:cNvPr>
          <p:cNvSpPr txBox="1"/>
          <p:nvPr/>
        </p:nvSpPr>
        <p:spPr>
          <a:xfrm>
            <a:off x="-382385" y="5399742"/>
            <a:ext cx="315171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my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3EF19E9-8B29-B46E-A221-3ECB6B17108F}"/>
              </a:ext>
            </a:extLst>
          </p:cNvPr>
          <p:cNvSpPr txBox="1"/>
          <p:nvPr/>
        </p:nvSpPr>
        <p:spPr>
          <a:xfrm>
            <a:off x="0" y="-42301"/>
            <a:ext cx="28738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bed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143B8FC-1600-CC81-D6DD-E7A1EC700042}"/>
              </a:ext>
            </a:extLst>
          </p:cNvPr>
          <p:cNvSpPr txBox="1"/>
          <p:nvPr/>
        </p:nvSpPr>
        <p:spPr>
          <a:xfrm>
            <a:off x="3054764" y="4549280"/>
            <a:ext cx="492664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go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86F58AA-BB43-78B8-D2E9-B29CE800B2BB}"/>
              </a:ext>
            </a:extLst>
          </p:cNvPr>
          <p:cNvSpPr txBox="1"/>
          <p:nvPr/>
        </p:nvSpPr>
        <p:spPr>
          <a:xfrm>
            <a:off x="8335638" y="4993077"/>
            <a:ext cx="319503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and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46063C-5A67-E555-679E-A7D43C642BBA}"/>
              </a:ext>
            </a:extLst>
          </p:cNvPr>
          <p:cNvSpPr txBox="1"/>
          <p:nvPr/>
        </p:nvSpPr>
        <p:spPr>
          <a:xfrm>
            <a:off x="3472330" y="1061480"/>
            <a:ext cx="492664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like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18E0029-1CBD-C99D-4220-3EB73324FC67}"/>
              </a:ext>
            </a:extLst>
          </p:cNvPr>
          <p:cNvSpPr txBox="1"/>
          <p:nvPr/>
        </p:nvSpPr>
        <p:spPr>
          <a:xfrm>
            <a:off x="6189925" y="3433531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live</a:t>
            </a:r>
          </a:p>
        </p:txBody>
      </p:sp>
    </p:spTree>
    <p:extLst>
      <p:ext uri="{BB962C8B-B14F-4D97-AF65-F5344CB8AC3E}">
        <p14:creationId xmlns:p14="http://schemas.microsoft.com/office/powerpoint/2010/main" val="38212292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636750" y="563631"/>
            <a:ext cx="9373079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700" dirty="0">
                <a:latin typeface="Century Gothic" panose="020B0502020202020204" pitchFamily="34" charset="0"/>
              </a:rPr>
              <a:t>have</a:t>
            </a:r>
          </a:p>
        </p:txBody>
      </p:sp>
    </p:spTree>
    <p:extLst>
      <p:ext uri="{BB962C8B-B14F-4D97-AF65-F5344CB8AC3E}">
        <p14:creationId xmlns:p14="http://schemas.microsoft.com/office/powerpoint/2010/main" val="3821114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F61578-CB0B-1CDE-30D6-6B2216C93A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AF54C58-67CA-5770-1BC5-F7BE77EE1887}"/>
              </a:ext>
            </a:extLst>
          </p:cNvPr>
          <p:cNvSpPr txBox="1"/>
          <p:nvPr/>
        </p:nvSpPr>
        <p:spPr>
          <a:xfrm>
            <a:off x="2636750" y="563631"/>
            <a:ext cx="6067687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700" dirty="0">
                <a:latin typeface="Century Gothic" panose="020B0502020202020204" pitchFamily="34" charset="0"/>
              </a:rPr>
              <a:t>the</a:t>
            </a:r>
          </a:p>
        </p:txBody>
      </p:sp>
    </p:spTree>
    <p:extLst>
      <p:ext uri="{BB962C8B-B14F-4D97-AF65-F5344CB8AC3E}">
        <p14:creationId xmlns:p14="http://schemas.microsoft.com/office/powerpoint/2010/main" val="12369648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23D869-76ED-4178-5793-13B85EE5F5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848990B-36ED-314A-61D9-938D3DD9F189}"/>
              </a:ext>
            </a:extLst>
          </p:cNvPr>
          <p:cNvSpPr txBox="1"/>
          <p:nvPr/>
        </p:nvSpPr>
        <p:spPr>
          <a:xfrm>
            <a:off x="4488175" y="1543868"/>
            <a:ext cx="5104282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3900" dirty="0">
                <a:latin typeface="Century Gothic" panose="020B0502020202020204" pitchFamily="34" charset="0"/>
              </a:rPr>
              <a:t>live</a:t>
            </a:r>
          </a:p>
        </p:txBody>
      </p:sp>
    </p:spTree>
    <p:extLst>
      <p:ext uri="{BB962C8B-B14F-4D97-AF65-F5344CB8AC3E}">
        <p14:creationId xmlns:p14="http://schemas.microsoft.com/office/powerpoint/2010/main" val="20661529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</TotalTime>
  <Words>70</Words>
  <Application>Microsoft Office PowerPoint</Application>
  <PresentationFormat>Widescreen</PresentationFormat>
  <Paragraphs>60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3</cp:revision>
  <dcterms:created xsi:type="dcterms:W3CDTF">2023-07-22T06:29:47Z</dcterms:created>
  <dcterms:modified xsi:type="dcterms:W3CDTF">2025-08-13T17:37:23Z</dcterms:modified>
</cp:coreProperties>
</file>