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8" r:id="rId3"/>
    <p:sldId id="303" r:id="rId4"/>
    <p:sldId id="304" r:id="rId5"/>
    <p:sldId id="305" r:id="rId6"/>
    <p:sldId id="306" r:id="rId7"/>
    <p:sldId id="269" r:id="rId8"/>
    <p:sldId id="296" r:id="rId9"/>
    <p:sldId id="292" r:id="rId10"/>
    <p:sldId id="293" r:id="rId11"/>
    <p:sldId id="294" r:id="rId12"/>
    <p:sldId id="295" r:id="rId13"/>
    <p:sldId id="270" r:id="rId14"/>
    <p:sldId id="271" r:id="rId15"/>
    <p:sldId id="272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C30437-8B93-4B29-A338-B4025CA8C3BE}" v="2" dt="2025-08-13T17:34:09.200"/>
    <p1510:client id="{170D9485-DFA7-49CC-BF02-6C3F2E47C0E5}" v="2" dt="2025-08-13T17:41:05.993"/>
    <p1510:client id="{9E72F832-12AF-4156-BA52-A7A45CA3D45E}" v="2" dt="2025-08-13T17:11:2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33" y="6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96AE8AB-9B4B-4B91-891F-3E94F6ABC0BC}"/>
    <pc:docChg chg="custSel addSld delSld modSld">
      <pc:chgData name="David Butler" userId="1d4169bac4fa5473" providerId="LiveId" clId="{C96AE8AB-9B4B-4B91-891F-3E94F6ABC0BC}" dt="2025-08-09T09:37:17.812" v="261" actId="1076"/>
      <pc:docMkLst>
        <pc:docMk/>
      </pc:docMkLst>
      <pc:sldChg chg="modSp mod">
        <pc:chgData name="David Butler" userId="1d4169bac4fa5473" providerId="LiveId" clId="{C96AE8AB-9B4B-4B91-891F-3E94F6ABC0BC}" dt="2025-08-09T09:34:39.235" v="165" actId="20577"/>
        <pc:sldMkLst>
          <pc:docMk/>
          <pc:sldMk cId="382111458" sldId="269"/>
        </pc:sldMkLst>
        <pc:spChg chg="mod">
          <ac:chgData name="David Butler" userId="1d4169bac4fa5473" providerId="LiveId" clId="{C96AE8AB-9B4B-4B91-891F-3E94F6ABC0BC}" dt="2025-08-09T09:34:39.235" v="165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06.460" v="198" actId="20577"/>
        <pc:sldMkLst>
          <pc:docMk/>
          <pc:sldMk cId="600683253" sldId="270"/>
        </pc:sldMkLst>
        <pc:spChg chg="mod">
          <ac:chgData name="David Butler" userId="1d4169bac4fa5473" providerId="LiveId" clId="{C96AE8AB-9B4B-4B91-891F-3E94F6ABC0BC}" dt="2025-08-09T09:35:06.460" v="198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3.154" v="204" actId="1076"/>
        <pc:sldMkLst>
          <pc:docMk/>
          <pc:sldMk cId="1440179092" sldId="271"/>
        </pc:sldMkLst>
        <pc:spChg chg="mod">
          <ac:chgData name="David Butler" userId="1d4169bac4fa5473" providerId="LiveId" clId="{C96AE8AB-9B4B-4B91-891F-3E94F6ABC0BC}" dt="2025-08-09T09:35:13.154" v="20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5:19.531" v="214" actId="1076"/>
        <pc:sldMkLst>
          <pc:docMk/>
          <pc:sldMk cId="2412835760" sldId="272"/>
        </pc:sldMkLst>
        <pc:spChg chg="mod">
          <ac:chgData name="David Butler" userId="1d4169bac4fa5473" providerId="LiveId" clId="{C96AE8AB-9B4B-4B91-891F-3E94F6ABC0BC}" dt="2025-08-09T09:35:19.531" v="214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96AE8AB-9B4B-4B91-891F-3E94F6ABC0BC}" dt="2025-08-09T09:32:49.222" v="78" actId="20577"/>
        <pc:sldMkLst>
          <pc:docMk/>
          <pc:sldMk cId="433527640" sldId="284"/>
        </pc:sldMkLst>
        <pc:spChg chg="mod">
          <ac:chgData name="David Butler" userId="1d4169bac4fa5473" providerId="LiveId" clId="{C96AE8AB-9B4B-4B91-891F-3E94F6ABC0BC}" dt="2025-08-09T09:32:28.956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96AE8AB-9B4B-4B91-891F-3E94F6ABC0BC}" dt="2025-08-09T09:32:49.222" v="7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96AE8AB-9B4B-4B91-891F-3E94F6ABC0BC}" dt="2025-08-09T09:35:35.408" v="222" actId="1076"/>
        <pc:sldMkLst>
          <pc:docMk/>
          <pc:sldMk cId="2013782049" sldId="288"/>
        </pc:sldMkLst>
        <pc:spChg chg="add mod">
          <ac:chgData name="David Butler" userId="1d4169bac4fa5473" providerId="LiveId" clId="{C96AE8AB-9B4B-4B91-891F-3E94F6ABC0BC}" dt="2025-08-09T09:33:51.061" v="145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C96AE8AB-9B4B-4B91-891F-3E94F6ABC0BC}" dt="2025-08-09T09:33:08.959" v="106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C96AE8AB-9B4B-4B91-891F-3E94F6ABC0BC}" dt="2025-08-09T09:33:37.867" v="132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96AE8AB-9B4B-4B91-891F-3E94F6ABC0BC}" dt="2025-08-09T09:34:48.506" v="173" actId="1076"/>
        <pc:sldMkLst>
          <pc:docMk/>
          <pc:sldMk cId="2066152977" sldId="292"/>
        </pc:sldMkLst>
        <pc:spChg chg="mod">
          <ac:chgData name="David Butler" userId="1d4169bac4fa5473" providerId="LiveId" clId="{C96AE8AB-9B4B-4B91-891F-3E94F6ABC0BC}" dt="2025-08-09T09:34:48.506" v="173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C96AE8AB-9B4B-4B91-891F-3E94F6ABC0BC}" dt="2025-08-09T09:34:56.298" v="182" actId="1076"/>
        <pc:sldMkLst>
          <pc:docMk/>
          <pc:sldMk cId="2680864735" sldId="293"/>
        </pc:sldMkLst>
        <pc:spChg chg="mod">
          <ac:chgData name="David Butler" userId="1d4169bac4fa5473" providerId="LiveId" clId="{C96AE8AB-9B4B-4B91-891F-3E94F6ABC0BC}" dt="2025-08-09T09:34:56.298" v="182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96AE8AB-9B4B-4B91-891F-3E94F6ABC0BC}" dt="2025-08-09T09:34:59.347" v="187" actId="20577"/>
        <pc:sldMkLst>
          <pc:docMk/>
          <pc:sldMk cId="741386051" sldId="294"/>
        </pc:sldMkLst>
        <pc:spChg chg="mod">
          <ac:chgData name="David Butler" userId="1d4169bac4fa5473" providerId="LiveId" clId="{C96AE8AB-9B4B-4B91-891F-3E94F6ABC0BC}" dt="2025-08-09T09:34:59.347" v="18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96AE8AB-9B4B-4B91-891F-3E94F6ABC0BC}" dt="2025-08-09T09:35:03.076" v="194" actId="20577"/>
        <pc:sldMkLst>
          <pc:docMk/>
          <pc:sldMk cId="712021484" sldId="295"/>
        </pc:sldMkLst>
        <pc:spChg chg="mod">
          <ac:chgData name="David Butler" userId="1d4169bac4fa5473" providerId="LiveId" clId="{C96AE8AB-9B4B-4B91-891F-3E94F6ABC0BC}" dt="2025-08-09T09:35:03.076" v="194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96AE8AB-9B4B-4B91-891F-3E94F6ABC0BC}" dt="2025-08-09T09:34:42.514" v="168" actId="20577"/>
        <pc:sldMkLst>
          <pc:docMk/>
          <pc:sldMk cId="1236964882" sldId="296"/>
        </pc:sldMkLst>
        <pc:spChg chg="mod">
          <ac:chgData name="David Butler" userId="1d4169bac4fa5473" providerId="LiveId" clId="{C96AE8AB-9B4B-4B91-891F-3E94F6ABC0BC}" dt="2025-08-09T09:34:42.514" v="16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C96AE8AB-9B4B-4B91-891F-3E94F6ABC0BC}" dt="2025-08-09T09:36:00.250" v="232" actId="1076"/>
        <pc:sldMkLst>
          <pc:docMk/>
          <pc:sldMk cId="83430663" sldId="297"/>
        </pc:sldMkLst>
      </pc:sldChg>
      <pc:sldChg chg="del">
        <pc:chgData name="David Butler" userId="1d4169bac4fa5473" providerId="LiveId" clId="{C96AE8AB-9B4B-4B91-891F-3E94F6ABC0BC}" dt="2025-08-09T09:34:36.022" v="158" actId="47"/>
        <pc:sldMkLst>
          <pc:docMk/>
          <pc:sldMk cId="3295370546" sldId="297"/>
        </pc:sldMkLst>
      </pc:sldChg>
      <pc:sldChg chg="del">
        <pc:chgData name="David Butler" userId="1d4169bac4fa5473" providerId="LiveId" clId="{C96AE8AB-9B4B-4B91-891F-3E94F6ABC0BC}" dt="2025-08-09T09:34:36.247" v="159" actId="47"/>
        <pc:sldMkLst>
          <pc:docMk/>
          <pc:sldMk cId="734923773" sldId="298"/>
        </pc:sldMkLst>
      </pc:sldChg>
      <pc:sldChg chg="delSp modSp add mod">
        <pc:chgData name="David Butler" userId="1d4169bac4fa5473" providerId="LiveId" clId="{C96AE8AB-9B4B-4B91-891F-3E94F6ABC0BC}" dt="2025-08-09T09:36:28.965" v="241" actId="1076"/>
        <pc:sldMkLst>
          <pc:docMk/>
          <pc:sldMk cId="2078648271" sldId="298"/>
        </pc:sldMkLst>
      </pc:sldChg>
      <pc:sldChg chg="delSp modSp add mod">
        <pc:chgData name="David Butler" userId="1d4169bac4fa5473" providerId="LiveId" clId="{C96AE8AB-9B4B-4B91-891F-3E94F6ABC0BC}" dt="2025-08-09T09:36:56.656" v="251" actId="1076"/>
        <pc:sldMkLst>
          <pc:docMk/>
          <pc:sldMk cId="49023220" sldId="299"/>
        </pc:sldMkLst>
      </pc:sldChg>
      <pc:sldChg chg="del">
        <pc:chgData name="David Butler" userId="1d4169bac4fa5473" providerId="LiveId" clId="{C96AE8AB-9B4B-4B91-891F-3E94F6ABC0BC}" dt="2025-08-09T09:34:36.501" v="160" actId="47"/>
        <pc:sldMkLst>
          <pc:docMk/>
          <pc:sldMk cId="331219654" sldId="299"/>
        </pc:sldMkLst>
      </pc:sldChg>
      <pc:sldChg chg="del">
        <pc:chgData name="David Butler" userId="1d4169bac4fa5473" providerId="LiveId" clId="{C96AE8AB-9B4B-4B91-891F-3E94F6ABC0BC}" dt="2025-08-09T09:34:37.163" v="161" actId="47"/>
        <pc:sldMkLst>
          <pc:docMk/>
          <pc:sldMk cId="1704740825" sldId="300"/>
        </pc:sldMkLst>
      </pc:sldChg>
      <pc:sldChg chg="delSp modSp add mod">
        <pc:chgData name="David Butler" userId="1d4169bac4fa5473" providerId="LiveId" clId="{C96AE8AB-9B4B-4B91-891F-3E94F6ABC0BC}" dt="2025-08-09T09:37:17.812" v="261" actId="1076"/>
        <pc:sldMkLst>
          <pc:docMk/>
          <pc:sldMk cId="2997380807" sldId="300"/>
        </pc:sldMkLst>
      </pc:sldChg>
    </pc:docChg>
  </pc:docChgLst>
  <pc:docChgLst>
    <pc:chgData name="David Butler" userId="1d4169bac4fa5473" providerId="LiveId" clId="{A7037800-C62F-4299-A06A-B6C5737DA864}"/>
    <pc:docChg chg="undo custSel addSld delSld modSld">
      <pc:chgData name="David Butler" userId="1d4169bac4fa5473" providerId="LiveId" clId="{A7037800-C62F-4299-A06A-B6C5737DA864}" dt="2025-08-06T13:10:46.014" v="372" actId="1076"/>
      <pc:docMkLst>
        <pc:docMk/>
      </pc:docMkLst>
      <pc:sldChg chg="modSp mod">
        <pc:chgData name="David Butler" userId="1d4169bac4fa5473" providerId="LiveId" clId="{A7037800-C62F-4299-A06A-B6C5737DA864}" dt="2025-08-06T13:07:39.505" v="306" actId="20577"/>
        <pc:sldMkLst>
          <pc:docMk/>
          <pc:sldMk cId="382111458" sldId="269"/>
        </pc:sldMkLst>
        <pc:spChg chg="mod">
          <ac:chgData name="David Butler" userId="1d4169bac4fa5473" providerId="LiveId" clId="{A7037800-C62F-4299-A06A-B6C5737DA864}" dt="2025-08-06T13:07:39.505" v="306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12.524" v="351" actId="1076"/>
        <pc:sldMkLst>
          <pc:docMk/>
          <pc:sldMk cId="600683253" sldId="270"/>
        </pc:sldMkLst>
        <pc:spChg chg="mod">
          <ac:chgData name="David Butler" userId="1d4169bac4fa5473" providerId="LiveId" clId="{A7037800-C62F-4299-A06A-B6C5737DA864}" dt="2025-08-06T13:09:12.524" v="351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40.942" v="358" actId="1076"/>
        <pc:sldMkLst>
          <pc:docMk/>
          <pc:sldMk cId="1440179092" sldId="271"/>
        </pc:sldMkLst>
        <pc:spChg chg="mod">
          <ac:chgData name="David Butler" userId="1d4169bac4fa5473" providerId="LiveId" clId="{A7037800-C62F-4299-A06A-B6C5737DA864}" dt="2025-08-06T13:09:40.942" v="358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09:58.711" v="362" actId="20577"/>
        <pc:sldMkLst>
          <pc:docMk/>
          <pc:sldMk cId="2412835760" sldId="272"/>
        </pc:sldMkLst>
        <pc:spChg chg="mod">
          <ac:chgData name="David Butler" userId="1d4169bac4fa5473" providerId="LiveId" clId="{A7037800-C62F-4299-A06A-B6C5737DA864}" dt="2025-08-06T13:09:58.711" v="36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A7037800-C62F-4299-A06A-B6C5737DA864}" dt="2025-08-06T13:10:46.014" v="372" actId="1076"/>
        <pc:sldMkLst>
          <pc:docMk/>
          <pc:sldMk cId="2880101976" sldId="273"/>
        </pc:sldMkLst>
      </pc:sldChg>
      <pc:sldChg chg="del">
        <pc:chgData name="David Butler" userId="1d4169bac4fa5473" providerId="LiveId" clId="{A7037800-C62F-4299-A06A-B6C5737DA864}" dt="2025-08-06T13:02:23.961" v="213" actId="47"/>
        <pc:sldMkLst>
          <pc:docMk/>
          <pc:sldMk cId="3929899486" sldId="283"/>
        </pc:sldMkLst>
      </pc:sldChg>
      <pc:sldChg chg="modSp mod">
        <pc:chgData name="David Butler" userId="1d4169bac4fa5473" providerId="LiveId" clId="{A7037800-C62F-4299-A06A-B6C5737DA864}" dt="2025-08-06T13:10:19.478" v="364" actId="20577"/>
        <pc:sldMkLst>
          <pc:docMk/>
          <pc:sldMk cId="433527640" sldId="284"/>
        </pc:sldMkLst>
        <pc:spChg chg="mod">
          <ac:chgData name="David Butler" userId="1d4169bac4fa5473" providerId="LiveId" clId="{A7037800-C62F-4299-A06A-B6C5737DA864}" dt="2025-08-06T13:10:19.478" v="36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A7037800-C62F-4299-A06A-B6C5737DA864}" dt="2025-08-06T12:59:29.126" v="116" actId="14100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A7037800-C62F-4299-A06A-B6C5737DA864}" dt="2025-08-06T13:02:56.580" v="224" actId="20577"/>
        <pc:sldMkLst>
          <pc:docMk/>
          <pc:sldMk cId="2013782049" sldId="288"/>
        </pc:sldMkLst>
        <pc:spChg chg="mod">
          <ac:chgData name="David Butler" userId="1d4169bac4fa5473" providerId="LiveId" clId="{A7037800-C62F-4299-A06A-B6C5737DA864}" dt="2025-08-06T13:01:30.094" v="186" actId="1076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A7037800-C62F-4299-A06A-B6C5737DA864}" dt="2025-08-06T13:01:39.196" v="189" actId="1076"/>
          <ac:spMkLst>
            <pc:docMk/>
            <pc:sldMk cId="2013782049" sldId="288"/>
            <ac:spMk id="10" creationId="{8C8A64E4-0756-FE72-CF52-7CE001B75A75}"/>
          </ac:spMkLst>
        </pc:spChg>
      </pc:sldChg>
      <pc:sldChg chg="del">
        <pc:chgData name="David Butler" userId="1d4169bac4fa5473" providerId="LiveId" clId="{A7037800-C62F-4299-A06A-B6C5737DA864}" dt="2025-08-06T13:02:23.543" v="212" actId="47"/>
        <pc:sldMkLst>
          <pc:docMk/>
          <pc:sldMk cId="3494267729" sldId="289"/>
        </pc:sldMkLst>
      </pc:sldChg>
      <pc:sldChg chg="del">
        <pc:chgData name="David Butler" userId="1d4169bac4fa5473" providerId="LiveId" clId="{A7037800-C62F-4299-A06A-B6C5737DA864}" dt="2025-08-06T13:02:24.300" v="214" actId="47"/>
        <pc:sldMkLst>
          <pc:docMk/>
          <pc:sldMk cId="2863046678" sldId="290"/>
        </pc:sldMkLst>
      </pc:sldChg>
      <pc:sldChg chg="del">
        <pc:chgData name="David Butler" userId="1d4169bac4fa5473" providerId="LiveId" clId="{A7037800-C62F-4299-A06A-B6C5737DA864}" dt="2025-08-06T13:02:25.085" v="215" actId="47"/>
        <pc:sldMkLst>
          <pc:docMk/>
          <pc:sldMk cId="1401401475" sldId="291"/>
        </pc:sldMkLst>
      </pc:sldChg>
      <pc:sldChg chg="modSp mod">
        <pc:chgData name="David Butler" userId="1d4169bac4fa5473" providerId="LiveId" clId="{A7037800-C62F-4299-A06A-B6C5737DA864}" dt="2025-08-06T13:08:09.486" v="318" actId="1076"/>
        <pc:sldMkLst>
          <pc:docMk/>
          <pc:sldMk cId="2066152977" sldId="292"/>
        </pc:sldMkLst>
        <pc:spChg chg="mod">
          <ac:chgData name="David Butler" userId="1d4169bac4fa5473" providerId="LiveId" clId="{A7037800-C62F-4299-A06A-B6C5737DA864}" dt="2025-08-06T13:08:09.486" v="318" actId="1076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A7037800-C62F-4299-A06A-B6C5737DA864}" dt="2025-08-06T13:08:16.559" v="329" actId="20577"/>
        <pc:sldMkLst>
          <pc:docMk/>
          <pc:sldMk cId="2680864735" sldId="293"/>
        </pc:sldMkLst>
        <pc:spChg chg="mod">
          <ac:chgData name="David Butler" userId="1d4169bac4fa5473" providerId="LiveId" clId="{A7037800-C62F-4299-A06A-B6C5737DA864}" dt="2025-08-06T13:08:16.559" v="329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A7037800-C62F-4299-A06A-B6C5737DA864}" dt="2025-08-06T13:08:34.941" v="345" actId="1076"/>
        <pc:sldMkLst>
          <pc:docMk/>
          <pc:sldMk cId="741386051" sldId="294"/>
        </pc:sldMkLst>
        <pc:spChg chg="mod">
          <ac:chgData name="David Butler" userId="1d4169bac4fa5473" providerId="LiveId" clId="{A7037800-C62F-4299-A06A-B6C5737DA864}" dt="2025-08-06T13:08:34.941" v="345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A7037800-C62F-4299-A06A-B6C5737DA864}" dt="2025-08-06T13:07:42.797" v="308" actId="20577"/>
        <pc:sldMkLst>
          <pc:docMk/>
          <pc:sldMk cId="1236964882" sldId="296"/>
        </pc:sldMkLst>
        <pc:spChg chg="mod">
          <ac:chgData name="David Butler" userId="1d4169bac4fa5473" providerId="LiveId" clId="{A7037800-C62F-4299-A06A-B6C5737DA864}" dt="2025-08-06T13:07:42.797" v="308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A7037800-C62F-4299-A06A-B6C5737DA864}" dt="2025-08-06T13:04:12.454" v="253" actId="1076"/>
        <pc:sldMkLst>
          <pc:docMk/>
          <pc:sldMk cId="3721678615" sldId="297"/>
        </pc:sldMkLst>
      </pc:sldChg>
      <pc:sldChg chg="add del">
        <pc:chgData name="David Butler" userId="1d4169bac4fa5473" providerId="LiveId" clId="{A7037800-C62F-4299-A06A-B6C5737DA864}" dt="2025-08-06T13:03:06.894" v="231" actId="47"/>
        <pc:sldMkLst>
          <pc:docMk/>
          <pc:sldMk cId="3519598449" sldId="298"/>
        </pc:sldMkLst>
      </pc:sldChg>
      <pc:sldChg chg="delSp modSp add mod">
        <pc:chgData name="David Butler" userId="1d4169bac4fa5473" providerId="LiveId" clId="{A7037800-C62F-4299-A06A-B6C5737DA864}" dt="2025-08-06T13:05:14.519" v="267" actId="1076"/>
        <pc:sldMkLst>
          <pc:docMk/>
          <pc:sldMk cId="4006559877" sldId="298"/>
        </pc:sldMkLst>
      </pc:sldChg>
      <pc:sldChg chg="delSp modSp add mod">
        <pc:chgData name="David Butler" userId="1d4169bac4fa5473" providerId="LiveId" clId="{A7037800-C62F-4299-A06A-B6C5737DA864}" dt="2025-08-06T13:06:43.481" v="290" actId="1076"/>
        <pc:sldMkLst>
          <pc:docMk/>
          <pc:sldMk cId="2877572591" sldId="299"/>
        </pc:sldMkLst>
      </pc:sldChg>
      <pc:sldChg chg="add del">
        <pc:chgData name="David Butler" userId="1d4169bac4fa5473" providerId="LiveId" clId="{A7037800-C62F-4299-A06A-B6C5737DA864}" dt="2025-08-06T13:03:07.234" v="232" actId="47"/>
        <pc:sldMkLst>
          <pc:docMk/>
          <pc:sldMk cId="3261929067" sldId="299"/>
        </pc:sldMkLst>
      </pc:sldChg>
      <pc:sldChg chg="add del">
        <pc:chgData name="David Butler" userId="1d4169bac4fa5473" providerId="LiveId" clId="{A7037800-C62F-4299-A06A-B6C5737DA864}" dt="2025-08-06T13:03:07.854" v="233" actId="47"/>
        <pc:sldMkLst>
          <pc:docMk/>
          <pc:sldMk cId="2205767210" sldId="300"/>
        </pc:sldMkLst>
      </pc:sldChg>
      <pc:sldChg chg="addSp delSp modSp add mod">
        <pc:chgData name="David Butler" userId="1d4169bac4fa5473" providerId="LiveId" clId="{A7037800-C62F-4299-A06A-B6C5737DA864}" dt="2025-08-06T13:07:34.395" v="303" actId="1076"/>
        <pc:sldMkLst>
          <pc:docMk/>
          <pc:sldMk cId="2425506548" sldId="300"/>
        </pc:sldMkLst>
      </pc:sldChg>
      <pc:sldChg chg="delSp modSp add mod">
        <pc:chgData name="David Butler" userId="1d4169bac4fa5473" providerId="LiveId" clId="{A7037800-C62F-4299-A06A-B6C5737DA864}" dt="2025-08-06T13:03:32.285" v="243" actId="1076"/>
        <pc:sldMkLst>
          <pc:docMk/>
          <pc:sldMk cId="2717723411" sldId="301"/>
        </pc:sldMkLst>
      </pc:sldChg>
      <pc:sldChg chg="add del">
        <pc:chgData name="David Butler" userId="1d4169bac4fa5473" providerId="LiveId" clId="{A7037800-C62F-4299-A06A-B6C5737DA864}" dt="2025-08-06T13:03:08.472" v="234" actId="47"/>
        <pc:sldMkLst>
          <pc:docMk/>
          <pc:sldMk cId="3563862966" sldId="301"/>
        </pc:sldMkLst>
      </pc:sldChg>
      <pc:sldChg chg="add del">
        <pc:chgData name="David Butler" userId="1d4169bac4fa5473" providerId="LiveId" clId="{A7037800-C62F-4299-A06A-B6C5737DA864}" dt="2025-08-06T13:03:09.159" v="235" actId="47"/>
        <pc:sldMkLst>
          <pc:docMk/>
          <pc:sldMk cId="2549365731" sldId="302"/>
        </pc:sldMkLst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  <pc:spChg chg="mod">
          <ac:chgData name="David Butler" userId="1d4169bac4fa5473" providerId="LiveId" clId="{806276E9-998A-4B07-9402-043586223017}" dt="2025-08-04T12:25:12.229" v="284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  <pc:spChg chg="mod">
          <ac:chgData name="David Butler" userId="1d4169bac4fa5473" providerId="LiveId" clId="{806276E9-998A-4B07-9402-043586223017}" dt="2025-08-04T12:26:15.804" v="33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  <pc:spChg chg="mod">
          <ac:chgData name="David Butler" userId="1d4169bac4fa5473" providerId="LiveId" clId="{806276E9-998A-4B07-9402-043586223017}" dt="2025-08-04T12:27:09.851" v="348" actId="403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  <pc:spChg chg="mod">
          <ac:chgData name="David Butler" userId="1d4169bac4fa5473" providerId="LiveId" clId="{806276E9-998A-4B07-9402-043586223017}" dt="2025-08-04T12:28:16.143" v="353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  <pc:spChg chg="mod">
          <ac:chgData name="David Butler" userId="1d4169bac4fa5473" providerId="LiveId" clId="{806276E9-998A-4B07-9402-043586223017}" dt="2025-08-04T12:17:08.112" v="64" actId="404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806276E9-998A-4B07-9402-043586223017}" dt="2025-08-04T12:18:31.656" v="11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  <pc:spChg chg="mod">
          <ac:chgData name="David Butler" userId="1d4169bac4fa5473" providerId="LiveId" clId="{806276E9-998A-4B07-9402-043586223017}" dt="2025-08-04T12:25:18.316" v="29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  <pc:spChg chg="mod">
          <ac:chgData name="David Butler" userId="1d4169bac4fa5473" providerId="LiveId" clId="{806276E9-998A-4B07-9402-043586223017}" dt="2025-08-04T12:25:27.192" v="298" actId="1076"/>
          <ac:spMkLst>
            <pc:docMk/>
            <pc:sldMk cId="2680864735" sldId="293"/>
            <ac:spMk id="2" creationId="{CEF1C3DC-0BC4-ADA8-D3A0-6440E6A3DB88}"/>
          </ac:spMkLst>
        </pc:spChg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  <pc:spChg chg="mod">
          <ac:chgData name="David Butler" userId="1d4169bac4fa5473" providerId="LiveId" clId="{806276E9-998A-4B07-9402-043586223017}" dt="2025-08-04T12:25:31.474" v="303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  <pc:spChg chg="mod">
          <ac:chgData name="David Butler" userId="1d4169bac4fa5473" providerId="LiveId" clId="{806276E9-998A-4B07-9402-043586223017}" dt="2025-08-04T12:26:02.908" v="325" actId="255"/>
          <ac:spMkLst>
            <pc:docMk/>
            <pc:sldMk cId="712021484" sldId="295"/>
            <ac:spMk id="2" creationId="{4A3F583D-7557-9B6F-A737-E7C6AC3D0552}"/>
          </ac:spMkLst>
        </pc:spChg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  <pc:spChg chg="mod">
          <ac:chgData name="David Butler" userId="1d4169bac4fa5473" providerId="LiveId" clId="{806276E9-998A-4B07-9402-043586223017}" dt="2025-08-04T12:26:54.727" v="343" actId="20577"/>
          <ac:spMkLst>
            <pc:docMk/>
            <pc:sldMk cId="1236964882" sldId="296"/>
            <ac:spMk id="2" creationId="{7AF54C58-67CA-5770-1BC5-F7BE77EE1887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08C30437-8B93-4B29-A338-B4025CA8C3BE}"/>
    <pc:docChg chg="undo custSel addSld delSld modSld sldOrd">
      <pc:chgData name="David Butler" userId="1d4169bac4fa5473" providerId="LiveId" clId="{08C30437-8B93-4B29-A338-B4025CA8C3BE}" dt="2025-08-13T17:37:23.385" v="184" actId="1076"/>
      <pc:docMkLst>
        <pc:docMk/>
      </pc:docMkLst>
      <pc:sldChg chg="modSp mod">
        <pc:chgData name="David Butler" userId="1d4169bac4fa5473" providerId="LiveId" clId="{08C30437-8B93-4B29-A338-B4025CA8C3BE}" dt="2025-08-13T17:34:40.162" v="137" actId="1076"/>
        <pc:sldMkLst>
          <pc:docMk/>
          <pc:sldMk cId="1440179092" sldId="271"/>
        </pc:sldMkLst>
        <pc:spChg chg="mod">
          <ac:chgData name="David Butler" userId="1d4169bac4fa5473" providerId="LiveId" clId="{08C30437-8B93-4B29-A338-B4025CA8C3BE}" dt="2025-08-13T17:34:40.162" v="137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4:57.969" v="142" actId="1076"/>
        <pc:sldMkLst>
          <pc:docMk/>
          <pc:sldMk cId="2412835760" sldId="272"/>
        </pc:sldMkLst>
        <pc:spChg chg="mod">
          <ac:chgData name="David Butler" userId="1d4169bac4fa5473" providerId="LiveId" clId="{08C30437-8B93-4B29-A338-B4025CA8C3BE}" dt="2025-08-13T17:34:57.969" v="142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08C30437-8B93-4B29-A338-B4025CA8C3BE}" dt="2025-08-13T17:32:58.074" v="72" actId="20577"/>
        <pc:sldMkLst>
          <pc:docMk/>
          <pc:sldMk cId="433527640" sldId="284"/>
        </pc:sldMkLst>
        <pc:spChg chg="mod">
          <ac:chgData name="David Butler" userId="1d4169bac4fa5473" providerId="LiveId" clId="{08C30437-8B93-4B29-A338-B4025CA8C3BE}" dt="2025-08-13T17:32:14.816" v="34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08C30437-8B93-4B29-A338-B4025CA8C3BE}" dt="2025-08-13T17:32:58.074" v="72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08C30437-8B93-4B29-A338-B4025CA8C3BE}" dt="2025-08-13T17:35:29.170" v="158" actId="1076"/>
        <pc:sldMkLst>
          <pc:docMk/>
          <pc:sldMk cId="2013782049" sldId="288"/>
        </pc:sldMkLst>
        <pc:spChg chg="mod">
          <ac:chgData name="David Butler" userId="1d4169bac4fa5473" providerId="LiveId" clId="{08C30437-8B93-4B29-A338-B4025CA8C3BE}" dt="2025-08-13T17:33:17.980" v="89" actId="20577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08C30437-8B93-4B29-A338-B4025CA8C3BE}" dt="2025-08-13T17:33:28.973" v="95" actId="20577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08C30437-8B93-4B29-A338-B4025CA8C3BE}" dt="2025-08-13T17:33:06.796" v="76" actId="14100"/>
          <ac:spMkLst>
            <pc:docMk/>
            <pc:sldMk cId="2013782049" sldId="288"/>
            <ac:spMk id="4" creationId="{EAC4152A-7376-D4C8-7DBE-537D2D422D2C}"/>
          </ac:spMkLst>
        </pc:spChg>
        <pc:spChg chg="add del mod">
          <ac:chgData name="David Butler" userId="1d4169bac4fa5473" providerId="LiveId" clId="{08C30437-8B93-4B29-A338-B4025CA8C3BE}" dt="2025-08-13T17:35:17.720" v="153" actId="478"/>
          <ac:spMkLst>
            <pc:docMk/>
            <pc:sldMk cId="2013782049" sldId="288"/>
            <ac:spMk id="5" creationId="{0C95AF17-67B5-2142-282A-601C9FCDE7CA}"/>
          </ac:spMkLst>
        </pc:spChg>
        <pc:spChg chg="mod">
          <ac:chgData name="David Butler" userId="1d4169bac4fa5473" providerId="LiveId" clId="{08C30437-8B93-4B29-A338-B4025CA8C3BE}" dt="2025-08-13T17:33:12.660" v="83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08C30437-8B93-4B29-A338-B4025CA8C3BE}" dt="2025-08-13T17:33:15.595" v="87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08C30437-8B93-4B29-A338-B4025CA8C3BE}" dt="2025-08-13T17:35:26.004" v="157" actId="1076"/>
          <ac:spMkLst>
            <pc:docMk/>
            <pc:sldMk cId="2013782049" sldId="288"/>
            <ac:spMk id="8" creationId="{BDD5DEBB-55E7-88FC-EC54-3E7C444BD375}"/>
          </ac:spMkLst>
        </pc:spChg>
        <pc:spChg chg="del mod">
          <ac:chgData name="David Butler" userId="1d4169bac4fa5473" providerId="LiveId" clId="{08C30437-8B93-4B29-A338-B4025CA8C3BE}" dt="2025-08-13T17:35:23.577" v="156" actId="478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08C30437-8B93-4B29-A338-B4025CA8C3BE}" dt="2025-08-13T17:33:09.659" v="80" actId="20577"/>
          <ac:spMkLst>
            <pc:docMk/>
            <pc:sldMk cId="2013782049" sldId="288"/>
            <ac:spMk id="10" creationId="{8C8A64E4-0756-FE72-CF52-7CE001B75A75}"/>
          </ac:spMkLst>
        </pc:spChg>
        <pc:spChg chg="add del mod">
          <ac:chgData name="David Butler" userId="1d4169bac4fa5473" providerId="LiveId" clId="{08C30437-8B93-4B29-A338-B4025CA8C3BE}" dt="2025-08-13T17:35:29.170" v="158" actId="1076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08C30437-8B93-4B29-A338-B4025CA8C3BE}" dt="2025-08-13T17:34:21.231" v="121" actId="20577"/>
        <pc:sldMkLst>
          <pc:docMk/>
          <pc:sldMk cId="2066152977" sldId="292"/>
        </pc:sldMkLst>
        <pc:spChg chg="mod">
          <ac:chgData name="David Butler" userId="1d4169bac4fa5473" providerId="LiveId" clId="{08C30437-8B93-4B29-A338-B4025CA8C3BE}" dt="2025-08-13T17:34:21.231" v="121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08C30437-8B93-4B29-A338-B4025CA8C3BE}" dt="2025-08-13T17:34:24.823" v="123" actId="20577"/>
        <pc:sldMkLst>
          <pc:docMk/>
          <pc:sldMk cId="2680864735" sldId="293"/>
        </pc:sldMkLst>
        <pc:spChg chg="mod">
          <ac:chgData name="David Butler" userId="1d4169bac4fa5473" providerId="LiveId" clId="{08C30437-8B93-4B29-A338-B4025CA8C3BE}" dt="2025-08-13T17:34:24.823" v="123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08C30437-8B93-4B29-A338-B4025CA8C3BE}" dt="2025-08-13T17:34:28.982" v="127" actId="20577"/>
        <pc:sldMkLst>
          <pc:docMk/>
          <pc:sldMk cId="741386051" sldId="294"/>
        </pc:sldMkLst>
        <pc:spChg chg="mod">
          <ac:chgData name="David Butler" userId="1d4169bac4fa5473" providerId="LiveId" clId="{08C30437-8B93-4B29-A338-B4025CA8C3BE}" dt="2025-08-13T17:34:28.982" v="127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08C30437-8B93-4B29-A338-B4025CA8C3BE}" dt="2025-08-13T17:34:18.013" v="117" actId="20577"/>
        <pc:sldMkLst>
          <pc:docMk/>
          <pc:sldMk cId="1236964882" sldId="296"/>
        </pc:sldMkLst>
        <pc:spChg chg="mod">
          <ac:chgData name="David Butler" userId="1d4169bac4fa5473" providerId="LiveId" clId="{08C30437-8B93-4B29-A338-B4025CA8C3BE}" dt="2025-08-13T17:34:18.013" v="11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08C30437-8B93-4B29-A338-B4025CA8C3BE}" dt="2025-08-13T17:35:10.196" v="148" actId="47"/>
        <pc:sldMkLst>
          <pc:docMk/>
          <pc:sldMk cId="2138375576" sldId="297"/>
        </pc:sldMkLst>
      </pc:sldChg>
      <pc:sldChg chg="del">
        <pc:chgData name="David Butler" userId="1d4169bac4fa5473" providerId="LiveId" clId="{08C30437-8B93-4B29-A338-B4025CA8C3BE}" dt="2025-08-13T17:35:10.459" v="149" actId="47"/>
        <pc:sldMkLst>
          <pc:docMk/>
          <pc:sldMk cId="1719643408" sldId="298"/>
        </pc:sldMkLst>
      </pc:sldChg>
      <pc:sldChg chg="del">
        <pc:chgData name="David Butler" userId="1d4169bac4fa5473" providerId="LiveId" clId="{08C30437-8B93-4B29-A338-B4025CA8C3BE}" dt="2025-08-13T17:35:11.275" v="150" actId="47"/>
        <pc:sldMkLst>
          <pc:docMk/>
          <pc:sldMk cId="2128921637" sldId="299"/>
        </pc:sldMkLst>
      </pc:sldChg>
      <pc:sldChg chg="del">
        <pc:chgData name="David Butler" userId="1d4169bac4fa5473" providerId="LiveId" clId="{08C30437-8B93-4B29-A338-B4025CA8C3BE}" dt="2025-08-13T17:35:11.995" v="151" actId="47"/>
        <pc:sldMkLst>
          <pc:docMk/>
          <pc:sldMk cId="2132963570" sldId="300"/>
        </pc:sldMkLst>
      </pc:sldChg>
      <pc:sldChg chg="del">
        <pc:chgData name="David Butler" userId="1d4169bac4fa5473" providerId="LiveId" clId="{08C30437-8B93-4B29-A338-B4025CA8C3BE}" dt="2025-08-13T17:35:13.994" v="152" actId="47"/>
        <pc:sldMkLst>
          <pc:docMk/>
          <pc:sldMk cId="3658727313" sldId="301"/>
        </pc:sldMkLst>
      </pc:sldChg>
      <pc:sldChg chg="modSp mod">
        <pc:chgData name="David Butler" userId="1d4169bac4fa5473" providerId="LiveId" clId="{08C30437-8B93-4B29-A338-B4025CA8C3BE}" dt="2025-08-13T17:35:01.399" v="144" actId="20577"/>
        <pc:sldMkLst>
          <pc:docMk/>
          <pc:sldMk cId="3292744723" sldId="302"/>
        </pc:sldMkLst>
        <pc:spChg chg="mod">
          <ac:chgData name="David Butler" userId="1d4169bac4fa5473" providerId="LiveId" clId="{08C30437-8B93-4B29-A338-B4025CA8C3BE}" dt="2025-08-13T17:35:01.399" v="144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addSp delSp modSp add mod ord">
        <pc:chgData name="David Butler" userId="1d4169bac4fa5473" providerId="LiveId" clId="{08C30437-8B93-4B29-A338-B4025CA8C3BE}" dt="2025-08-13T17:36:09.783" v="173" actId="1076"/>
        <pc:sldMkLst>
          <pc:docMk/>
          <pc:sldMk cId="1373560228" sldId="303"/>
        </pc:sldMkLst>
        <pc:spChg chg="add del">
          <ac:chgData name="David Butler" userId="1d4169bac4fa5473" providerId="LiveId" clId="{08C30437-8B93-4B29-A338-B4025CA8C3BE}" dt="2025-08-13T17:35:54.476" v="166" actId="478"/>
          <ac:spMkLst>
            <pc:docMk/>
            <pc:sldMk cId="1373560228" sldId="303"/>
            <ac:spMk id="2" creationId="{7957A991-3681-BBC0-E1F2-FA31C6D98290}"/>
          </ac:spMkLst>
        </pc:spChg>
        <pc:spChg chg="mod">
          <ac:chgData name="David Butler" userId="1d4169bac4fa5473" providerId="LiveId" clId="{08C30437-8B93-4B29-A338-B4025CA8C3BE}" dt="2025-08-13T17:36:09.783" v="173" actId="1076"/>
          <ac:spMkLst>
            <pc:docMk/>
            <pc:sldMk cId="1373560228" sldId="303"/>
            <ac:spMk id="3" creationId="{A3A4BF49-A979-D328-60D4-9E0B0BA4B0B1}"/>
          </ac:spMkLst>
        </pc:spChg>
        <pc:spChg chg="del">
          <ac:chgData name="David Butler" userId="1d4169bac4fa5473" providerId="LiveId" clId="{08C30437-8B93-4B29-A338-B4025CA8C3BE}" dt="2025-08-13T17:35:50.625" v="164" actId="478"/>
          <ac:spMkLst>
            <pc:docMk/>
            <pc:sldMk cId="1373560228" sldId="303"/>
            <ac:spMk id="4" creationId="{4838984E-35C8-252F-1F93-A78ACA4F7F80}"/>
          </ac:spMkLst>
        </pc:spChg>
        <pc:spChg chg="mod">
          <ac:chgData name="David Butler" userId="1d4169bac4fa5473" providerId="LiveId" clId="{08C30437-8B93-4B29-A338-B4025CA8C3BE}" dt="2025-08-13T17:36:03.168" v="170" actId="1076"/>
          <ac:spMkLst>
            <pc:docMk/>
            <pc:sldMk cId="1373560228" sldId="303"/>
            <ac:spMk id="5" creationId="{4A9BBF4C-3B2E-D75A-E182-1F938B19C5EC}"/>
          </ac:spMkLst>
        </pc:spChg>
        <pc:spChg chg="mod">
          <ac:chgData name="David Butler" userId="1d4169bac4fa5473" providerId="LiveId" clId="{08C30437-8B93-4B29-A338-B4025CA8C3BE}" dt="2025-08-13T17:36:04.996" v="171" actId="1076"/>
          <ac:spMkLst>
            <pc:docMk/>
            <pc:sldMk cId="1373560228" sldId="303"/>
            <ac:spMk id="6" creationId="{B288B4B6-7CEA-2442-534C-E254FE200D2F}"/>
          </ac:spMkLst>
        </pc:spChg>
        <pc:spChg chg="mod">
          <ac:chgData name="David Butler" userId="1d4169bac4fa5473" providerId="LiveId" clId="{08C30437-8B93-4B29-A338-B4025CA8C3BE}" dt="2025-08-13T17:36:01.026" v="169" actId="1076"/>
          <ac:spMkLst>
            <pc:docMk/>
            <pc:sldMk cId="1373560228" sldId="303"/>
            <ac:spMk id="8" creationId="{F2F81E52-2FCF-B071-6BB3-90DD333447FE}"/>
          </ac:spMkLst>
        </pc:spChg>
        <pc:spChg chg="mod">
          <ac:chgData name="David Butler" userId="1d4169bac4fa5473" providerId="LiveId" clId="{08C30437-8B93-4B29-A338-B4025CA8C3BE}" dt="2025-08-13T17:35:59.202" v="168" actId="1076"/>
          <ac:spMkLst>
            <pc:docMk/>
            <pc:sldMk cId="1373560228" sldId="303"/>
            <ac:spMk id="9" creationId="{AD0CB161-91D3-BD15-19AD-02910EB7518E}"/>
          </ac:spMkLst>
        </pc:spChg>
        <pc:spChg chg="mod">
          <ac:chgData name="David Butler" userId="1d4169bac4fa5473" providerId="LiveId" clId="{08C30437-8B93-4B29-A338-B4025CA8C3BE}" dt="2025-08-13T17:36:07.184" v="172" actId="1076"/>
          <ac:spMkLst>
            <pc:docMk/>
            <pc:sldMk cId="1373560228" sldId="303"/>
            <ac:spMk id="10" creationId="{39A36585-1189-8FCB-1765-0F4270699792}"/>
          </ac:spMkLst>
        </pc:spChg>
        <pc:spChg chg="del">
          <ac:chgData name="David Butler" userId="1d4169bac4fa5473" providerId="LiveId" clId="{08C30437-8B93-4B29-A338-B4025CA8C3BE}" dt="2025-08-13T17:35:56.633" v="167" actId="478"/>
          <ac:spMkLst>
            <pc:docMk/>
            <pc:sldMk cId="1373560228" sldId="303"/>
            <ac:spMk id="11" creationId="{49EC85D6-7C97-1F2C-F5F1-7D14D35209B4}"/>
          </ac:spMkLst>
        </pc:spChg>
      </pc:sldChg>
      <pc:sldChg chg="delSp modSp add mod">
        <pc:chgData name="David Butler" userId="1d4169bac4fa5473" providerId="LiveId" clId="{08C30437-8B93-4B29-A338-B4025CA8C3BE}" dt="2025-08-13T17:36:26.699" v="179" actId="1076"/>
        <pc:sldMkLst>
          <pc:docMk/>
          <pc:sldMk cId="138793313" sldId="304"/>
        </pc:sldMkLst>
        <pc:spChg chg="del">
          <ac:chgData name="David Butler" userId="1d4169bac4fa5473" providerId="LiveId" clId="{08C30437-8B93-4B29-A338-B4025CA8C3BE}" dt="2025-08-13T17:36:13.171" v="174" actId="478"/>
          <ac:spMkLst>
            <pc:docMk/>
            <pc:sldMk cId="138793313" sldId="304"/>
            <ac:spMk id="3" creationId="{E79DEC21-03A1-5406-EC9D-B63DD7274C45}"/>
          </ac:spMkLst>
        </pc:spChg>
        <pc:spChg chg="mod">
          <ac:chgData name="David Butler" userId="1d4169bac4fa5473" providerId="LiveId" clId="{08C30437-8B93-4B29-A338-B4025CA8C3BE}" dt="2025-08-13T17:36:24.307" v="178" actId="1076"/>
          <ac:spMkLst>
            <pc:docMk/>
            <pc:sldMk cId="138793313" sldId="304"/>
            <ac:spMk id="6" creationId="{9A5815FF-0B08-B7F2-3A99-6FA7D32BE57E}"/>
          </ac:spMkLst>
        </pc:spChg>
        <pc:spChg chg="del">
          <ac:chgData name="David Butler" userId="1d4169bac4fa5473" providerId="LiveId" clId="{08C30437-8B93-4B29-A338-B4025CA8C3BE}" dt="2025-08-13T17:36:16.746" v="175" actId="478"/>
          <ac:spMkLst>
            <pc:docMk/>
            <pc:sldMk cId="138793313" sldId="304"/>
            <ac:spMk id="8" creationId="{307DA2C7-4829-0233-BAB1-E7794E9440A3}"/>
          </ac:spMkLst>
        </pc:spChg>
        <pc:spChg chg="mod">
          <ac:chgData name="David Butler" userId="1d4169bac4fa5473" providerId="LiveId" clId="{08C30437-8B93-4B29-A338-B4025CA8C3BE}" dt="2025-08-13T17:36:22.068" v="177" actId="1076"/>
          <ac:spMkLst>
            <pc:docMk/>
            <pc:sldMk cId="138793313" sldId="304"/>
            <ac:spMk id="9" creationId="{5B811E52-B842-AA4D-5765-B9D06D4F5CE1}"/>
          </ac:spMkLst>
        </pc:spChg>
        <pc:spChg chg="mod">
          <ac:chgData name="David Butler" userId="1d4169bac4fa5473" providerId="LiveId" clId="{08C30437-8B93-4B29-A338-B4025CA8C3BE}" dt="2025-08-13T17:36:26.699" v="179" actId="1076"/>
          <ac:spMkLst>
            <pc:docMk/>
            <pc:sldMk cId="138793313" sldId="304"/>
            <ac:spMk id="10" creationId="{5B0CD229-3D0C-13F9-A695-F9DBDD952ED9}"/>
          </ac:spMkLst>
        </pc:spChg>
        <pc:spChg chg="mod">
          <ac:chgData name="David Butler" userId="1d4169bac4fa5473" providerId="LiveId" clId="{08C30437-8B93-4B29-A338-B4025CA8C3BE}" dt="2025-08-13T17:36:18.792" v="176" actId="1076"/>
          <ac:spMkLst>
            <pc:docMk/>
            <pc:sldMk cId="138793313" sldId="304"/>
            <ac:spMk id="11" creationId="{1E621B3F-8102-E96C-E996-4302E771D3A5}"/>
          </ac:spMkLst>
        </pc:spChg>
      </pc:sldChg>
      <pc:sldChg chg="delSp modSp add mod">
        <pc:chgData name="David Butler" userId="1d4169bac4fa5473" providerId="LiveId" clId="{08C30437-8B93-4B29-A338-B4025CA8C3BE}" dt="2025-08-13T17:37:23.385" v="184" actId="1076"/>
        <pc:sldMkLst>
          <pc:docMk/>
          <pc:sldMk cId="3962191146" sldId="305"/>
        </pc:sldMkLst>
        <pc:spChg chg="del">
          <ac:chgData name="David Butler" userId="1d4169bac4fa5473" providerId="LiveId" clId="{08C30437-8B93-4B29-A338-B4025CA8C3BE}" dt="2025-08-13T17:37:17.348" v="181" actId="478"/>
          <ac:spMkLst>
            <pc:docMk/>
            <pc:sldMk cId="3962191146" sldId="305"/>
            <ac:spMk id="2" creationId="{DE82ABAF-7A40-7979-B541-4BC3A8C53C21}"/>
          </ac:spMkLst>
        </pc:spChg>
        <pc:spChg chg="mod">
          <ac:chgData name="David Butler" userId="1d4169bac4fa5473" providerId="LiveId" clId="{08C30437-8B93-4B29-A338-B4025CA8C3BE}" dt="2025-08-13T17:37:21.369" v="183" actId="1076"/>
          <ac:spMkLst>
            <pc:docMk/>
            <pc:sldMk cId="3962191146" sldId="305"/>
            <ac:spMk id="4" creationId="{56802E76-AF37-0B81-0FCB-8B36EC572961}"/>
          </ac:spMkLst>
        </pc:spChg>
        <pc:spChg chg="del">
          <ac:chgData name="David Butler" userId="1d4169bac4fa5473" providerId="LiveId" clId="{08C30437-8B93-4B29-A338-B4025CA8C3BE}" dt="2025-08-13T17:37:14.725" v="180" actId="478"/>
          <ac:spMkLst>
            <pc:docMk/>
            <pc:sldMk cId="3962191146" sldId="305"/>
            <ac:spMk id="7" creationId="{5CB99E51-9777-2B3F-4FD1-66C60B87493B}"/>
          </ac:spMkLst>
        </pc:spChg>
        <pc:spChg chg="mod">
          <ac:chgData name="David Butler" userId="1d4169bac4fa5473" providerId="LiveId" clId="{08C30437-8B93-4B29-A338-B4025CA8C3BE}" dt="2025-08-13T17:37:23.385" v="184" actId="1076"/>
          <ac:spMkLst>
            <pc:docMk/>
            <pc:sldMk cId="3962191146" sldId="305"/>
            <ac:spMk id="8" creationId="{E2437047-4450-D1EE-6957-4E59E682766E}"/>
          </ac:spMkLst>
        </pc:spChg>
        <pc:spChg chg="mod">
          <ac:chgData name="David Butler" userId="1d4169bac4fa5473" providerId="LiveId" clId="{08C30437-8B93-4B29-A338-B4025CA8C3BE}" dt="2025-08-13T17:37:19.036" v="182" actId="1076"/>
          <ac:spMkLst>
            <pc:docMk/>
            <pc:sldMk cId="3962191146" sldId="305"/>
            <ac:spMk id="11" creationId="{A3D11EA6-F8DD-2001-5805-902284CDD2EB}"/>
          </ac:spMkLst>
        </pc:spChg>
      </pc:sldChg>
      <pc:sldChg chg="delSp add mod">
        <pc:chgData name="David Butler" userId="1d4169bac4fa5473" providerId="LiveId" clId="{08C30437-8B93-4B29-A338-B4025CA8C3BE}" dt="2025-08-13T17:35:45.417" v="163" actId="478"/>
        <pc:sldMkLst>
          <pc:docMk/>
          <pc:sldMk cId="3821229299" sldId="306"/>
        </pc:sldMkLst>
        <pc:spChg chg="del">
          <ac:chgData name="David Butler" userId="1d4169bac4fa5473" providerId="LiveId" clId="{08C30437-8B93-4B29-A338-B4025CA8C3BE}" dt="2025-08-13T17:35:45.417" v="163" actId="478"/>
          <ac:spMkLst>
            <pc:docMk/>
            <pc:sldMk cId="3821229299" sldId="306"/>
            <ac:spMk id="6" creationId="{E88549AB-2DDA-8EC7-6AEF-1FD676DD40B6}"/>
          </ac:spMkLst>
        </pc:spChg>
        <pc:spChg chg="del">
          <ac:chgData name="David Butler" userId="1d4169bac4fa5473" providerId="LiveId" clId="{08C30437-8B93-4B29-A338-B4025CA8C3BE}" dt="2025-08-13T17:35:42.025" v="162" actId="478"/>
          <ac:spMkLst>
            <pc:docMk/>
            <pc:sldMk cId="3821229299" sldId="306"/>
            <ac:spMk id="10" creationId="{72F12946-0E56-23FC-062A-4F87BB09A070}"/>
          </ac:spMkLst>
        </pc:spChg>
      </pc:sldChg>
    </pc:docChg>
  </pc:docChgLst>
  <pc:docChgLst>
    <pc:chgData name="David Butler" userId="1d4169bac4fa5473" providerId="LiveId" clId="{CBB53B45-1942-481A-A320-798D61053962}"/>
    <pc:docChg chg="undo custSel addSld delSld modSld">
      <pc:chgData name="David Butler" userId="1d4169bac4fa5473" providerId="LiveId" clId="{CBB53B45-1942-481A-A320-798D61053962}" dt="2025-08-09T10:06:53.389" v="240" actId="1076"/>
      <pc:docMkLst>
        <pc:docMk/>
      </pc:docMkLst>
      <pc:sldChg chg="modSp mod">
        <pc:chgData name="David Butler" userId="1d4169bac4fa5473" providerId="LiveId" clId="{CBB53B45-1942-481A-A320-798D61053962}" dt="2025-08-09T10:04:38.524" v="192" actId="20577"/>
        <pc:sldMkLst>
          <pc:docMk/>
          <pc:sldMk cId="600683253" sldId="270"/>
        </pc:sldMkLst>
        <pc:spChg chg="mod">
          <ac:chgData name="David Butler" userId="1d4169bac4fa5473" providerId="LiveId" clId="{CBB53B45-1942-481A-A320-798D61053962}" dt="2025-08-09T10:04:38.524" v="19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43.621" v="196" actId="20577"/>
        <pc:sldMkLst>
          <pc:docMk/>
          <pc:sldMk cId="1440179092" sldId="271"/>
        </pc:sldMkLst>
        <pc:spChg chg="mod">
          <ac:chgData name="David Butler" userId="1d4169bac4fa5473" providerId="LiveId" clId="{CBB53B45-1942-481A-A320-798D61053962}" dt="2025-08-09T10:04:43.621" v="196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4:53.317" v="200" actId="1076"/>
        <pc:sldMkLst>
          <pc:docMk/>
          <pc:sldMk cId="2412835760" sldId="272"/>
        </pc:sldMkLst>
        <pc:spChg chg="mod">
          <ac:chgData name="David Butler" userId="1d4169bac4fa5473" providerId="LiveId" clId="{CBB53B45-1942-481A-A320-798D61053962}" dt="2025-08-09T10:04:53.317" v="200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BB53B45-1942-481A-A320-798D61053962}" dt="2025-08-09T10:02:51.768" v="91" actId="20577"/>
        <pc:sldMkLst>
          <pc:docMk/>
          <pc:sldMk cId="433527640" sldId="284"/>
        </pc:sldMkLst>
        <pc:spChg chg="mod">
          <ac:chgData name="David Butler" userId="1d4169bac4fa5473" providerId="LiveId" clId="{CBB53B45-1942-481A-A320-798D61053962}" dt="2025-08-09T10:02:30.629" v="38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CBB53B45-1942-481A-A320-798D61053962}" dt="2025-08-09T10:02:51.768" v="91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CBB53B45-1942-481A-A320-798D61053962}" dt="2025-08-09T10:05:16.559" v="211" actId="1076"/>
        <pc:sldMkLst>
          <pc:docMk/>
          <pc:sldMk cId="2013782049" sldId="288"/>
        </pc:sldMkLst>
        <pc:spChg chg="mod">
          <ac:chgData name="David Butler" userId="1d4169bac4fa5473" providerId="LiveId" clId="{CBB53B45-1942-481A-A320-798D61053962}" dt="2025-08-09T10:03:26.498" v="137" actId="20577"/>
          <ac:spMkLst>
            <pc:docMk/>
            <pc:sldMk cId="2013782049" sldId="288"/>
            <ac:spMk id="3" creationId="{E1B0DF96-A6EC-7B66-09B6-3F66E10BE99D}"/>
          </ac:spMkLst>
        </pc:spChg>
        <pc:spChg chg="add mod">
          <ac:chgData name="David Butler" userId="1d4169bac4fa5473" providerId="LiveId" clId="{CBB53B45-1942-481A-A320-798D61053962}" dt="2025-08-09T10:03:49.658" v="152" actId="20577"/>
          <ac:spMkLst>
            <pc:docMk/>
            <pc:sldMk cId="2013782049" sldId="288"/>
            <ac:spMk id="4" creationId="{EAC4152A-7376-D4C8-7DBE-537D2D422D2C}"/>
          </ac:spMkLst>
        </pc:spChg>
        <pc:spChg chg="add mod">
          <ac:chgData name="David Butler" userId="1d4169bac4fa5473" providerId="LiveId" clId="{CBB53B45-1942-481A-A320-798D61053962}" dt="2025-08-09T10:04:10.356" v="167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CBB53B45-1942-481A-A320-798D61053962}" dt="2025-08-09T10:03:22.860" v="130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CBB53B45-1942-481A-A320-798D61053962}" dt="2025-08-09T10:03:07.538" v="107" actId="20577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CBB53B45-1942-481A-A320-798D61053962}" dt="2025-08-09T10:04:26.047" v="181" actId="14100"/>
        <pc:sldMkLst>
          <pc:docMk/>
          <pc:sldMk cId="2680864735" sldId="293"/>
        </pc:sldMkLst>
        <pc:spChg chg="mod">
          <ac:chgData name="David Butler" userId="1d4169bac4fa5473" providerId="LiveId" clId="{CBB53B45-1942-481A-A320-798D61053962}" dt="2025-08-09T10:04:26.047" v="181" actId="14100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CBB53B45-1942-481A-A320-798D61053962}" dt="2025-08-09T10:04:30.667" v="185" actId="20577"/>
        <pc:sldMkLst>
          <pc:docMk/>
          <pc:sldMk cId="741386051" sldId="294"/>
        </pc:sldMkLst>
        <pc:spChg chg="mod">
          <ac:chgData name="David Butler" userId="1d4169bac4fa5473" providerId="LiveId" clId="{CBB53B45-1942-481A-A320-798D61053962}" dt="2025-08-09T10:04:30.667" v="185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CBB53B45-1942-481A-A320-798D61053962}" dt="2025-08-09T10:04:34.347" v="188" actId="20577"/>
        <pc:sldMkLst>
          <pc:docMk/>
          <pc:sldMk cId="712021484" sldId="295"/>
        </pc:sldMkLst>
        <pc:spChg chg="mod">
          <ac:chgData name="David Butler" userId="1d4169bac4fa5473" providerId="LiveId" clId="{CBB53B45-1942-481A-A320-798D61053962}" dt="2025-08-09T10:04:34.347" v="18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CBB53B45-1942-481A-A320-798D61053962}" dt="2025-08-09T10:04:19.644" v="173" actId="20577"/>
        <pc:sldMkLst>
          <pc:docMk/>
          <pc:sldMk cId="1236964882" sldId="296"/>
        </pc:sldMkLst>
        <pc:spChg chg="mod">
          <ac:chgData name="David Butler" userId="1d4169bac4fa5473" providerId="LiveId" clId="{CBB53B45-1942-481A-A320-798D61053962}" dt="2025-08-09T10:04:19.644" v="173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">
        <pc:chgData name="David Butler" userId="1d4169bac4fa5473" providerId="LiveId" clId="{CBB53B45-1942-481A-A320-798D61053962}" dt="2025-08-09T10:04:15.711" v="168" actId="47"/>
        <pc:sldMkLst>
          <pc:docMk/>
          <pc:sldMk cId="83430663" sldId="297"/>
        </pc:sldMkLst>
      </pc:sldChg>
      <pc:sldChg chg="addSp delSp modSp add mod">
        <pc:chgData name="David Butler" userId="1d4169bac4fa5473" providerId="LiveId" clId="{CBB53B45-1942-481A-A320-798D61053962}" dt="2025-08-09T10:05:59.811" v="225" actId="1076"/>
        <pc:sldMkLst>
          <pc:docMk/>
          <pc:sldMk cId="4112623047" sldId="297"/>
        </pc:sldMkLst>
      </pc:sldChg>
      <pc:sldChg chg="del">
        <pc:chgData name="David Butler" userId="1d4169bac4fa5473" providerId="LiveId" clId="{CBB53B45-1942-481A-A320-798D61053962}" dt="2025-08-09T10:04:15.893" v="169" actId="47"/>
        <pc:sldMkLst>
          <pc:docMk/>
          <pc:sldMk cId="2078648271" sldId="298"/>
        </pc:sldMkLst>
      </pc:sldChg>
      <pc:sldChg chg="delSp modSp add mod">
        <pc:chgData name="David Butler" userId="1d4169bac4fa5473" providerId="LiveId" clId="{CBB53B45-1942-481A-A320-798D61053962}" dt="2025-08-09T10:06:21.116" v="231" actId="1076"/>
        <pc:sldMkLst>
          <pc:docMk/>
          <pc:sldMk cId="2518524692" sldId="298"/>
        </pc:sldMkLst>
      </pc:sldChg>
      <pc:sldChg chg="del">
        <pc:chgData name="David Butler" userId="1d4169bac4fa5473" providerId="LiveId" clId="{CBB53B45-1942-481A-A320-798D61053962}" dt="2025-08-09T10:04:16.086" v="170" actId="47"/>
        <pc:sldMkLst>
          <pc:docMk/>
          <pc:sldMk cId="49023220" sldId="299"/>
        </pc:sldMkLst>
      </pc:sldChg>
      <pc:sldChg chg="delSp modSp add mod">
        <pc:chgData name="David Butler" userId="1d4169bac4fa5473" providerId="LiveId" clId="{CBB53B45-1942-481A-A320-798D61053962}" dt="2025-08-09T10:06:53.389" v="240" actId="1076"/>
        <pc:sldMkLst>
          <pc:docMk/>
          <pc:sldMk cId="789901932" sldId="299"/>
        </pc:sldMkLst>
      </pc:sldChg>
      <pc:sldChg chg="del">
        <pc:chgData name="David Butler" userId="1d4169bac4fa5473" providerId="LiveId" clId="{CBB53B45-1942-481A-A320-798D61053962}" dt="2025-08-09T10:04:16.759" v="171" actId="47"/>
        <pc:sldMkLst>
          <pc:docMk/>
          <pc:sldMk cId="2997380807" sldId="300"/>
        </pc:sldMkLst>
      </pc:sldChg>
      <pc:sldChg chg="delSp modSp add mod">
        <pc:chgData name="David Butler" userId="1d4169bac4fa5473" providerId="LiveId" clId="{CBB53B45-1942-481A-A320-798D61053962}" dt="2025-08-09T10:05:34.692" v="216" actId="1076"/>
        <pc:sldMkLst>
          <pc:docMk/>
          <pc:sldMk cId="3676981358" sldId="300"/>
        </pc:sldMkLst>
      </pc:sldChg>
      <pc:sldChg chg="add del">
        <pc:chgData name="David Butler" userId="1d4169bac4fa5473" providerId="LiveId" clId="{CBB53B45-1942-481A-A320-798D61053962}" dt="2025-08-09T10:05:00.740" v="206" actId="47"/>
        <pc:sldMkLst>
          <pc:docMk/>
          <pc:sldMk cId="1326702288" sldId="301"/>
        </pc:sldMkLst>
      </pc:sldChg>
    </pc:docChg>
  </pc:docChgLst>
  <pc:docChgLst>
    <pc:chgData name="David Butler" userId="1d4169bac4fa5473" providerId="LiveId" clId="{E19CE647-4B9B-4C46-9BC4-3752956CC69B}"/>
    <pc:docChg chg="undo custSel addSld delSld modSld">
      <pc:chgData name="David Butler" userId="1d4169bac4fa5473" providerId="LiveId" clId="{E19CE647-4B9B-4C46-9BC4-3752956CC69B}" dt="2025-08-09T08:49:10.320" v="282" actId="1076"/>
      <pc:docMkLst>
        <pc:docMk/>
      </pc:docMkLst>
      <pc:sldChg chg="modSp mod">
        <pc:chgData name="David Butler" userId="1d4169bac4fa5473" providerId="LiveId" clId="{E19CE647-4B9B-4C46-9BC4-3752956CC69B}" dt="2025-08-09T08:46:02.663" v="183" actId="20577"/>
        <pc:sldMkLst>
          <pc:docMk/>
          <pc:sldMk cId="382111458" sldId="269"/>
        </pc:sldMkLst>
        <pc:spChg chg="mod">
          <ac:chgData name="David Butler" userId="1d4169bac4fa5473" providerId="LiveId" clId="{E19CE647-4B9B-4C46-9BC4-3752956CC69B}" dt="2025-08-09T08:46:02.663" v="183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32.319" v="205" actId="1076"/>
        <pc:sldMkLst>
          <pc:docMk/>
          <pc:sldMk cId="600683253" sldId="270"/>
        </pc:sldMkLst>
        <pc:spChg chg="mod">
          <ac:chgData name="David Butler" userId="1d4169bac4fa5473" providerId="LiveId" clId="{E19CE647-4B9B-4C46-9BC4-3752956CC69B}" dt="2025-08-09T08:46:32.319" v="205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6.763" v="224" actId="1076"/>
        <pc:sldMkLst>
          <pc:docMk/>
          <pc:sldMk cId="1440179092" sldId="271"/>
        </pc:sldMkLst>
        <pc:spChg chg="mod">
          <ac:chgData name="David Butler" userId="1d4169bac4fa5473" providerId="LiveId" clId="{E19CE647-4B9B-4C46-9BC4-3752956CC69B}" dt="2025-08-09T08:46:56.763" v="224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E19CE647-4B9B-4C46-9BC4-3752956CC69B}" dt="2025-08-09T08:46:59.761" v="228" actId="20577"/>
        <pc:sldMkLst>
          <pc:docMk/>
          <pc:sldMk cId="2412835760" sldId="272"/>
        </pc:sldMkLst>
        <pc:spChg chg="mod">
          <ac:chgData name="David Butler" userId="1d4169bac4fa5473" providerId="LiveId" clId="{E19CE647-4B9B-4C46-9BC4-3752956CC69B}" dt="2025-08-09T08:46:59.761" v="228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del">
        <pc:chgData name="David Butler" userId="1d4169bac4fa5473" providerId="LiveId" clId="{E19CE647-4B9B-4C46-9BC4-3752956CC69B}" dt="2025-08-09T08:47:01.966" v="229" actId="47"/>
        <pc:sldMkLst>
          <pc:docMk/>
          <pc:sldMk cId="2880101976" sldId="273"/>
        </pc:sldMkLst>
      </pc:sldChg>
      <pc:sldChg chg="modSp mod">
        <pc:chgData name="David Butler" userId="1d4169bac4fa5473" providerId="LiveId" clId="{E19CE647-4B9B-4C46-9BC4-3752956CC69B}" dt="2025-08-09T08:43:50.819" v="93" actId="20577"/>
        <pc:sldMkLst>
          <pc:docMk/>
          <pc:sldMk cId="433527640" sldId="284"/>
        </pc:sldMkLst>
        <pc:spChg chg="mod">
          <ac:chgData name="David Butler" userId="1d4169bac4fa5473" providerId="LiveId" clId="{E19CE647-4B9B-4C46-9BC4-3752956CC69B}" dt="2025-08-09T08:42:49.071" v="37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E19CE647-4B9B-4C46-9BC4-3752956CC69B}" dt="2025-08-09T08:43:50.819" v="93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E19CE647-4B9B-4C46-9BC4-3752956CC69B}" dt="2025-08-09T08:47:19.002" v="237" actId="1076"/>
        <pc:sldMkLst>
          <pc:docMk/>
          <pc:sldMk cId="2013782049" sldId="288"/>
        </pc:sldMkLst>
        <pc:spChg chg="mod">
          <ac:chgData name="David Butler" userId="1d4169bac4fa5473" providerId="LiveId" clId="{E19CE647-4B9B-4C46-9BC4-3752956CC69B}" dt="2025-08-09T08:44:37.948" v="136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E19CE647-4B9B-4C46-9BC4-3752956CC69B}" dt="2025-08-09T08:44:47.778" v="141" actId="14100"/>
          <ac:spMkLst>
            <pc:docMk/>
            <pc:sldMk cId="2013782049" sldId="288"/>
            <ac:spMk id="10" creationId="{8C8A64E4-0756-FE72-CF52-7CE001B75A75}"/>
          </ac:spMkLst>
        </pc:spChg>
      </pc:sldChg>
      <pc:sldChg chg="modSp mod">
        <pc:chgData name="David Butler" userId="1d4169bac4fa5473" providerId="LiveId" clId="{E19CE647-4B9B-4C46-9BC4-3752956CC69B}" dt="2025-08-09T08:46:10.961" v="193" actId="20577"/>
        <pc:sldMkLst>
          <pc:docMk/>
          <pc:sldMk cId="2066152977" sldId="292"/>
        </pc:sldMkLst>
        <pc:spChg chg="mod">
          <ac:chgData name="David Butler" userId="1d4169bac4fa5473" providerId="LiveId" clId="{E19CE647-4B9B-4C46-9BC4-3752956CC69B}" dt="2025-08-09T08:46:10.961" v="193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E19CE647-4B9B-4C46-9BC4-3752956CC69B}" dt="2025-08-09T08:46:19.373" v="199" actId="122"/>
        <pc:sldMkLst>
          <pc:docMk/>
          <pc:sldMk cId="2680864735" sldId="293"/>
        </pc:sldMkLst>
        <pc:spChg chg="mod">
          <ac:chgData name="David Butler" userId="1d4169bac4fa5473" providerId="LiveId" clId="{E19CE647-4B9B-4C46-9BC4-3752956CC69B}" dt="2025-08-09T08:46:19.373" v="199" actId="122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E19CE647-4B9B-4C46-9BC4-3752956CC69B}" dt="2025-08-09T08:46:42.861" v="210" actId="1076"/>
        <pc:sldMkLst>
          <pc:docMk/>
          <pc:sldMk cId="741386051" sldId="294"/>
        </pc:sldMkLst>
        <pc:spChg chg="mod">
          <ac:chgData name="David Butler" userId="1d4169bac4fa5473" providerId="LiveId" clId="{E19CE647-4B9B-4C46-9BC4-3752956CC69B}" dt="2025-08-09T08:46:42.861" v="210" actId="1076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E19CE647-4B9B-4C46-9BC4-3752956CC69B}" dt="2025-08-09T08:46:50.713" v="219" actId="20577"/>
        <pc:sldMkLst>
          <pc:docMk/>
          <pc:sldMk cId="712021484" sldId="295"/>
        </pc:sldMkLst>
        <pc:spChg chg="mod">
          <ac:chgData name="David Butler" userId="1d4169bac4fa5473" providerId="LiveId" clId="{E19CE647-4B9B-4C46-9BC4-3752956CC69B}" dt="2025-08-09T08:46:50.713" v="219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E19CE647-4B9B-4C46-9BC4-3752956CC69B}" dt="2025-08-09T08:46:06.089" v="185" actId="20577"/>
        <pc:sldMkLst>
          <pc:docMk/>
          <pc:sldMk cId="1236964882" sldId="296"/>
        </pc:sldMkLst>
        <pc:spChg chg="mod">
          <ac:chgData name="David Butler" userId="1d4169bac4fa5473" providerId="LiveId" clId="{E19CE647-4B9B-4C46-9BC4-3752956CC69B}" dt="2025-08-09T08:46:06.089" v="185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E19CE647-4B9B-4C46-9BC4-3752956CC69B}" dt="2025-08-09T08:47:36.869" v="246" actId="1076"/>
        <pc:sldMkLst>
          <pc:docMk/>
          <pc:sldMk cId="3295370546" sldId="297"/>
        </pc:sldMkLst>
      </pc:sldChg>
      <pc:sldChg chg="del">
        <pc:chgData name="David Butler" userId="1d4169bac4fa5473" providerId="LiveId" clId="{E19CE647-4B9B-4C46-9BC4-3752956CC69B}" dt="2025-08-09T08:45:56.379" v="175" actId="47"/>
        <pc:sldMkLst>
          <pc:docMk/>
          <pc:sldMk cId="3721678615" sldId="297"/>
        </pc:sldMkLst>
      </pc:sldChg>
      <pc:sldChg chg="delSp modSp add mod">
        <pc:chgData name="David Butler" userId="1d4169bac4fa5473" providerId="LiveId" clId="{E19CE647-4B9B-4C46-9BC4-3752956CC69B}" dt="2025-08-09T08:47:56.956" v="255" actId="1076"/>
        <pc:sldMkLst>
          <pc:docMk/>
          <pc:sldMk cId="734923773" sldId="298"/>
        </pc:sldMkLst>
      </pc:sldChg>
      <pc:sldChg chg="del">
        <pc:chgData name="David Butler" userId="1d4169bac4fa5473" providerId="LiveId" clId="{E19CE647-4B9B-4C46-9BC4-3752956CC69B}" dt="2025-08-09T08:45:56.959" v="176" actId="47"/>
        <pc:sldMkLst>
          <pc:docMk/>
          <pc:sldMk cId="4006559877" sldId="298"/>
        </pc:sldMkLst>
      </pc:sldChg>
      <pc:sldChg chg="delSp modSp add mod">
        <pc:chgData name="David Butler" userId="1d4169bac4fa5473" providerId="LiveId" clId="{E19CE647-4B9B-4C46-9BC4-3752956CC69B}" dt="2025-08-09T08:48:23.201" v="267" actId="1076"/>
        <pc:sldMkLst>
          <pc:docMk/>
          <pc:sldMk cId="331219654" sldId="299"/>
        </pc:sldMkLst>
      </pc:sldChg>
      <pc:sldChg chg="del">
        <pc:chgData name="David Butler" userId="1d4169bac4fa5473" providerId="LiveId" clId="{E19CE647-4B9B-4C46-9BC4-3752956CC69B}" dt="2025-08-09T08:45:57.630" v="177" actId="47"/>
        <pc:sldMkLst>
          <pc:docMk/>
          <pc:sldMk cId="2877572591" sldId="299"/>
        </pc:sldMkLst>
      </pc:sldChg>
      <pc:sldChg chg="addSp delSp modSp add mod">
        <pc:chgData name="David Butler" userId="1d4169bac4fa5473" providerId="LiveId" clId="{E19CE647-4B9B-4C46-9BC4-3752956CC69B}" dt="2025-08-09T08:49:10.320" v="282" actId="1076"/>
        <pc:sldMkLst>
          <pc:docMk/>
          <pc:sldMk cId="1704740825" sldId="300"/>
        </pc:sldMkLst>
      </pc:sldChg>
      <pc:sldChg chg="del">
        <pc:chgData name="David Butler" userId="1d4169bac4fa5473" providerId="LiveId" clId="{E19CE647-4B9B-4C46-9BC4-3752956CC69B}" dt="2025-08-09T08:45:58.315" v="178" actId="47"/>
        <pc:sldMkLst>
          <pc:docMk/>
          <pc:sldMk cId="2425506548" sldId="300"/>
        </pc:sldMkLst>
      </pc:sldChg>
      <pc:sldChg chg="del">
        <pc:chgData name="David Butler" userId="1d4169bac4fa5473" providerId="LiveId" clId="{E19CE647-4B9B-4C46-9BC4-3752956CC69B}" dt="2025-08-09T08:45:59.046" v="179" actId="47"/>
        <pc:sldMkLst>
          <pc:docMk/>
          <pc:sldMk cId="2717723411" sldId="301"/>
        </pc:sldMkLst>
      </pc:sldChg>
    </pc:docChg>
  </pc:docChgLst>
  <pc:docChgLst>
    <pc:chgData name="David Butler" userId="1d4169bac4fa5473" providerId="LiveId" clId="{9E72F832-12AF-4156-BA52-A7A45CA3D45E}"/>
    <pc:docChg chg="custSel addSld delSld modSld">
      <pc:chgData name="David Butler" userId="1d4169bac4fa5473" providerId="LiveId" clId="{9E72F832-12AF-4156-BA52-A7A45CA3D45E}" dt="2025-08-13T17:14:02.573" v="221" actId="1076"/>
      <pc:docMkLst>
        <pc:docMk/>
      </pc:docMkLst>
      <pc:sldChg chg="modSp mod">
        <pc:chgData name="David Butler" userId="1d4169bac4fa5473" providerId="LiveId" clId="{9E72F832-12AF-4156-BA52-A7A45CA3D45E}" dt="2025-08-13T17:12:06.962" v="172" actId="20577"/>
        <pc:sldMkLst>
          <pc:docMk/>
          <pc:sldMk cId="600683253" sldId="270"/>
        </pc:sldMkLst>
        <pc:spChg chg="mod">
          <ac:chgData name="David Butler" userId="1d4169bac4fa5473" providerId="LiveId" clId="{9E72F832-12AF-4156-BA52-A7A45CA3D45E}" dt="2025-08-13T17:12:06.962" v="172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14.762" v="182" actId="20577"/>
        <pc:sldMkLst>
          <pc:docMk/>
          <pc:sldMk cId="1440179092" sldId="271"/>
        </pc:sldMkLst>
        <pc:spChg chg="mod">
          <ac:chgData name="David Butler" userId="1d4169bac4fa5473" providerId="LiveId" clId="{9E72F832-12AF-4156-BA52-A7A45CA3D45E}" dt="2025-08-13T17:12:14.762" v="182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2:24.654" v="191" actId="1076"/>
        <pc:sldMkLst>
          <pc:docMk/>
          <pc:sldMk cId="2412835760" sldId="272"/>
        </pc:sldMkLst>
        <pc:spChg chg="mod">
          <ac:chgData name="David Butler" userId="1d4169bac4fa5473" providerId="LiveId" clId="{9E72F832-12AF-4156-BA52-A7A45CA3D45E}" dt="2025-08-13T17:12:24.654" v="191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9E72F832-12AF-4156-BA52-A7A45CA3D45E}" dt="2025-08-13T17:10:18.239" v="86" actId="403"/>
        <pc:sldMkLst>
          <pc:docMk/>
          <pc:sldMk cId="433527640" sldId="284"/>
        </pc:sldMkLst>
        <pc:spChg chg="mod">
          <ac:chgData name="David Butler" userId="1d4169bac4fa5473" providerId="LiveId" clId="{9E72F832-12AF-4156-BA52-A7A45CA3D45E}" dt="2025-08-13T17:09:20.979" v="40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9E72F832-12AF-4156-BA52-A7A45CA3D45E}" dt="2025-08-13T17:10:18.239" v="86" actId="403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9E72F832-12AF-4156-BA52-A7A45CA3D45E}" dt="2025-08-13T17:12:50.630" v="200" actId="1076"/>
        <pc:sldMkLst>
          <pc:docMk/>
          <pc:sldMk cId="2013782049" sldId="288"/>
        </pc:sldMkLst>
        <pc:spChg chg="add mod">
          <ac:chgData name="David Butler" userId="1d4169bac4fa5473" providerId="LiveId" clId="{9E72F832-12AF-4156-BA52-A7A45CA3D45E}" dt="2025-08-13T17:11:21.841" v="137" actId="20577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9E72F832-12AF-4156-BA52-A7A45CA3D45E}" dt="2025-08-13T17:10:42.632" v="111" actId="14100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9E72F832-12AF-4156-BA52-A7A45CA3D45E}" dt="2025-08-13T17:12:50.630" v="200" actId="1076"/>
          <ac:spMkLst>
            <pc:docMk/>
            <pc:sldMk cId="2013782049" sldId="288"/>
            <ac:spMk id="4" creationId="{EAC4152A-7376-D4C8-7DBE-537D2D422D2C}"/>
          </ac:spMkLst>
        </pc:spChg>
        <pc:spChg chg="del mod">
          <ac:chgData name="David Butler" userId="1d4169bac4fa5473" providerId="LiveId" clId="{9E72F832-12AF-4156-BA52-A7A45CA3D45E}" dt="2025-08-13T17:12:43.659" v="197" actId="478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9E72F832-12AF-4156-BA52-A7A45CA3D45E}" dt="2025-08-13T17:10:50.334" v="120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9E72F832-12AF-4156-BA52-A7A45CA3D45E}" dt="2025-08-13T17:10:47.191" v="117" actId="20577"/>
          <ac:spMkLst>
            <pc:docMk/>
            <pc:sldMk cId="2013782049" sldId="288"/>
            <ac:spMk id="7" creationId="{3B3DB203-654A-7641-5AE4-AEDBD3BA43A7}"/>
          </ac:spMkLst>
        </pc:spChg>
        <pc:spChg chg="add mod">
          <ac:chgData name="David Butler" userId="1d4169bac4fa5473" providerId="LiveId" clId="{9E72F832-12AF-4156-BA52-A7A45CA3D45E}" dt="2025-08-13T17:11:36.419" v="145" actId="1076"/>
          <ac:spMkLst>
            <pc:docMk/>
            <pc:sldMk cId="2013782049" sldId="288"/>
            <ac:spMk id="8" creationId="{BDD5DEBB-55E7-88FC-EC54-3E7C444BD375}"/>
          </ac:spMkLst>
        </pc:spChg>
        <pc:spChg chg="mod">
          <ac:chgData name="David Butler" userId="1d4169bac4fa5473" providerId="LiveId" clId="{9E72F832-12AF-4156-BA52-A7A45CA3D45E}" dt="2025-08-13T17:12:48.255" v="199" actId="1076"/>
          <ac:spMkLst>
            <pc:docMk/>
            <pc:sldMk cId="2013782049" sldId="288"/>
            <ac:spMk id="9" creationId="{3F31409A-6B84-09CA-0B69-8E7D2F16486D}"/>
          </ac:spMkLst>
        </pc:spChg>
        <pc:spChg chg="mod">
          <ac:chgData name="David Butler" userId="1d4169bac4fa5473" providerId="LiveId" clId="{9E72F832-12AF-4156-BA52-A7A45CA3D45E}" dt="2025-08-13T17:10:56.206" v="125" actId="20577"/>
          <ac:spMkLst>
            <pc:docMk/>
            <pc:sldMk cId="2013782049" sldId="288"/>
            <ac:spMk id="10" creationId="{8C8A64E4-0756-FE72-CF52-7CE001B75A75}"/>
          </ac:spMkLst>
        </pc:spChg>
        <pc:spChg chg="del mod">
          <ac:chgData name="David Butler" userId="1d4169bac4fa5473" providerId="LiveId" clId="{9E72F832-12AF-4156-BA52-A7A45CA3D45E}" dt="2025-08-13T17:12:40.684" v="196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modSp mod">
        <pc:chgData name="David Butler" userId="1d4169bac4fa5473" providerId="LiveId" clId="{9E72F832-12AF-4156-BA52-A7A45CA3D45E}" dt="2025-08-13T17:11:55.378" v="160" actId="20577"/>
        <pc:sldMkLst>
          <pc:docMk/>
          <pc:sldMk cId="2066152977" sldId="292"/>
        </pc:sldMkLst>
        <pc:spChg chg="mod">
          <ac:chgData name="David Butler" userId="1d4169bac4fa5473" providerId="LiveId" clId="{9E72F832-12AF-4156-BA52-A7A45CA3D45E}" dt="2025-08-13T17:11:55.378" v="160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9E72F832-12AF-4156-BA52-A7A45CA3D45E}" dt="2025-08-13T17:11:58.689" v="164" actId="20577"/>
        <pc:sldMkLst>
          <pc:docMk/>
          <pc:sldMk cId="2680864735" sldId="293"/>
        </pc:sldMkLst>
        <pc:spChg chg="mod">
          <ac:chgData name="David Butler" userId="1d4169bac4fa5473" providerId="LiveId" clId="{9E72F832-12AF-4156-BA52-A7A45CA3D45E}" dt="2025-08-13T17:11:58.689" v="164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9E72F832-12AF-4156-BA52-A7A45CA3D45E}" dt="2025-08-13T17:12:02.906" v="169" actId="20577"/>
        <pc:sldMkLst>
          <pc:docMk/>
          <pc:sldMk cId="741386051" sldId="294"/>
        </pc:sldMkLst>
        <pc:spChg chg="mod">
          <ac:chgData name="David Butler" userId="1d4169bac4fa5473" providerId="LiveId" clId="{9E72F832-12AF-4156-BA52-A7A45CA3D45E}" dt="2025-08-13T17:12:02.906" v="169" actId="20577"/>
          <ac:spMkLst>
            <pc:docMk/>
            <pc:sldMk cId="741386051" sldId="294"/>
            <ac:spMk id="2" creationId="{F6112797-D360-586B-C141-1BB052D81293}"/>
          </ac:spMkLst>
        </pc:spChg>
      </pc:sldChg>
      <pc:sldChg chg="modSp mod">
        <pc:chgData name="David Butler" userId="1d4169bac4fa5473" providerId="LiveId" clId="{9E72F832-12AF-4156-BA52-A7A45CA3D45E}" dt="2025-08-13T17:12:10.875" v="178" actId="20577"/>
        <pc:sldMkLst>
          <pc:docMk/>
          <pc:sldMk cId="712021484" sldId="295"/>
        </pc:sldMkLst>
        <pc:spChg chg="mod">
          <ac:chgData name="David Butler" userId="1d4169bac4fa5473" providerId="LiveId" clId="{9E72F832-12AF-4156-BA52-A7A45CA3D45E}" dt="2025-08-13T17:12:10.875" v="178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9E72F832-12AF-4156-BA52-A7A45CA3D45E}" dt="2025-08-13T17:11:51.489" v="157" actId="20577"/>
        <pc:sldMkLst>
          <pc:docMk/>
          <pc:sldMk cId="1236964882" sldId="296"/>
        </pc:sldMkLst>
        <pc:spChg chg="mod">
          <ac:chgData name="David Butler" userId="1d4169bac4fa5473" providerId="LiveId" clId="{9E72F832-12AF-4156-BA52-A7A45CA3D45E}" dt="2025-08-13T17:11:51.489" v="157" actId="20577"/>
          <ac:spMkLst>
            <pc:docMk/>
            <pc:sldMk cId="1236964882" sldId="296"/>
            <ac:spMk id="2" creationId="{7AF54C58-67CA-5770-1BC5-F7BE77EE1887}"/>
          </ac:spMkLst>
        </pc:spChg>
      </pc:sldChg>
      <pc:sldChg chg="delSp modSp add mod">
        <pc:chgData name="David Butler" userId="1d4169bac4fa5473" providerId="LiveId" clId="{9E72F832-12AF-4156-BA52-A7A45CA3D45E}" dt="2025-08-13T17:13:36.350" v="214" actId="1076"/>
        <pc:sldMkLst>
          <pc:docMk/>
          <pc:sldMk cId="2138375576" sldId="297"/>
        </pc:sldMkLst>
        <pc:spChg chg="del">
          <ac:chgData name="David Butler" userId="1d4169bac4fa5473" providerId="LiveId" clId="{9E72F832-12AF-4156-BA52-A7A45CA3D45E}" dt="2025-08-13T17:13:31.733" v="212" actId="478"/>
          <ac:spMkLst>
            <pc:docMk/>
            <pc:sldMk cId="2138375576" sldId="297"/>
            <ac:spMk id="4" creationId="{7E7C2906-20BE-697A-D3B6-010CC9BBF7B7}"/>
          </ac:spMkLst>
        </pc:spChg>
        <pc:spChg chg="del">
          <ac:chgData name="David Butler" userId="1d4169bac4fa5473" providerId="LiveId" clId="{9E72F832-12AF-4156-BA52-A7A45CA3D45E}" dt="2025-08-13T17:13:34.238" v="213" actId="478"/>
          <ac:spMkLst>
            <pc:docMk/>
            <pc:sldMk cId="2138375576" sldId="297"/>
            <ac:spMk id="7" creationId="{10646ADA-5CAC-329A-B559-D1F687E16BB1}"/>
          </ac:spMkLst>
        </pc:spChg>
        <pc:spChg chg="mod">
          <ac:chgData name="David Butler" userId="1d4169bac4fa5473" providerId="LiveId" clId="{9E72F832-12AF-4156-BA52-A7A45CA3D45E}" dt="2025-08-13T17:13:36.350" v="214" actId="1076"/>
          <ac:spMkLst>
            <pc:docMk/>
            <pc:sldMk cId="2138375576" sldId="297"/>
            <ac:spMk id="8" creationId="{D63A1017-6E0E-E140-B26E-3A6AB0052091}"/>
          </ac:spMkLst>
        </pc:spChg>
      </pc:sldChg>
      <pc:sldChg chg="del">
        <pc:chgData name="David Butler" userId="1d4169bac4fa5473" providerId="LiveId" clId="{9E72F832-12AF-4156-BA52-A7A45CA3D45E}" dt="2025-08-13T17:11:42.047" v="146" actId="47"/>
        <pc:sldMkLst>
          <pc:docMk/>
          <pc:sldMk cId="4112623047" sldId="297"/>
        </pc:sldMkLst>
      </pc:sldChg>
      <pc:sldChg chg="delSp modSp add mod">
        <pc:chgData name="David Butler" userId="1d4169bac4fa5473" providerId="LiveId" clId="{9E72F832-12AF-4156-BA52-A7A45CA3D45E}" dt="2025-08-13T17:14:02.573" v="221" actId="1076"/>
        <pc:sldMkLst>
          <pc:docMk/>
          <pc:sldMk cId="1719643408" sldId="298"/>
        </pc:sldMkLst>
        <pc:spChg chg="mod">
          <ac:chgData name="David Butler" userId="1d4169bac4fa5473" providerId="LiveId" clId="{9E72F832-12AF-4156-BA52-A7A45CA3D45E}" dt="2025-08-13T17:13:53.736" v="219" actId="1076"/>
          <ac:spMkLst>
            <pc:docMk/>
            <pc:sldMk cId="1719643408" sldId="298"/>
            <ac:spMk id="2" creationId="{C5734863-113E-E2B5-6A9E-90A528AF36E3}"/>
          </ac:spMkLst>
        </pc:spChg>
        <pc:spChg chg="del">
          <ac:chgData name="David Butler" userId="1d4169bac4fa5473" providerId="LiveId" clId="{9E72F832-12AF-4156-BA52-A7A45CA3D45E}" dt="2025-08-13T17:13:42.925" v="215" actId="478"/>
          <ac:spMkLst>
            <pc:docMk/>
            <pc:sldMk cId="1719643408" sldId="298"/>
            <ac:spMk id="3" creationId="{B9D814F0-5531-2F8E-7EDA-6CA5E888A7E5}"/>
          </ac:spMkLst>
        </pc:spChg>
        <pc:spChg chg="mod">
          <ac:chgData name="David Butler" userId="1d4169bac4fa5473" providerId="LiveId" clId="{9E72F832-12AF-4156-BA52-A7A45CA3D45E}" dt="2025-08-13T17:13:51.323" v="218" actId="1076"/>
          <ac:spMkLst>
            <pc:docMk/>
            <pc:sldMk cId="1719643408" sldId="298"/>
            <ac:spMk id="4" creationId="{C54C65C1-2D31-90EF-1E16-28DFC547666B}"/>
          </ac:spMkLst>
        </pc:spChg>
        <pc:spChg chg="del">
          <ac:chgData name="David Butler" userId="1d4169bac4fa5473" providerId="LiveId" clId="{9E72F832-12AF-4156-BA52-A7A45CA3D45E}" dt="2025-08-13T17:13:47.261" v="216" actId="478"/>
          <ac:spMkLst>
            <pc:docMk/>
            <pc:sldMk cId="1719643408" sldId="298"/>
            <ac:spMk id="5" creationId="{6653504D-66C4-60ED-8C50-6C22DD8AF3DD}"/>
          </ac:spMkLst>
        </pc:spChg>
        <pc:spChg chg="mod">
          <ac:chgData name="David Butler" userId="1d4169bac4fa5473" providerId="LiveId" clId="{9E72F832-12AF-4156-BA52-A7A45CA3D45E}" dt="2025-08-13T17:13:58.177" v="220" actId="1076"/>
          <ac:spMkLst>
            <pc:docMk/>
            <pc:sldMk cId="1719643408" sldId="298"/>
            <ac:spMk id="6" creationId="{FEB90262-50FC-92D3-43C3-5CFFADF4A6B0}"/>
          </ac:spMkLst>
        </pc:spChg>
        <pc:spChg chg="mod">
          <ac:chgData name="David Butler" userId="1d4169bac4fa5473" providerId="LiveId" clId="{9E72F832-12AF-4156-BA52-A7A45CA3D45E}" dt="2025-08-13T17:13:49.217" v="217" actId="1076"/>
          <ac:spMkLst>
            <pc:docMk/>
            <pc:sldMk cId="1719643408" sldId="298"/>
            <ac:spMk id="9" creationId="{9249B474-C0AE-69EA-B9FA-537FAC07A0E6}"/>
          </ac:spMkLst>
        </pc:spChg>
        <pc:spChg chg="mod">
          <ac:chgData name="David Butler" userId="1d4169bac4fa5473" providerId="LiveId" clId="{9E72F832-12AF-4156-BA52-A7A45CA3D45E}" dt="2025-08-13T17:14:02.573" v="221" actId="1076"/>
          <ac:spMkLst>
            <pc:docMk/>
            <pc:sldMk cId="1719643408" sldId="298"/>
            <ac:spMk id="10" creationId="{23DAC975-CC74-44BE-0DB5-DC9D6A06CD4D}"/>
          </ac:spMkLst>
        </pc:spChg>
      </pc:sldChg>
      <pc:sldChg chg="del">
        <pc:chgData name="David Butler" userId="1d4169bac4fa5473" providerId="LiveId" clId="{9E72F832-12AF-4156-BA52-A7A45CA3D45E}" dt="2025-08-13T17:11:42.621" v="147" actId="47"/>
        <pc:sldMkLst>
          <pc:docMk/>
          <pc:sldMk cId="2518524692" sldId="298"/>
        </pc:sldMkLst>
      </pc:sldChg>
      <pc:sldChg chg="del">
        <pc:chgData name="David Butler" userId="1d4169bac4fa5473" providerId="LiveId" clId="{9E72F832-12AF-4156-BA52-A7A45CA3D45E}" dt="2025-08-13T17:11:43.124" v="148" actId="47"/>
        <pc:sldMkLst>
          <pc:docMk/>
          <pc:sldMk cId="789901932" sldId="299"/>
        </pc:sldMkLst>
      </pc:sldChg>
      <pc:sldChg chg="add">
        <pc:chgData name="David Butler" userId="1d4169bac4fa5473" providerId="LiveId" clId="{9E72F832-12AF-4156-BA52-A7A45CA3D45E}" dt="2025-08-13T17:11:47.329" v="152" actId="2890"/>
        <pc:sldMkLst>
          <pc:docMk/>
          <pc:sldMk cId="2128921637" sldId="299"/>
        </pc:sldMkLst>
      </pc:sldChg>
      <pc:sldChg chg="delSp modSp add mod">
        <pc:chgData name="David Butler" userId="1d4169bac4fa5473" providerId="LiveId" clId="{9E72F832-12AF-4156-BA52-A7A45CA3D45E}" dt="2025-08-13T17:13:27.503" v="211" actId="1076"/>
        <pc:sldMkLst>
          <pc:docMk/>
          <pc:sldMk cId="2132963570" sldId="300"/>
        </pc:sldMkLst>
        <pc:spChg chg="mod">
          <ac:chgData name="David Butler" userId="1d4169bac4fa5473" providerId="LiveId" clId="{9E72F832-12AF-4156-BA52-A7A45CA3D45E}" dt="2025-08-13T17:13:23.873" v="210" actId="1076"/>
          <ac:spMkLst>
            <pc:docMk/>
            <pc:sldMk cId="2132963570" sldId="300"/>
            <ac:spMk id="2" creationId="{F7C2AAA5-BDB8-D9AE-21A8-BA29718CC487}"/>
          </ac:spMkLst>
        </pc:spChg>
        <pc:spChg chg="mod">
          <ac:chgData name="David Butler" userId="1d4169bac4fa5473" providerId="LiveId" clId="{9E72F832-12AF-4156-BA52-A7A45CA3D45E}" dt="2025-08-13T17:13:11.541" v="206" actId="1076"/>
          <ac:spMkLst>
            <pc:docMk/>
            <pc:sldMk cId="2132963570" sldId="300"/>
            <ac:spMk id="4" creationId="{4ED43072-6F52-3CAA-B8A2-B35CCB99C4F9}"/>
          </ac:spMkLst>
        </pc:spChg>
        <pc:spChg chg="mod">
          <ac:chgData name="David Butler" userId="1d4169bac4fa5473" providerId="LiveId" clId="{9E72F832-12AF-4156-BA52-A7A45CA3D45E}" dt="2025-08-13T17:13:13.662" v="207" actId="1076"/>
          <ac:spMkLst>
            <pc:docMk/>
            <pc:sldMk cId="2132963570" sldId="300"/>
            <ac:spMk id="5" creationId="{C60D069F-4D15-4BD5-12C2-B701602EB6CD}"/>
          </ac:spMkLst>
        </pc:spChg>
        <pc:spChg chg="del">
          <ac:chgData name="David Butler" userId="1d4169bac4fa5473" providerId="LiveId" clId="{9E72F832-12AF-4156-BA52-A7A45CA3D45E}" dt="2025-08-13T17:13:02.132" v="204" actId="478"/>
          <ac:spMkLst>
            <pc:docMk/>
            <pc:sldMk cId="2132963570" sldId="300"/>
            <ac:spMk id="6" creationId="{EBC6173A-7455-BD42-0132-B38238ED427E}"/>
          </ac:spMkLst>
        </pc:spChg>
        <pc:spChg chg="mod">
          <ac:chgData name="David Butler" userId="1d4169bac4fa5473" providerId="LiveId" clId="{9E72F832-12AF-4156-BA52-A7A45CA3D45E}" dt="2025-08-13T17:13:17.682" v="208" actId="1076"/>
          <ac:spMkLst>
            <pc:docMk/>
            <pc:sldMk cId="2132963570" sldId="300"/>
            <ac:spMk id="8" creationId="{33854F16-FD27-7875-A7E3-8CE31FAC20D6}"/>
          </ac:spMkLst>
        </pc:spChg>
        <pc:spChg chg="mod">
          <ac:chgData name="David Butler" userId="1d4169bac4fa5473" providerId="LiveId" clId="{9E72F832-12AF-4156-BA52-A7A45CA3D45E}" dt="2025-08-13T17:13:27.503" v="211" actId="1076"/>
          <ac:spMkLst>
            <pc:docMk/>
            <pc:sldMk cId="2132963570" sldId="300"/>
            <ac:spMk id="9" creationId="{DCADB229-94A8-4C98-5B9F-2A6F27B5FD7D}"/>
          </ac:spMkLst>
        </pc:spChg>
        <pc:spChg chg="del">
          <ac:chgData name="David Butler" userId="1d4169bac4fa5473" providerId="LiveId" clId="{9E72F832-12AF-4156-BA52-A7A45CA3D45E}" dt="2025-08-13T17:13:09.012" v="205" actId="478"/>
          <ac:spMkLst>
            <pc:docMk/>
            <pc:sldMk cId="2132963570" sldId="300"/>
            <ac:spMk id="10" creationId="{FDC97D4B-7F72-3CD8-B9DF-21883346F149}"/>
          </ac:spMkLst>
        </pc:spChg>
        <pc:spChg chg="mod">
          <ac:chgData name="David Butler" userId="1d4169bac4fa5473" providerId="LiveId" clId="{9E72F832-12AF-4156-BA52-A7A45CA3D45E}" dt="2025-08-13T17:13:20.073" v="209" actId="1076"/>
          <ac:spMkLst>
            <pc:docMk/>
            <pc:sldMk cId="2132963570" sldId="300"/>
            <ac:spMk id="11" creationId="{DABFC5E9-E51C-24D5-58A3-3E746E1CF493}"/>
          </ac:spMkLst>
        </pc:spChg>
      </pc:sldChg>
      <pc:sldChg chg="del">
        <pc:chgData name="David Butler" userId="1d4169bac4fa5473" providerId="LiveId" clId="{9E72F832-12AF-4156-BA52-A7A45CA3D45E}" dt="2025-08-13T17:11:44.088" v="149" actId="47"/>
        <pc:sldMkLst>
          <pc:docMk/>
          <pc:sldMk cId="3676981358" sldId="300"/>
        </pc:sldMkLst>
      </pc:sldChg>
      <pc:sldChg chg="delSp modSp add mod">
        <pc:chgData name="David Butler" userId="1d4169bac4fa5473" providerId="LiveId" clId="{9E72F832-12AF-4156-BA52-A7A45CA3D45E}" dt="2025-08-13T17:12:58.922" v="203" actId="1076"/>
        <pc:sldMkLst>
          <pc:docMk/>
          <pc:sldMk cId="3658727313" sldId="301"/>
        </pc:sldMkLst>
        <pc:spChg chg="mod">
          <ac:chgData name="David Butler" userId="1d4169bac4fa5473" providerId="LiveId" clId="{9E72F832-12AF-4156-BA52-A7A45CA3D45E}" dt="2025-08-13T17:12:58.922" v="203" actId="1076"/>
          <ac:spMkLst>
            <pc:docMk/>
            <pc:sldMk cId="3658727313" sldId="301"/>
            <ac:spMk id="4" creationId="{B2FCEFDB-4FFC-94B7-CCB3-B8BF751131BD}"/>
          </ac:spMkLst>
        </pc:spChg>
        <pc:spChg chg="del">
          <ac:chgData name="David Butler" userId="1d4169bac4fa5473" providerId="LiveId" clId="{9E72F832-12AF-4156-BA52-A7A45CA3D45E}" dt="2025-08-13T17:12:54.596" v="201" actId="478"/>
          <ac:spMkLst>
            <pc:docMk/>
            <pc:sldMk cId="3658727313" sldId="301"/>
            <ac:spMk id="8" creationId="{633D9DAD-DDE8-5D20-2205-801FB6FBB26D}"/>
          </ac:spMkLst>
        </pc:spChg>
        <pc:spChg chg="del">
          <ac:chgData name="David Butler" userId="1d4169bac4fa5473" providerId="LiveId" clId="{9E72F832-12AF-4156-BA52-A7A45CA3D45E}" dt="2025-08-13T17:12:57.004" v="202" actId="478"/>
          <ac:spMkLst>
            <pc:docMk/>
            <pc:sldMk cId="3658727313" sldId="301"/>
            <ac:spMk id="9" creationId="{AC995CEA-DF60-0FE1-5E8D-A033D7F072BC}"/>
          </ac:spMkLst>
        </pc:spChg>
      </pc:sldChg>
      <pc:sldChg chg="modSp add mod">
        <pc:chgData name="David Butler" userId="1d4169bac4fa5473" providerId="LiveId" clId="{9E72F832-12AF-4156-BA52-A7A45CA3D45E}" dt="2025-08-13T17:12:31.963" v="195" actId="1076"/>
        <pc:sldMkLst>
          <pc:docMk/>
          <pc:sldMk cId="3292744723" sldId="302"/>
        </pc:sldMkLst>
        <pc:spChg chg="mod">
          <ac:chgData name="David Butler" userId="1d4169bac4fa5473" providerId="LiveId" clId="{9E72F832-12AF-4156-BA52-A7A45CA3D45E}" dt="2025-08-13T17:12:31.963" v="195" actId="1076"/>
          <ac:spMkLst>
            <pc:docMk/>
            <pc:sldMk cId="3292744723" sldId="302"/>
            <ac:spMk id="2" creationId="{B8104B5F-4A44-A03A-9AAD-E5326A3C11DC}"/>
          </ac:spMkLst>
        </pc:spChg>
      </pc:sldChg>
    </pc:docChg>
  </pc:docChgLst>
  <pc:docChgLst>
    <pc:chgData name="David Butler" userId="1d4169bac4fa5473" providerId="LiveId" clId="{170D9485-DFA7-49CC-BF02-6C3F2E47C0E5}"/>
    <pc:docChg chg="custSel addSld delSld modSld">
      <pc:chgData name="David Butler" userId="1d4169bac4fa5473" providerId="LiveId" clId="{170D9485-DFA7-49CC-BF02-6C3F2E47C0E5}" dt="2025-08-13T17:43:18.773" v="191" actId="1076"/>
      <pc:docMkLst>
        <pc:docMk/>
      </pc:docMkLst>
      <pc:sldChg chg="modSp mod">
        <pc:chgData name="David Butler" userId="1d4169bac4fa5473" providerId="LiveId" clId="{170D9485-DFA7-49CC-BF02-6C3F2E47C0E5}" dt="2025-08-13T17:38:49.153" v="80" actId="20577"/>
        <pc:sldMkLst>
          <pc:docMk/>
          <pc:sldMk cId="382111458" sldId="269"/>
        </pc:sldMkLst>
        <pc:spChg chg="mod">
          <ac:chgData name="David Butler" userId="1d4169bac4fa5473" providerId="LiveId" clId="{170D9485-DFA7-49CC-BF02-6C3F2E47C0E5}" dt="2025-08-13T17:38:49.153" v="80" actId="20577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9:36.994" v="99" actId="20577"/>
        <pc:sldMkLst>
          <pc:docMk/>
          <pc:sldMk cId="600683253" sldId="270"/>
        </pc:sldMkLst>
        <pc:spChg chg="mod">
          <ac:chgData name="David Butler" userId="1d4169bac4fa5473" providerId="LiveId" clId="{170D9485-DFA7-49CC-BF02-6C3F2E47C0E5}" dt="2025-08-13T17:39:36.994" v="99" actId="20577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9:52.083" v="103" actId="20577"/>
        <pc:sldMkLst>
          <pc:docMk/>
          <pc:sldMk cId="1440179092" sldId="271"/>
        </pc:sldMkLst>
        <pc:spChg chg="mod">
          <ac:chgData name="David Butler" userId="1d4169bac4fa5473" providerId="LiveId" clId="{170D9485-DFA7-49CC-BF02-6C3F2E47C0E5}" dt="2025-08-13T17:39:52.083" v="103" actId="20577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40:00.063" v="109" actId="1076"/>
        <pc:sldMkLst>
          <pc:docMk/>
          <pc:sldMk cId="2412835760" sldId="272"/>
        </pc:sldMkLst>
        <pc:spChg chg="mod">
          <ac:chgData name="David Butler" userId="1d4169bac4fa5473" providerId="LiveId" clId="{170D9485-DFA7-49CC-BF02-6C3F2E47C0E5}" dt="2025-08-13T17:40:00.063" v="109" actId="1076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170D9485-DFA7-49CC-BF02-6C3F2E47C0E5}" dt="2025-08-13T17:38:42.808" v="75" actId="20577"/>
        <pc:sldMkLst>
          <pc:docMk/>
          <pc:sldMk cId="433527640" sldId="284"/>
        </pc:sldMkLst>
        <pc:spChg chg="mod">
          <ac:chgData name="David Butler" userId="1d4169bac4fa5473" providerId="LiveId" clId="{170D9485-DFA7-49CC-BF02-6C3F2E47C0E5}" dt="2025-08-13T17:38:18.864" v="39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170D9485-DFA7-49CC-BF02-6C3F2E47C0E5}" dt="2025-08-13T17:38:42.808" v="75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addSp delSp modSp mod">
        <pc:chgData name="David Butler" userId="1d4169bac4fa5473" providerId="LiveId" clId="{170D9485-DFA7-49CC-BF02-6C3F2E47C0E5}" dt="2025-08-13T17:41:53.349" v="159" actId="1076"/>
        <pc:sldMkLst>
          <pc:docMk/>
          <pc:sldMk cId="2013782049" sldId="288"/>
        </pc:sldMkLst>
        <pc:spChg chg="del mod">
          <ac:chgData name="David Butler" userId="1d4169bac4fa5473" providerId="LiveId" clId="{170D9485-DFA7-49CC-BF02-6C3F2E47C0E5}" dt="2025-08-13T17:41:50.568" v="158" actId="478"/>
          <ac:spMkLst>
            <pc:docMk/>
            <pc:sldMk cId="2013782049" sldId="288"/>
            <ac:spMk id="2" creationId="{34541331-3388-1314-42BA-04B75C63C8DE}"/>
          </ac:spMkLst>
        </pc:spChg>
        <pc:spChg chg="mod">
          <ac:chgData name="David Butler" userId="1d4169bac4fa5473" providerId="LiveId" clId="{170D9485-DFA7-49CC-BF02-6C3F2E47C0E5}" dt="2025-08-13T17:41:53.349" v="159" actId="1076"/>
          <ac:spMkLst>
            <pc:docMk/>
            <pc:sldMk cId="2013782049" sldId="288"/>
            <ac:spMk id="3" creationId="{E1B0DF96-A6EC-7B66-09B6-3F66E10BE99D}"/>
          </ac:spMkLst>
        </pc:spChg>
        <pc:spChg chg="mod">
          <ac:chgData name="David Butler" userId="1d4169bac4fa5473" providerId="LiveId" clId="{170D9485-DFA7-49CC-BF02-6C3F2E47C0E5}" dt="2025-08-13T17:40:18.387" v="114" actId="20577"/>
          <ac:spMkLst>
            <pc:docMk/>
            <pc:sldMk cId="2013782049" sldId="288"/>
            <ac:spMk id="4" creationId="{EAC4152A-7376-D4C8-7DBE-537D2D422D2C}"/>
          </ac:spMkLst>
        </pc:spChg>
        <pc:spChg chg="add mod">
          <ac:chgData name="David Butler" userId="1d4169bac4fa5473" providerId="LiveId" clId="{170D9485-DFA7-49CC-BF02-6C3F2E47C0E5}" dt="2025-08-13T17:40:58.478" v="141" actId="20577"/>
          <ac:spMkLst>
            <pc:docMk/>
            <pc:sldMk cId="2013782049" sldId="288"/>
            <ac:spMk id="5" creationId="{6B1653B1-154C-220B-9630-706D404FFDEE}"/>
          </ac:spMkLst>
        </pc:spChg>
        <pc:spChg chg="mod">
          <ac:chgData name="David Butler" userId="1d4169bac4fa5473" providerId="LiveId" clId="{170D9485-DFA7-49CC-BF02-6C3F2E47C0E5}" dt="2025-08-13T17:40:21.749" v="118" actId="20577"/>
          <ac:spMkLst>
            <pc:docMk/>
            <pc:sldMk cId="2013782049" sldId="288"/>
            <ac:spMk id="6" creationId="{91B94888-69FE-137E-AF94-E85954B176EF}"/>
          </ac:spMkLst>
        </pc:spChg>
        <pc:spChg chg="mod">
          <ac:chgData name="David Butler" userId="1d4169bac4fa5473" providerId="LiveId" clId="{170D9485-DFA7-49CC-BF02-6C3F2E47C0E5}" dt="2025-08-13T17:40:23.852" v="121" actId="20577"/>
          <ac:spMkLst>
            <pc:docMk/>
            <pc:sldMk cId="2013782049" sldId="288"/>
            <ac:spMk id="7" creationId="{3B3DB203-654A-7641-5AE4-AEDBD3BA43A7}"/>
          </ac:spMkLst>
        </pc:spChg>
        <pc:spChg chg="mod">
          <ac:chgData name="David Butler" userId="1d4169bac4fa5473" providerId="LiveId" clId="{170D9485-DFA7-49CC-BF02-6C3F2E47C0E5}" dt="2025-08-13T17:40:35.428" v="132" actId="14100"/>
          <ac:spMkLst>
            <pc:docMk/>
            <pc:sldMk cId="2013782049" sldId="288"/>
            <ac:spMk id="8" creationId="{BDD5DEBB-55E7-88FC-EC54-3E7C444BD375}"/>
          </ac:spMkLst>
        </pc:spChg>
        <pc:spChg chg="add del mod">
          <ac:chgData name="David Butler" userId="1d4169bac4fa5473" providerId="LiveId" clId="{170D9485-DFA7-49CC-BF02-6C3F2E47C0E5}" dt="2025-08-13T17:41:48.863" v="157" actId="478"/>
          <ac:spMkLst>
            <pc:docMk/>
            <pc:sldMk cId="2013782049" sldId="288"/>
            <ac:spMk id="9" creationId="{324D7F07-343F-7530-CD17-C120EF3F639C}"/>
          </ac:spMkLst>
        </pc:spChg>
        <pc:spChg chg="mod">
          <ac:chgData name="David Butler" userId="1d4169bac4fa5473" providerId="LiveId" clId="{170D9485-DFA7-49CC-BF02-6C3F2E47C0E5}" dt="2025-08-13T17:40:29.037" v="127" actId="20577"/>
          <ac:spMkLst>
            <pc:docMk/>
            <pc:sldMk cId="2013782049" sldId="288"/>
            <ac:spMk id="11" creationId="{AEFF59C7-C361-0065-D12D-BC92CBCBCC0F}"/>
          </ac:spMkLst>
        </pc:spChg>
      </pc:sldChg>
      <pc:sldChg chg="modSp mod">
        <pc:chgData name="David Butler" userId="1d4169bac4fa5473" providerId="LiveId" clId="{170D9485-DFA7-49CC-BF02-6C3F2E47C0E5}" dt="2025-08-13T17:39:00.944" v="87" actId="20577"/>
        <pc:sldMkLst>
          <pc:docMk/>
          <pc:sldMk cId="2066152977" sldId="292"/>
        </pc:sldMkLst>
        <pc:spChg chg="mod">
          <ac:chgData name="David Butler" userId="1d4169bac4fa5473" providerId="LiveId" clId="{170D9485-DFA7-49CC-BF02-6C3F2E47C0E5}" dt="2025-08-13T17:39:00.944" v="87" actId="20577"/>
          <ac:spMkLst>
            <pc:docMk/>
            <pc:sldMk cId="2066152977" sldId="292"/>
            <ac:spMk id="2" creationId="{4848990B-36ED-314A-61D9-938D3DD9F189}"/>
          </ac:spMkLst>
        </pc:spChg>
      </pc:sldChg>
      <pc:sldChg chg="modSp mod">
        <pc:chgData name="David Butler" userId="1d4169bac4fa5473" providerId="LiveId" clId="{170D9485-DFA7-49CC-BF02-6C3F2E47C0E5}" dt="2025-08-13T17:39:20.906" v="92" actId="20577"/>
        <pc:sldMkLst>
          <pc:docMk/>
          <pc:sldMk cId="2680864735" sldId="293"/>
        </pc:sldMkLst>
        <pc:spChg chg="mod">
          <ac:chgData name="David Butler" userId="1d4169bac4fa5473" providerId="LiveId" clId="{170D9485-DFA7-49CC-BF02-6C3F2E47C0E5}" dt="2025-08-13T17:39:20.906" v="92" actId="20577"/>
          <ac:spMkLst>
            <pc:docMk/>
            <pc:sldMk cId="2680864735" sldId="293"/>
            <ac:spMk id="2" creationId="{CEF1C3DC-0BC4-ADA8-D3A0-6440E6A3DB88}"/>
          </ac:spMkLst>
        </pc:spChg>
      </pc:sldChg>
      <pc:sldChg chg="modSp mod">
        <pc:chgData name="David Butler" userId="1d4169bac4fa5473" providerId="LiveId" clId="{170D9485-DFA7-49CC-BF02-6C3F2E47C0E5}" dt="2025-08-13T17:39:29.930" v="96" actId="20577"/>
        <pc:sldMkLst>
          <pc:docMk/>
          <pc:sldMk cId="712021484" sldId="295"/>
        </pc:sldMkLst>
        <pc:spChg chg="mod">
          <ac:chgData name="David Butler" userId="1d4169bac4fa5473" providerId="LiveId" clId="{170D9485-DFA7-49CC-BF02-6C3F2E47C0E5}" dt="2025-08-13T17:39:29.930" v="96" actId="20577"/>
          <ac:spMkLst>
            <pc:docMk/>
            <pc:sldMk cId="712021484" sldId="295"/>
            <ac:spMk id="2" creationId="{4A3F583D-7557-9B6F-A737-E7C6AC3D0552}"/>
          </ac:spMkLst>
        </pc:spChg>
      </pc:sldChg>
      <pc:sldChg chg="modSp mod">
        <pc:chgData name="David Butler" userId="1d4169bac4fa5473" providerId="LiveId" clId="{170D9485-DFA7-49CC-BF02-6C3F2E47C0E5}" dt="2025-08-13T17:38:57.802" v="85" actId="1076"/>
        <pc:sldMkLst>
          <pc:docMk/>
          <pc:sldMk cId="1236964882" sldId="296"/>
        </pc:sldMkLst>
        <pc:spChg chg="mod">
          <ac:chgData name="David Butler" userId="1d4169bac4fa5473" providerId="LiveId" clId="{170D9485-DFA7-49CC-BF02-6C3F2E47C0E5}" dt="2025-08-13T17:38:57.802" v="85" actId="1076"/>
          <ac:spMkLst>
            <pc:docMk/>
            <pc:sldMk cId="1236964882" sldId="296"/>
            <ac:spMk id="2" creationId="{7AF54C58-67CA-5770-1BC5-F7BE77EE1887}"/>
          </ac:spMkLst>
        </pc:spChg>
      </pc:sldChg>
      <pc:sldChg chg="modSp mod">
        <pc:chgData name="David Butler" userId="1d4169bac4fa5473" providerId="LiveId" clId="{170D9485-DFA7-49CC-BF02-6C3F2E47C0E5}" dt="2025-08-13T17:40:07.956" v="112" actId="20577"/>
        <pc:sldMkLst>
          <pc:docMk/>
          <pc:sldMk cId="3292744723" sldId="302"/>
        </pc:sldMkLst>
        <pc:spChg chg="mod">
          <ac:chgData name="David Butler" userId="1d4169bac4fa5473" providerId="LiveId" clId="{170D9485-DFA7-49CC-BF02-6C3F2E47C0E5}" dt="2025-08-13T17:40:07.956" v="112" actId="20577"/>
          <ac:spMkLst>
            <pc:docMk/>
            <pc:sldMk cId="3292744723" sldId="302"/>
            <ac:spMk id="2" creationId="{B8104B5F-4A44-A03A-9AAD-E5326A3C11DC}"/>
          </ac:spMkLst>
        </pc:spChg>
      </pc:sldChg>
      <pc:sldChg chg="delSp modSp add mod">
        <pc:chgData name="David Butler" userId="1d4169bac4fa5473" providerId="LiveId" clId="{170D9485-DFA7-49CC-BF02-6C3F2E47C0E5}" dt="2025-08-13T17:42:33.686" v="174" actId="1076"/>
        <pc:sldMkLst>
          <pc:docMk/>
          <pc:sldMk cId="1028044054" sldId="303"/>
        </pc:sldMkLst>
        <pc:spChg chg="mod">
          <ac:chgData name="David Butler" userId="1d4169bac4fa5473" providerId="LiveId" clId="{170D9485-DFA7-49CC-BF02-6C3F2E47C0E5}" dt="2025-08-13T17:42:29.719" v="172" actId="1076"/>
          <ac:spMkLst>
            <pc:docMk/>
            <pc:sldMk cId="1028044054" sldId="303"/>
            <ac:spMk id="2" creationId="{E02B7876-E1C8-E994-3CBB-62DC8A41CEC4}"/>
          </ac:spMkLst>
        </pc:spChg>
        <pc:spChg chg="mod">
          <ac:chgData name="David Butler" userId="1d4169bac4fa5473" providerId="LiveId" clId="{170D9485-DFA7-49CC-BF02-6C3F2E47C0E5}" dt="2025-08-13T17:42:33.686" v="174" actId="1076"/>
          <ac:spMkLst>
            <pc:docMk/>
            <pc:sldMk cId="1028044054" sldId="303"/>
            <ac:spMk id="3" creationId="{A8AB5ABD-FA59-C464-DED3-D77E4ADDE307}"/>
          </ac:spMkLst>
        </pc:spChg>
        <pc:spChg chg="mod">
          <ac:chgData name="David Butler" userId="1d4169bac4fa5473" providerId="LiveId" clId="{170D9485-DFA7-49CC-BF02-6C3F2E47C0E5}" dt="2025-08-13T17:42:27.131" v="171" actId="1076"/>
          <ac:spMkLst>
            <pc:docMk/>
            <pc:sldMk cId="1028044054" sldId="303"/>
            <ac:spMk id="4" creationId="{DBF9D6C6-D5C9-3F8D-BDD8-3C196722CBF5}"/>
          </ac:spMkLst>
        </pc:spChg>
        <pc:spChg chg="del">
          <ac:chgData name="David Butler" userId="1d4169bac4fa5473" providerId="LiveId" clId="{170D9485-DFA7-49CC-BF02-6C3F2E47C0E5}" dt="2025-08-13T17:42:08.520" v="164" actId="478"/>
          <ac:spMkLst>
            <pc:docMk/>
            <pc:sldMk cId="1028044054" sldId="303"/>
            <ac:spMk id="6" creationId="{1B616508-F47E-4836-F2AA-272569B05EC0}"/>
          </ac:spMkLst>
        </pc:spChg>
        <pc:spChg chg="del">
          <ac:chgData name="David Butler" userId="1d4169bac4fa5473" providerId="LiveId" clId="{170D9485-DFA7-49CC-BF02-6C3F2E47C0E5}" dt="2025-08-13T17:42:10.385" v="165" actId="478"/>
          <ac:spMkLst>
            <pc:docMk/>
            <pc:sldMk cId="1028044054" sldId="303"/>
            <ac:spMk id="7" creationId="{29B830F4-855C-D6EF-4054-06D63E47027C}"/>
          </ac:spMkLst>
        </pc:spChg>
        <pc:spChg chg="mod">
          <ac:chgData name="David Butler" userId="1d4169bac4fa5473" providerId="LiveId" clId="{170D9485-DFA7-49CC-BF02-6C3F2E47C0E5}" dt="2025-08-13T17:42:12.037" v="166" actId="1076"/>
          <ac:spMkLst>
            <pc:docMk/>
            <pc:sldMk cId="1028044054" sldId="303"/>
            <ac:spMk id="8" creationId="{DAE9FC74-ECC5-7B06-707B-CF0244BC99F9}"/>
          </ac:spMkLst>
        </pc:spChg>
        <pc:spChg chg="mod">
          <ac:chgData name="David Butler" userId="1d4169bac4fa5473" providerId="LiveId" clId="{170D9485-DFA7-49CC-BF02-6C3F2E47C0E5}" dt="2025-08-13T17:42:22.169" v="169" actId="1076"/>
          <ac:spMkLst>
            <pc:docMk/>
            <pc:sldMk cId="1028044054" sldId="303"/>
            <ac:spMk id="9" creationId="{E5C495DF-66DD-A879-F931-2550F46FDA4B}"/>
          </ac:spMkLst>
        </pc:spChg>
        <pc:spChg chg="mod">
          <ac:chgData name="David Butler" userId="1d4169bac4fa5473" providerId="LiveId" clId="{170D9485-DFA7-49CC-BF02-6C3F2E47C0E5}" dt="2025-08-13T17:42:25.147" v="170" actId="1076"/>
          <ac:spMkLst>
            <pc:docMk/>
            <pc:sldMk cId="1028044054" sldId="303"/>
            <ac:spMk id="10" creationId="{8F275E58-51E0-C8B6-BED8-975C01F48C46}"/>
          </ac:spMkLst>
        </pc:spChg>
        <pc:spChg chg="mod">
          <ac:chgData name="David Butler" userId="1d4169bac4fa5473" providerId="LiveId" clId="{170D9485-DFA7-49CC-BF02-6C3F2E47C0E5}" dt="2025-08-13T17:42:31.771" v="173" actId="1076"/>
          <ac:spMkLst>
            <pc:docMk/>
            <pc:sldMk cId="1028044054" sldId="303"/>
            <ac:spMk id="11" creationId="{EB2C70DF-1047-F707-6AA6-4F23EC98F838}"/>
          </ac:spMkLst>
        </pc:spChg>
      </pc:sldChg>
      <pc:sldChg chg="del">
        <pc:chgData name="David Butler" userId="1d4169bac4fa5473" providerId="LiveId" clId="{170D9485-DFA7-49CC-BF02-6C3F2E47C0E5}" dt="2025-08-13T17:41:35.378" v="149" actId="47"/>
        <pc:sldMkLst>
          <pc:docMk/>
          <pc:sldMk cId="1373560228" sldId="303"/>
        </pc:sldMkLst>
      </pc:sldChg>
      <pc:sldChg chg="del">
        <pc:chgData name="David Butler" userId="1d4169bac4fa5473" providerId="LiveId" clId="{170D9485-DFA7-49CC-BF02-6C3F2E47C0E5}" dt="2025-08-13T17:41:35.810" v="150" actId="47"/>
        <pc:sldMkLst>
          <pc:docMk/>
          <pc:sldMk cId="138793313" sldId="304"/>
        </pc:sldMkLst>
      </pc:sldChg>
      <pc:sldChg chg="delSp modSp add mod">
        <pc:chgData name="David Butler" userId="1d4169bac4fa5473" providerId="LiveId" clId="{170D9485-DFA7-49CC-BF02-6C3F2E47C0E5}" dt="2025-08-13T17:42:56.950" v="184" actId="1076"/>
        <pc:sldMkLst>
          <pc:docMk/>
          <pc:sldMk cId="1596833808" sldId="304"/>
        </pc:sldMkLst>
        <pc:spChg chg="mod">
          <ac:chgData name="David Butler" userId="1d4169bac4fa5473" providerId="LiveId" clId="{170D9485-DFA7-49CC-BF02-6C3F2E47C0E5}" dt="2025-08-13T17:42:45.202" v="179" actId="1076"/>
          <ac:spMkLst>
            <pc:docMk/>
            <pc:sldMk cId="1596833808" sldId="304"/>
            <ac:spMk id="2" creationId="{5EEA7678-A203-B4A1-8F82-4FEFDDE14835}"/>
          </ac:spMkLst>
        </pc:spChg>
        <pc:spChg chg="del">
          <ac:chgData name="David Butler" userId="1d4169bac4fa5473" providerId="LiveId" clId="{170D9485-DFA7-49CC-BF02-6C3F2E47C0E5}" dt="2025-08-13T17:42:41.713" v="176" actId="478"/>
          <ac:spMkLst>
            <pc:docMk/>
            <pc:sldMk cId="1596833808" sldId="304"/>
            <ac:spMk id="3" creationId="{A7ADDB21-6DFF-30A8-F437-92394D106AA0}"/>
          </ac:spMkLst>
        </pc:spChg>
        <pc:spChg chg="mod">
          <ac:chgData name="David Butler" userId="1d4169bac4fa5473" providerId="LiveId" clId="{170D9485-DFA7-49CC-BF02-6C3F2E47C0E5}" dt="2025-08-13T17:42:51.128" v="181" actId="1076"/>
          <ac:spMkLst>
            <pc:docMk/>
            <pc:sldMk cId="1596833808" sldId="304"/>
            <ac:spMk id="4" creationId="{87F287C7-02FB-0243-C5D3-AE62578BF278}"/>
          </ac:spMkLst>
        </pc:spChg>
        <pc:spChg chg="mod">
          <ac:chgData name="David Butler" userId="1d4169bac4fa5473" providerId="LiveId" clId="{170D9485-DFA7-49CC-BF02-6C3F2E47C0E5}" dt="2025-08-13T17:42:55.211" v="183" actId="1076"/>
          <ac:spMkLst>
            <pc:docMk/>
            <pc:sldMk cId="1596833808" sldId="304"/>
            <ac:spMk id="6" creationId="{F1BB1034-746A-7025-0339-07D936905390}"/>
          </ac:spMkLst>
        </pc:spChg>
        <pc:spChg chg="mod">
          <ac:chgData name="David Butler" userId="1d4169bac4fa5473" providerId="LiveId" clId="{170D9485-DFA7-49CC-BF02-6C3F2E47C0E5}" dt="2025-08-13T17:42:56.950" v="184" actId="1076"/>
          <ac:spMkLst>
            <pc:docMk/>
            <pc:sldMk cId="1596833808" sldId="304"/>
            <ac:spMk id="8" creationId="{B8A73A03-3113-6408-8EAD-2F4C4BAA3293}"/>
          </ac:spMkLst>
        </pc:spChg>
        <pc:spChg chg="mod">
          <ac:chgData name="David Butler" userId="1d4169bac4fa5473" providerId="LiveId" clId="{170D9485-DFA7-49CC-BF02-6C3F2E47C0E5}" dt="2025-08-13T17:42:47.491" v="180" actId="1076"/>
          <ac:spMkLst>
            <pc:docMk/>
            <pc:sldMk cId="1596833808" sldId="304"/>
            <ac:spMk id="9" creationId="{6EC3A0C7-DC90-9139-FCAC-14D2034F99F3}"/>
          </ac:spMkLst>
        </pc:spChg>
        <pc:spChg chg="mod">
          <ac:chgData name="David Butler" userId="1d4169bac4fa5473" providerId="LiveId" clId="{170D9485-DFA7-49CC-BF02-6C3F2E47C0E5}" dt="2025-08-13T17:42:53.323" v="182" actId="1076"/>
          <ac:spMkLst>
            <pc:docMk/>
            <pc:sldMk cId="1596833808" sldId="304"/>
            <ac:spMk id="10" creationId="{71454C8C-3A82-DDF9-AB98-6C166E996655}"/>
          </ac:spMkLst>
        </pc:spChg>
        <pc:spChg chg="del">
          <ac:chgData name="David Butler" userId="1d4169bac4fa5473" providerId="LiveId" clId="{170D9485-DFA7-49CC-BF02-6C3F2E47C0E5}" dt="2025-08-13T17:42:39.130" v="175" actId="478"/>
          <ac:spMkLst>
            <pc:docMk/>
            <pc:sldMk cId="1596833808" sldId="304"/>
            <ac:spMk id="11" creationId="{E78438D6-8422-08F2-B10B-0F96634B0B45}"/>
          </ac:spMkLst>
        </pc:spChg>
      </pc:sldChg>
      <pc:sldChg chg="delSp modSp add mod">
        <pc:chgData name="David Butler" userId="1d4169bac4fa5473" providerId="LiveId" clId="{170D9485-DFA7-49CC-BF02-6C3F2E47C0E5}" dt="2025-08-13T17:43:18.773" v="191" actId="1076"/>
        <pc:sldMkLst>
          <pc:docMk/>
          <pc:sldMk cId="3828016992" sldId="305"/>
        </pc:sldMkLst>
        <pc:spChg chg="mod">
          <ac:chgData name="David Butler" userId="1d4169bac4fa5473" providerId="LiveId" clId="{170D9485-DFA7-49CC-BF02-6C3F2E47C0E5}" dt="2025-08-13T17:43:03.136" v="185" actId="1076"/>
          <ac:spMkLst>
            <pc:docMk/>
            <pc:sldMk cId="3828016992" sldId="305"/>
            <ac:spMk id="3" creationId="{D6E73462-23A1-DFEA-D2B1-24C725DD340D}"/>
          </ac:spMkLst>
        </pc:spChg>
        <pc:spChg chg="mod">
          <ac:chgData name="David Butler" userId="1d4169bac4fa5473" providerId="LiveId" clId="{170D9485-DFA7-49CC-BF02-6C3F2E47C0E5}" dt="2025-08-13T17:43:16.597" v="190" actId="1076"/>
          <ac:spMkLst>
            <pc:docMk/>
            <pc:sldMk cId="3828016992" sldId="305"/>
            <ac:spMk id="5" creationId="{75BED431-6529-4DEA-CF59-83DB78943F62}"/>
          </ac:spMkLst>
        </pc:spChg>
        <pc:spChg chg="mod">
          <ac:chgData name="David Butler" userId="1d4169bac4fa5473" providerId="LiveId" clId="{170D9485-DFA7-49CC-BF02-6C3F2E47C0E5}" dt="2025-08-13T17:43:18.773" v="191" actId="1076"/>
          <ac:spMkLst>
            <pc:docMk/>
            <pc:sldMk cId="3828016992" sldId="305"/>
            <ac:spMk id="6" creationId="{2F5596F6-FEEE-C53E-F96B-78FC7FEAA6F5}"/>
          </ac:spMkLst>
        </pc:spChg>
        <pc:spChg chg="mod">
          <ac:chgData name="David Butler" userId="1d4169bac4fa5473" providerId="LiveId" clId="{170D9485-DFA7-49CC-BF02-6C3F2E47C0E5}" dt="2025-08-13T17:43:11.789" v="188" actId="1076"/>
          <ac:spMkLst>
            <pc:docMk/>
            <pc:sldMk cId="3828016992" sldId="305"/>
            <ac:spMk id="8" creationId="{0C6E8343-671E-7793-CA1C-E8F3705DE9F6}"/>
          </ac:spMkLst>
        </pc:spChg>
        <pc:spChg chg="mod">
          <ac:chgData name="David Butler" userId="1d4169bac4fa5473" providerId="LiveId" clId="{170D9485-DFA7-49CC-BF02-6C3F2E47C0E5}" dt="2025-08-13T17:43:13.899" v="189" actId="1076"/>
          <ac:spMkLst>
            <pc:docMk/>
            <pc:sldMk cId="3828016992" sldId="305"/>
            <ac:spMk id="9" creationId="{212CBE2D-EC2B-6D58-CC8E-E825C674CB72}"/>
          </ac:spMkLst>
        </pc:spChg>
        <pc:spChg chg="del">
          <ac:chgData name="David Butler" userId="1d4169bac4fa5473" providerId="LiveId" clId="{170D9485-DFA7-49CC-BF02-6C3F2E47C0E5}" dt="2025-08-13T17:43:09.826" v="187" actId="478"/>
          <ac:spMkLst>
            <pc:docMk/>
            <pc:sldMk cId="3828016992" sldId="305"/>
            <ac:spMk id="10" creationId="{4EC4AC1E-3758-1ABD-BA7B-2ABACFCEB792}"/>
          </ac:spMkLst>
        </pc:spChg>
        <pc:spChg chg="del">
          <ac:chgData name="David Butler" userId="1d4169bac4fa5473" providerId="LiveId" clId="{170D9485-DFA7-49CC-BF02-6C3F2E47C0E5}" dt="2025-08-13T17:43:07.835" v="186" actId="478"/>
          <ac:spMkLst>
            <pc:docMk/>
            <pc:sldMk cId="3828016992" sldId="305"/>
            <ac:spMk id="11" creationId="{0302C972-0330-0854-22F5-E024DE02B9C7}"/>
          </ac:spMkLst>
        </pc:spChg>
      </pc:sldChg>
      <pc:sldChg chg="del">
        <pc:chgData name="David Butler" userId="1d4169bac4fa5473" providerId="LiveId" clId="{170D9485-DFA7-49CC-BF02-6C3F2E47C0E5}" dt="2025-08-13T17:41:36.361" v="151" actId="47"/>
        <pc:sldMkLst>
          <pc:docMk/>
          <pc:sldMk cId="3962191146" sldId="305"/>
        </pc:sldMkLst>
      </pc:sldChg>
      <pc:sldChg chg="delSp modSp add mod">
        <pc:chgData name="David Butler" userId="1d4169bac4fa5473" providerId="LiveId" clId="{170D9485-DFA7-49CC-BF02-6C3F2E47C0E5}" dt="2025-08-13T17:42:03.248" v="163" actId="1076"/>
        <pc:sldMkLst>
          <pc:docMk/>
          <pc:sldMk cId="656044591" sldId="306"/>
        </pc:sldMkLst>
        <pc:spChg chg="mod">
          <ac:chgData name="David Butler" userId="1d4169bac4fa5473" providerId="LiveId" clId="{170D9485-DFA7-49CC-BF02-6C3F2E47C0E5}" dt="2025-08-13T17:42:03.248" v="163" actId="1076"/>
          <ac:spMkLst>
            <pc:docMk/>
            <pc:sldMk cId="656044591" sldId="306"/>
            <ac:spMk id="3" creationId="{3EC32D7E-EF26-B87C-3B78-F4F80A07854F}"/>
          </ac:spMkLst>
        </pc:spChg>
        <pc:spChg chg="del">
          <ac:chgData name="David Butler" userId="1d4169bac4fa5473" providerId="LiveId" clId="{170D9485-DFA7-49CC-BF02-6C3F2E47C0E5}" dt="2025-08-13T17:41:57.224" v="160" actId="478"/>
          <ac:spMkLst>
            <pc:docMk/>
            <pc:sldMk cId="656044591" sldId="306"/>
            <ac:spMk id="5" creationId="{29024DB7-08AE-DBD5-17FB-E1A45E78EF60}"/>
          </ac:spMkLst>
        </pc:spChg>
        <pc:spChg chg="del">
          <ac:chgData name="David Butler" userId="1d4169bac4fa5473" providerId="LiveId" clId="{170D9485-DFA7-49CC-BF02-6C3F2E47C0E5}" dt="2025-08-13T17:41:58.648" v="161" actId="478"/>
          <ac:spMkLst>
            <pc:docMk/>
            <pc:sldMk cId="656044591" sldId="306"/>
            <ac:spMk id="8" creationId="{70A22CC5-480F-4E25-61ED-411E7F847F78}"/>
          </ac:spMkLst>
        </pc:spChg>
        <pc:spChg chg="mod">
          <ac:chgData name="David Butler" userId="1d4169bac4fa5473" providerId="LiveId" clId="{170D9485-DFA7-49CC-BF02-6C3F2E47C0E5}" dt="2025-08-13T17:42:00.684" v="162" actId="1076"/>
          <ac:spMkLst>
            <pc:docMk/>
            <pc:sldMk cId="656044591" sldId="306"/>
            <ac:spMk id="9" creationId="{E497A518-BBBC-093C-2841-25B26625B414}"/>
          </ac:spMkLst>
        </pc:spChg>
      </pc:sldChg>
      <pc:sldChg chg="del">
        <pc:chgData name="David Butler" userId="1d4169bac4fa5473" providerId="LiveId" clId="{170D9485-DFA7-49CC-BF02-6C3F2E47C0E5}" dt="2025-08-13T17:41:37.103" v="152" actId="47"/>
        <pc:sldMkLst>
          <pc:docMk/>
          <pc:sldMk cId="3821229299" sldId="30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13/08/2025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6761226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on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room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hot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pool</a:t>
            </a:r>
          </a:p>
          <a:p>
            <a:pPr marL="1371600" indent="-1371600">
              <a:buAutoNum type="arabicPeriod"/>
            </a:pPr>
            <a:r>
              <a:rPr lang="en-GB" sz="8000" b="1" dirty="0">
                <a:latin typeface="Century Gothic" panose="020B0502020202020204" pitchFamily="34" charset="0"/>
              </a:rPr>
              <a:t>dog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5823857" y="179964"/>
            <a:ext cx="636814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spoon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food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not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mop</a:t>
            </a:r>
          </a:p>
          <a:p>
            <a:r>
              <a:rPr lang="en-GB" sz="80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moon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449A2-9196-3CCE-878C-815174DD3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F1C3DC-0BC4-ADA8-D3A0-6440E6A3DB88}"/>
              </a:ext>
            </a:extLst>
          </p:cNvPr>
          <p:cNvSpPr txBox="1"/>
          <p:nvPr/>
        </p:nvSpPr>
        <p:spPr>
          <a:xfrm>
            <a:off x="364565" y="1903563"/>
            <a:ext cx="1069719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not</a:t>
            </a:r>
          </a:p>
        </p:txBody>
      </p:sp>
    </p:spTree>
    <p:extLst>
      <p:ext uri="{BB962C8B-B14F-4D97-AF65-F5344CB8AC3E}">
        <p14:creationId xmlns:p14="http://schemas.microsoft.com/office/powerpoint/2010/main" val="2680864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FAA80C-3B78-5D2E-FDE0-DF0E4BF45F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12797-D360-586B-C141-1BB052D81293}"/>
              </a:ext>
            </a:extLst>
          </p:cNvPr>
          <p:cNvSpPr txBox="1"/>
          <p:nvPr/>
        </p:nvSpPr>
        <p:spPr>
          <a:xfrm>
            <a:off x="2995339" y="797353"/>
            <a:ext cx="66864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room</a:t>
            </a:r>
          </a:p>
        </p:txBody>
      </p:sp>
    </p:spTree>
    <p:extLst>
      <p:ext uri="{BB962C8B-B14F-4D97-AF65-F5344CB8AC3E}">
        <p14:creationId xmlns:p14="http://schemas.microsoft.com/office/powerpoint/2010/main" val="741386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9B7C6-4B8B-15C4-7215-3F4CFF4229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3F583D-7557-9B6F-A737-E7C6AC3D0552}"/>
              </a:ext>
            </a:extLst>
          </p:cNvPr>
          <p:cNvSpPr txBox="1"/>
          <p:nvPr/>
        </p:nvSpPr>
        <p:spPr>
          <a:xfrm>
            <a:off x="3291607" y="1520988"/>
            <a:ext cx="5384808" cy="29392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8500" dirty="0">
                <a:latin typeface="Century Gothic" panose="020B0502020202020204" pitchFamily="34" charset="0"/>
              </a:rPr>
              <a:t>pool</a:t>
            </a:r>
          </a:p>
        </p:txBody>
      </p:sp>
    </p:spTree>
    <p:extLst>
      <p:ext uri="{BB962C8B-B14F-4D97-AF65-F5344CB8AC3E}">
        <p14:creationId xmlns:p14="http://schemas.microsoft.com/office/powerpoint/2010/main" val="7120214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87584" y="388449"/>
            <a:ext cx="906370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dog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127786" y="1410967"/>
            <a:ext cx="726032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food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95954" y="1466636"/>
            <a:ext cx="781335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spoon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356B56-25FC-3DD5-0E2A-EAF04BA9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104B5F-4A44-A03A-9AAD-E5326A3C11DC}"/>
              </a:ext>
            </a:extLst>
          </p:cNvPr>
          <p:cNvSpPr txBox="1"/>
          <p:nvPr/>
        </p:nvSpPr>
        <p:spPr>
          <a:xfrm>
            <a:off x="5348631" y="1290227"/>
            <a:ext cx="445987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pot</a:t>
            </a:r>
          </a:p>
        </p:txBody>
      </p:sp>
    </p:spTree>
    <p:extLst>
      <p:ext uri="{BB962C8B-B14F-4D97-AF65-F5344CB8AC3E}">
        <p14:creationId xmlns:p14="http://schemas.microsoft.com/office/powerpoint/2010/main" val="3292744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B3DB203-654A-7641-5AE4-AEDBD3BA43A7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not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8A64E4-0756-FE72-CF52-7CE001B75A75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B0DF96-A6EC-7B66-09B6-3F66E10BE99D}"/>
              </a:ext>
            </a:extLst>
          </p:cNvPr>
          <p:cNvSpPr txBox="1"/>
          <p:nvPr/>
        </p:nvSpPr>
        <p:spPr>
          <a:xfrm>
            <a:off x="2169399" y="4813654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pool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AC4152A-7376-D4C8-7DBE-537D2D422D2C}"/>
              </a:ext>
            </a:extLst>
          </p:cNvPr>
          <p:cNvSpPr txBox="1"/>
          <p:nvPr/>
        </p:nvSpPr>
        <p:spPr>
          <a:xfrm>
            <a:off x="0" y="-42301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B94888-69FE-137E-AF94-E85954B176EF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D5DEBB-55E7-88FC-EC54-3E7C444BD375}"/>
              </a:ext>
            </a:extLst>
          </p:cNvPr>
          <p:cNvSpPr txBox="1"/>
          <p:nvPr/>
        </p:nvSpPr>
        <p:spPr>
          <a:xfrm>
            <a:off x="5157010" y="1138806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moon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FF59C7-C361-0065-D12D-BC92CBCBCC0F}"/>
              </a:ext>
            </a:extLst>
          </p:cNvPr>
          <p:cNvSpPr txBox="1"/>
          <p:nvPr/>
        </p:nvSpPr>
        <p:spPr>
          <a:xfrm>
            <a:off x="7539753" y="414953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1653B1-154C-220B-9630-706D404FFDEE}"/>
              </a:ext>
            </a:extLst>
          </p:cNvPr>
          <p:cNvSpPr txBox="1"/>
          <p:nvPr/>
        </p:nvSpPr>
        <p:spPr>
          <a:xfrm>
            <a:off x="4652248" y="3164831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mop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701D81-BE7B-CC7C-0A89-BA4622A43F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8F275E58-51E0-C8B6-BED8-975C01F48C46}"/>
              </a:ext>
            </a:extLst>
          </p:cNvPr>
          <p:cNvSpPr txBox="1"/>
          <p:nvPr/>
        </p:nvSpPr>
        <p:spPr>
          <a:xfrm>
            <a:off x="5581586" y="902947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AB5ABD-FA59-C464-DED3-D77E4ADDE307}"/>
              </a:ext>
            </a:extLst>
          </p:cNvPr>
          <p:cNvSpPr txBox="1"/>
          <p:nvPr/>
        </p:nvSpPr>
        <p:spPr>
          <a:xfrm>
            <a:off x="296844" y="5010674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pool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F9D6C6-D5C9-3F8D-BDD8-3C196722CBF5}"/>
              </a:ext>
            </a:extLst>
          </p:cNvPr>
          <p:cNvSpPr txBox="1"/>
          <p:nvPr/>
        </p:nvSpPr>
        <p:spPr>
          <a:xfrm>
            <a:off x="9739618" y="-374234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02B7876-E1C8-E994-3CBB-62DC8A41CEC4}"/>
              </a:ext>
            </a:extLst>
          </p:cNvPr>
          <p:cNvSpPr txBox="1"/>
          <p:nvPr/>
        </p:nvSpPr>
        <p:spPr>
          <a:xfrm>
            <a:off x="8728518" y="5010674"/>
            <a:ext cx="3463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E9FC74-ECC5-7B06-707B-CF0244BC99F9}"/>
              </a:ext>
            </a:extLst>
          </p:cNvPr>
          <p:cNvSpPr txBox="1"/>
          <p:nvPr/>
        </p:nvSpPr>
        <p:spPr>
          <a:xfrm>
            <a:off x="1713204" y="1595171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moon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2C70DF-1047-F707-6AA6-4F23EC98F838}"/>
              </a:ext>
            </a:extLst>
          </p:cNvPr>
          <p:cNvSpPr txBox="1"/>
          <p:nvPr/>
        </p:nvSpPr>
        <p:spPr>
          <a:xfrm>
            <a:off x="8402305" y="2748572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411212-1605-BF19-694B-42CAC33DB8C5}"/>
              </a:ext>
            </a:extLst>
          </p:cNvPr>
          <p:cNvSpPr txBox="1"/>
          <p:nvPr/>
        </p:nvSpPr>
        <p:spPr>
          <a:xfrm>
            <a:off x="4652248" y="3164831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mop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C495DF-66DD-A879-F931-2550F46FDA4B}"/>
              </a:ext>
            </a:extLst>
          </p:cNvPr>
          <p:cNvSpPr txBox="1"/>
          <p:nvPr/>
        </p:nvSpPr>
        <p:spPr>
          <a:xfrm>
            <a:off x="-14876" y="-323166"/>
            <a:ext cx="38683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dog</a:t>
            </a:r>
          </a:p>
        </p:txBody>
      </p:sp>
    </p:spTree>
    <p:extLst>
      <p:ext uri="{BB962C8B-B14F-4D97-AF65-F5344CB8AC3E}">
        <p14:creationId xmlns:p14="http://schemas.microsoft.com/office/powerpoint/2010/main" val="1028044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222AB-6EB8-B66F-12B9-DF287B2DF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3E44629F-5FA0-95A3-DDE9-E3A8B19D76A6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not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454C8C-3A82-DDF9-AB98-6C166E996655}"/>
              </a:ext>
            </a:extLst>
          </p:cNvPr>
          <p:cNvSpPr txBox="1"/>
          <p:nvPr/>
        </p:nvSpPr>
        <p:spPr>
          <a:xfrm>
            <a:off x="-296906" y="-303057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F287C7-02FB-0243-C5D3-AE62578BF278}"/>
              </a:ext>
            </a:extLst>
          </p:cNvPr>
          <p:cNvSpPr txBox="1"/>
          <p:nvPr/>
        </p:nvSpPr>
        <p:spPr>
          <a:xfrm>
            <a:off x="9318171" y="2644170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BB1034-746A-7025-0339-07D936905390}"/>
              </a:ext>
            </a:extLst>
          </p:cNvPr>
          <p:cNvSpPr txBox="1"/>
          <p:nvPr/>
        </p:nvSpPr>
        <p:spPr>
          <a:xfrm>
            <a:off x="8569545" y="60417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EA7678-A203-B4A1-8F82-4FEFDDE14835}"/>
              </a:ext>
            </a:extLst>
          </p:cNvPr>
          <p:cNvSpPr txBox="1"/>
          <p:nvPr/>
        </p:nvSpPr>
        <p:spPr>
          <a:xfrm>
            <a:off x="8728518" y="4800949"/>
            <a:ext cx="3463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A73A03-3113-6408-8EAD-2F4C4BAA3293}"/>
              </a:ext>
            </a:extLst>
          </p:cNvPr>
          <p:cNvSpPr txBox="1"/>
          <p:nvPr/>
        </p:nvSpPr>
        <p:spPr>
          <a:xfrm>
            <a:off x="3303267" y="1667989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moon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672308-58BA-535F-B56C-8440CA5ECF95}"/>
              </a:ext>
            </a:extLst>
          </p:cNvPr>
          <p:cNvSpPr txBox="1"/>
          <p:nvPr/>
        </p:nvSpPr>
        <p:spPr>
          <a:xfrm>
            <a:off x="4652248" y="3164831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mop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C3A0C7-DC90-9139-FCAC-14D2034F99F3}"/>
              </a:ext>
            </a:extLst>
          </p:cNvPr>
          <p:cNvSpPr txBox="1"/>
          <p:nvPr/>
        </p:nvSpPr>
        <p:spPr>
          <a:xfrm>
            <a:off x="-120332" y="4642009"/>
            <a:ext cx="38683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dog</a:t>
            </a:r>
          </a:p>
        </p:txBody>
      </p:sp>
    </p:spTree>
    <p:extLst>
      <p:ext uri="{BB962C8B-B14F-4D97-AF65-F5344CB8AC3E}">
        <p14:creationId xmlns:p14="http://schemas.microsoft.com/office/powerpoint/2010/main" val="159683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BC303-B542-A174-7BAC-53769CC4F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342C5E3-7D39-FC52-6E18-335CFE00D5AA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E73462-23A1-DFEA-D2B1-24C725DD340D}"/>
              </a:ext>
            </a:extLst>
          </p:cNvPr>
          <p:cNvSpPr txBox="1"/>
          <p:nvPr/>
        </p:nvSpPr>
        <p:spPr>
          <a:xfrm>
            <a:off x="9040289" y="5134237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pool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ED737E-D42D-3DCB-BF05-974C3ED996BB}"/>
              </a:ext>
            </a:extLst>
          </p:cNvPr>
          <p:cNvSpPr txBox="1"/>
          <p:nvPr/>
        </p:nvSpPr>
        <p:spPr>
          <a:xfrm>
            <a:off x="0" y="-42301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5596F6-FEEE-C53E-F96B-78FC7FEAA6F5}"/>
              </a:ext>
            </a:extLst>
          </p:cNvPr>
          <p:cNvSpPr txBox="1"/>
          <p:nvPr/>
        </p:nvSpPr>
        <p:spPr>
          <a:xfrm>
            <a:off x="8259154" y="3230224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C3FB8E-8A89-6160-F9A7-9FCAABAE6E7B}"/>
              </a:ext>
            </a:extLst>
          </p:cNvPr>
          <p:cNvSpPr txBox="1"/>
          <p:nvPr/>
        </p:nvSpPr>
        <p:spPr>
          <a:xfrm>
            <a:off x="3054765" y="4549280"/>
            <a:ext cx="3463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6E8343-671E-7793-CA1C-E8F3705DE9F6}"/>
              </a:ext>
            </a:extLst>
          </p:cNvPr>
          <p:cNvSpPr txBox="1"/>
          <p:nvPr/>
        </p:nvSpPr>
        <p:spPr>
          <a:xfrm>
            <a:off x="7911395" y="-185014"/>
            <a:ext cx="42806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moon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BED431-6529-4DEA-CF59-83DB78943F62}"/>
              </a:ext>
            </a:extLst>
          </p:cNvPr>
          <p:cNvSpPr txBox="1"/>
          <p:nvPr/>
        </p:nvSpPr>
        <p:spPr>
          <a:xfrm>
            <a:off x="200803" y="5134237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mop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2CBE2D-EC2B-6D58-CC8E-E825C674CB72}"/>
              </a:ext>
            </a:extLst>
          </p:cNvPr>
          <p:cNvSpPr txBox="1"/>
          <p:nvPr/>
        </p:nvSpPr>
        <p:spPr>
          <a:xfrm>
            <a:off x="4185624" y="883159"/>
            <a:ext cx="38683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dog</a:t>
            </a:r>
          </a:p>
        </p:txBody>
      </p:sp>
    </p:spTree>
    <p:extLst>
      <p:ext uri="{BB962C8B-B14F-4D97-AF65-F5344CB8AC3E}">
        <p14:creationId xmlns:p14="http://schemas.microsoft.com/office/powerpoint/2010/main" val="3828016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B0038-5AC5-B3A9-8600-78C50D457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865C36F-7B28-9C13-BC15-E24223B19849}"/>
              </a:ext>
            </a:extLst>
          </p:cNvPr>
          <p:cNvSpPr txBox="1"/>
          <p:nvPr/>
        </p:nvSpPr>
        <p:spPr>
          <a:xfrm>
            <a:off x="200803" y="3099150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not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46F25A-B641-E736-C3C5-32C22E8BA8EA}"/>
              </a:ext>
            </a:extLst>
          </p:cNvPr>
          <p:cNvSpPr txBox="1"/>
          <p:nvPr/>
        </p:nvSpPr>
        <p:spPr>
          <a:xfrm>
            <a:off x="7655858" y="0"/>
            <a:ext cx="47893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room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EC32D7E-EF26-B87C-3B78-F4F80A07854F}"/>
              </a:ext>
            </a:extLst>
          </p:cNvPr>
          <p:cNvSpPr txBox="1"/>
          <p:nvPr/>
        </p:nvSpPr>
        <p:spPr>
          <a:xfrm>
            <a:off x="-96946" y="5080960"/>
            <a:ext cx="315171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pool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FBF5DD-2C08-98B7-6F58-68FB060C25EB}"/>
              </a:ext>
            </a:extLst>
          </p:cNvPr>
          <p:cNvSpPr txBox="1"/>
          <p:nvPr/>
        </p:nvSpPr>
        <p:spPr>
          <a:xfrm>
            <a:off x="0" y="-42301"/>
            <a:ext cx="28738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C00000"/>
                </a:solidFill>
                <a:latin typeface="Century Gothic" panose="020B0502020202020204" pitchFamily="34" charset="0"/>
              </a:rPr>
              <a:t>on</a:t>
            </a:r>
            <a:endParaRPr lang="en-GB" sz="8000" b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D2043C-1501-5BA7-A4D8-ECEC9646FAFF}"/>
              </a:ext>
            </a:extLst>
          </p:cNvPr>
          <p:cNvSpPr txBox="1"/>
          <p:nvPr/>
        </p:nvSpPr>
        <p:spPr>
          <a:xfrm>
            <a:off x="155388" y="1384646"/>
            <a:ext cx="33169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food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965BFD3-60D6-3F30-4507-B6495F41DE0E}"/>
              </a:ext>
            </a:extLst>
          </p:cNvPr>
          <p:cNvSpPr txBox="1"/>
          <p:nvPr/>
        </p:nvSpPr>
        <p:spPr>
          <a:xfrm>
            <a:off x="3054765" y="4549280"/>
            <a:ext cx="34634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hot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0C1B37F-8D39-947D-0695-8C2E9E0B6A67}"/>
              </a:ext>
            </a:extLst>
          </p:cNvPr>
          <p:cNvSpPr txBox="1"/>
          <p:nvPr/>
        </p:nvSpPr>
        <p:spPr>
          <a:xfrm>
            <a:off x="7539753" y="4149534"/>
            <a:ext cx="39371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pot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97A518-BBBC-093C-2841-25B26625B414}"/>
              </a:ext>
            </a:extLst>
          </p:cNvPr>
          <p:cNvSpPr txBox="1"/>
          <p:nvPr/>
        </p:nvSpPr>
        <p:spPr>
          <a:xfrm>
            <a:off x="5347363" y="1846310"/>
            <a:ext cx="386838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dog</a:t>
            </a:r>
          </a:p>
        </p:txBody>
      </p:sp>
    </p:spTree>
    <p:extLst>
      <p:ext uri="{BB962C8B-B14F-4D97-AF65-F5344CB8AC3E}">
        <p14:creationId xmlns:p14="http://schemas.microsoft.com/office/powerpoint/2010/main" val="656044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636750" y="563631"/>
            <a:ext cx="608532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hot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F61578-CB0B-1CDE-30D6-6B2216C93A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54C58-67CA-5770-1BC5-F7BE77EE1887}"/>
              </a:ext>
            </a:extLst>
          </p:cNvPr>
          <p:cNvSpPr txBox="1"/>
          <p:nvPr/>
        </p:nvSpPr>
        <p:spPr>
          <a:xfrm>
            <a:off x="396889" y="697855"/>
            <a:ext cx="1070036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700" dirty="0">
                <a:latin typeface="Century Gothic" panose="020B0502020202020204" pitchFamily="34" charset="0"/>
              </a:rPr>
              <a:t>moon</a:t>
            </a:r>
          </a:p>
        </p:txBody>
      </p:sp>
    </p:spTree>
    <p:extLst>
      <p:ext uri="{BB962C8B-B14F-4D97-AF65-F5344CB8AC3E}">
        <p14:creationId xmlns:p14="http://schemas.microsoft.com/office/powerpoint/2010/main" val="1236964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23D869-76ED-4178-5793-13B85EE5F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48990B-36ED-314A-61D9-938D3DD9F189}"/>
              </a:ext>
            </a:extLst>
          </p:cNvPr>
          <p:cNvSpPr txBox="1"/>
          <p:nvPr/>
        </p:nvSpPr>
        <p:spPr>
          <a:xfrm>
            <a:off x="4488175" y="1543868"/>
            <a:ext cx="406072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3900" dirty="0">
                <a:latin typeface="Century Gothic" panose="020B0502020202020204" pitchFamily="34" charset="0"/>
              </a:rPr>
              <a:t>on</a:t>
            </a:r>
          </a:p>
        </p:txBody>
      </p:sp>
    </p:spTree>
    <p:extLst>
      <p:ext uri="{BB962C8B-B14F-4D97-AF65-F5344CB8AC3E}">
        <p14:creationId xmlns:p14="http://schemas.microsoft.com/office/powerpoint/2010/main" val="20661529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70</Words>
  <Application>Microsoft Office PowerPoint</Application>
  <PresentationFormat>Widescreen</PresentationFormat>
  <Paragraphs>60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2025-08-13T17:43:23Z</dcterms:modified>
</cp:coreProperties>
</file>