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31" r:id="rId5"/>
    <p:sldId id="256" r:id="rId6"/>
    <p:sldId id="257" r:id="rId7"/>
    <p:sldId id="269" r:id="rId8"/>
    <p:sldId id="260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modSld">
      <pc:chgData name="David Butler" userId="1d4169bac4fa5473" providerId="LiveId" clId="{47EA5C47-FFD6-49D6-8880-D010D129CA85}" dt="2026-02-16T13:23:57.468" v="9" actId="20577"/>
      <pc:docMkLst>
        <pc:docMk/>
      </pc:docMkLst>
      <pc:sldChg chg="modSp mod">
        <pc:chgData name="David Butler" userId="1d4169bac4fa5473" providerId="LiveId" clId="{47EA5C47-FFD6-49D6-8880-D010D129CA85}" dt="2026-02-16T13:23:57.468" v="9" actId="20577"/>
        <pc:sldMkLst>
          <pc:docMk/>
          <pc:sldMk cId="0" sldId="260"/>
        </pc:sldMkLst>
        <pc:spChg chg="mod">
          <ac:chgData name="David Butler" userId="1d4169bac4fa5473" providerId="LiveId" clId="{47EA5C47-FFD6-49D6-8880-D010D129CA85}" dt="2026-02-16T13:23:57.468" v="9" actId="20577"/>
          <ac:spMkLst>
            <pc:docMk/>
            <pc:sldMk cId="0" sldId="260"/>
            <ac:spMk id="7" creationId="{A13ABEB4-B99E-43A8-B516-B4F3025B300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2/16/2026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C8F91-5009-D96B-A81C-38B4E21C6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Coffee Milk photo and picture">
            <a:extLst>
              <a:ext uri="{FF2B5EF4-FFF2-40B4-BE49-F238E27FC236}">
                <a16:creationId xmlns:a16="http://schemas.microsoft.com/office/drawing/2014/main" id="{66BEEAD4-DA17-84EB-9671-0B17D9CD24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4" r="7105" b="22630"/>
          <a:stretch/>
        </p:blipFill>
        <p:spPr bwMode="auto">
          <a:xfrm>
            <a:off x="1289964" y="2164917"/>
            <a:ext cx="1036513" cy="121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Tea Hot photo and picture">
            <a:extLst>
              <a:ext uri="{FF2B5EF4-FFF2-40B4-BE49-F238E27FC236}">
                <a16:creationId xmlns:a16="http://schemas.microsoft.com/office/drawing/2014/main" id="{A4A958EC-CA41-F171-1325-FC3FA99D4F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12"/>
          <a:stretch/>
        </p:blipFill>
        <p:spPr bwMode="auto">
          <a:xfrm>
            <a:off x="199024" y="1369042"/>
            <a:ext cx="1241186" cy="134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Breakfast Toast photo and picture">
            <a:extLst>
              <a:ext uri="{FF2B5EF4-FFF2-40B4-BE49-F238E27FC236}">
                <a16:creationId xmlns:a16="http://schemas.microsoft.com/office/drawing/2014/main" id="{EE6FC85E-57D9-9D95-7658-6D8C78E111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7" r="16837"/>
          <a:stretch/>
        </p:blipFill>
        <p:spPr bwMode="auto">
          <a:xfrm>
            <a:off x="3970393" y="1274071"/>
            <a:ext cx="1747489" cy="153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FF366B-C888-636F-9674-035D2C05D4DF}"/>
              </a:ext>
            </a:extLst>
          </p:cNvPr>
          <p:cNvSpPr txBox="1"/>
          <p:nvPr/>
        </p:nvSpPr>
        <p:spPr>
          <a:xfrm>
            <a:off x="1706" y="124109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7E232D-2E28-7B9C-9B8F-ED26AD24E033}"/>
              </a:ext>
            </a:extLst>
          </p:cNvPr>
          <p:cNvSpPr txBox="1"/>
          <p:nvPr/>
        </p:nvSpPr>
        <p:spPr>
          <a:xfrm>
            <a:off x="3587703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14F801-84D7-5321-AB7C-495860979113}"/>
              </a:ext>
            </a:extLst>
          </p:cNvPr>
          <p:cNvSpPr txBox="1"/>
          <p:nvPr/>
        </p:nvSpPr>
        <p:spPr>
          <a:xfrm>
            <a:off x="2331269" y="1305919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CA912-C7BB-3B8E-C44A-CBC0AF859691}"/>
              </a:ext>
            </a:extLst>
          </p:cNvPr>
          <p:cNvSpPr txBox="1"/>
          <p:nvPr/>
        </p:nvSpPr>
        <p:spPr>
          <a:xfrm>
            <a:off x="5788305" y="117283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4</a:t>
            </a:r>
          </a:p>
        </p:txBody>
      </p:sp>
      <p:pic>
        <p:nvPicPr>
          <p:cNvPr id="1032" name="Picture 8" descr="Free Morning Breakfast photo and picture">
            <a:extLst>
              <a:ext uri="{FF2B5EF4-FFF2-40B4-BE49-F238E27FC236}">
                <a16:creationId xmlns:a16="http://schemas.microsoft.com/office/drawing/2014/main" id="{A778990F-8348-7123-5427-32EC610B98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2" t="3184" r="10396" b="7363"/>
          <a:stretch/>
        </p:blipFill>
        <p:spPr bwMode="auto">
          <a:xfrm>
            <a:off x="6365300" y="1241094"/>
            <a:ext cx="1610040" cy="1568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Oranges Orange Juice photo and picture">
            <a:extLst>
              <a:ext uri="{FF2B5EF4-FFF2-40B4-BE49-F238E27FC236}">
                <a16:creationId xmlns:a16="http://schemas.microsoft.com/office/drawing/2014/main" id="{F9F4FDF5-081B-B165-2CCE-6015325A5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9" r="27459"/>
          <a:stretch/>
        </p:blipFill>
        <p:spPr bwMode="auto">
          <a:xfrm>
            <a:off x="2584605" y="1308218"/>
            <a:ext cx="922448" cy="125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6C9FEF-7C38-A229-DF4C-BE306A6BC72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0404" t="60782" r="16003" b="10789"/>
          <a:stretch/>
        </p:blipFill>
        <p:spPr>
          <a:xfrm>
            <a:off x="5467" y="3720532"/>
            <a:ext cx="1881302" cy="1629620"/>
          </a:xfrm>
          <a:prstGeom prst="rect">
            <a:avLst/>
          </a:prstGeom>
        </p:spPr>
      </p:pic>
      <p:pic>
        <p:nvPicPr>
          <p:cNvPr id="1036" name="Picture 12" descr="Free Pizza Basil photo and picture">
            <a:extLst>
              <a:ext uri="{FF2B5EF4-FFF2-40B4-BE49-F238E27FC236}">
                <a16:creationId xmlns:a16="http://schemas.microsoft.com/office/drawing/2014/main" id="{43F1DA2B-B80D-0596-1BD1-61C13FADD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05" y="3758295"/>
            <a:ext cx="2229075" cy="147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ree Food Snack photo and picture">
            <a:extLst>
              <a:ext uri="{FF2B5EF4-FFF2-40B4-BE49-F238E27FC236}">
                <a16:creationId xmlns:a16="http://schemas.microsoft.com/office/drawing/2014/main" id="{45733286-6929-E7BC-2E1D-B1FA6F7AAF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6" r="17425"/>
          <a:stretch/>
        </p:blipFill>
        <p:spPr bwMode="auto">
          <a:xfrm>
            <a:off x="4329116" y="3653899"/>
            <a:ext cx="1868039" cy="18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8B7A071-8928-C3A3-4158-F9D5DE58FF90}"/>
              </a:ext>
            </a:extLst>
          </p:cNvPr>
          <p:cNvSpPr txBox="1"/>
          <p:nvPr/>
        </p:nvSpPr>
        <p:spPr>
          <a:xfrm>
            <a:off x="72500" y="3721103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F92A87-E357-95FE-1549-27D3BFAB7EB0}"/>
              </a:ext>
            </a:extLst>
          </p:cNvPr>
          <p:cNvSpPr txBox="1"/>
          <p:nvPr/>
        </p:nvSpPr>
        <p:spPr>
          <a:xfrm>
            <a:off x="2047774" y="3655564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BCE6D0-2CCC-F6EB-CDBF-E7A40B23E231}"/>
              </a:ext>
            </a:extLst>
          </p:cNvPr>
          <p:cNvSpPr txBox="1"/>
          <p:nvPr/>
        </p:nvSpPr>
        <p:spPr>
          <a:xfrm>
            <a:off x="4401616" y="36629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7</a:t>
            </a:r>
          </a:p>
        </p:txBody>
      </p:sp>
      <p:pic>
        <p:nvPicPr>
          <p:cNvPr id="1040" name="Picture 16" descr="Free Falafel Humus photo and picture">
            <a:extLst>
              <a:ext uri="{FF2B5EF4-FFF2-40B4-BE49-F238E27FC236}">
                <a16:creationId xmlns:a16="http://schemas.microsoft.com/office/drawing/2014/main" id="{587DD5C0-60FF-727B-A7AA-11FC9EB1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791" y="3596453"/>
            <a:ext cx="2701826" cy="180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457E074-1969-25D3-6E4B-65D5868D41E7}"/>
              </a:ext>
            </a:extLst>
          </p:cNvPr>
          <p:cNvSpPr txBox="1"/>
          <p:nvPr/>
        </p:nvSpPr>
        <p:spPr>
          <a:xfrm>
            <a:off x="6376890" y="3596452"/>
            <a:ext cx="5066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17083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8441" y="2395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3570" y="2568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973" y="3454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034" name="Picture 10" descr="Free Coffee Beans photo and picture">
            <a:extLst>
              <a:ext uri="{FF2B5EF4-FFF2-40B4-BE49-F238E27FC236}">
                <a16:creationId xmlns:a16="http://schemas.microsoft.com/office/drawing/2014/main" id="{0EDA7EC2-C26C-482F-AB15-ACA1EC298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403" y="1346274"/>
            <a:ext cx="2524470" cy="168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ree Bread Toaster photo and picture">
            <a:extLst>
              <a:ext uri="{FF2B5EF4-FFF2-40B4-BE49-F238E27FC236}">
                <a16:creationId xmlns:a16="http://schemas.microsoft.com/office/drawing/2014/main" id="{A4329081-E1A0-4220-A35A-12E6FE03C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39564"/>
            <a:ext cx="2922732" cy="1947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asta with meat on white ceramic plate">
            <a:extLst>
              <a:ext uri="{FF2B5EF4-FFF2-40B4-BE49-F238E27FC236}">
                <a16:creationId xmlns:a16="http://schemas.microsoft.com/office/drawing/2014/main" id="{3B052479-5E8F-45D3-B2EA-F5A3D3FBA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66148"/>
            <a:ext cx="3780085" cy="212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414B98-8F85-4EC7-89D7-E318CD0CBD72}"/>
              </a:ext>
            </a:extLst>
          </p:cNvPr>
          <p:cNvSpPr txBox="1"/>
          <p:nvPr/>
        </p:nvSpPr>
        <p:spPr>
          <a:xfrm>
            <a:off x="7250638" y="60889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9:00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220466-0D82-4490-A3BF-A430322C5F36}"/>
              </a:ext>
            </a:extLst>
          </p:cNvPr>
          <p:cNvSpPr txBox="1"/>
          <p:nvPr/>
        </p:nvSpPr>
        <p:spPr>
          <a:xfrm>
            <a:off x="7596336" y="5373216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6:00</a:t>
            </a:r>
            <a:endParaRPr lang="en-GB" dirty="0"/>
          </a:p>
        </p:txBody>
      </p:sp>
      <p:pic>
        <p:nvPicPr>
          <p:cNvPr id="1026" name="Picture 2" descr="Free Fresh Fruits Bowls photo and picture">
            <a:extLst>
              <a:ext uri="{FF2B5EF4-FFF2-40B4-BE49-F238E27FC236}">
                <a16:creationId xmlns:a16="http://schemas.microsoft.com/office/drawing/2014/main" id="{F59A4CDE-64A8-469B-B1DF-674A5794F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/>
          <a:stretch/>
        </p:blipFill>
        <p:spPr bwMode="auto">
          <a:xfrm>
            <a:off x="643067" y="3054705"/>
            <a:ext cx="1979712" cy="212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Chocolate Sweet photo and picture">
            <a:extLst>
              <a:ext uri="{FF2B5EF4-FFF2-40B4-BE49-F238E27FC236}">
                <a16:creationId xmlns:a16="http://schemas.microsoft.com/office/drawing/2014/main" id="{361D7E17-1CD7-4A33-8967-A9F9969A2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6" t="35825" b="30669"/>
          <a:stretch/>
        </p:blipFill>
        <p:spPr bwMode="auto">
          <a:xfrm>
            <a:off x="1643583" y="4351958"/>
            <a:ext cx="2681660" cy="204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9F6E99-0483-4E1F-8362-F53CD1FC6659}"/>
              </a:ext>
            </a:extLst>
          </p:cNvPr>
          <p:cNvSpPr txBox="1"/>
          <p:nvPr/>
        </p:nvSpPr>
        <p:spPr>
          <a:xfrm>
            <a:off x="2668939" y="3388012"/>
            <a:ext cx="113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2:00</a:t>
            </a:r>
            <a:endParaRPr lang="en-GB" dirty="0"/>
          </a:p>
        </p:txBody>
      </p:sp>
      <p:pic>
        <p:nvPicPr>
          <p:cNvPr id="4" name="Picture 3" descr="A person eating spaghetti on a plate&#10;&#10;Description automatically generated">
            <a:extLst>
              <a:ext uri="{FF2B5EF4-FFF2-40B4-BE49-F238E27FC236}">
                <a16:creationId xmlns:a16="http://schemas.microsoft.com/office/drawing/2014/main" id="{AF318765-9B39-AB06-58F2-93A7111EF68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916" r="29349"/>
          <a:stretch/>
        </p:blipFill>
        <p:spPr bwMode="auto">
          <a:xfrm>
            <a:off x="615659" y="239564"/>
            <a:ext cx="1854835" cy="2705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Jo. I have breakfast at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9 o’clock. I have coffee and toast. </a:t>
            </a:r>
            <a:br>
              <a:rPr lang="en-GB" dirty="0">
                <a:latin typeface="Century Gothic" panose="020B0502020202020204" pitchFamily="34" charset="0"/>
              </a:rPr>
            </a:br>
            <a:r>
              <a:rPr lang="en-GB" dirty="0">
                <a:latin typeface="Century Gothic" panose="020B0502020202020204" pitchFamily="34" charset="0"/>
              </a:rPr>
              <a:t>I have a snack at 2 o’clock. I like fruit and chocolate. I have dinner at 6 o’clock. I like chicken and rice.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556C33-3BEC-4B01-B4A4-94A1B75EBC7E}"/>
              </a:ext>
            </a:extLst>
          </p:cNvPr>
          <p:cNvSpPr txBox="1"/>
          <p:nvPr/>
        </p:nvSpPr>
        <p:spPr>
          <a:xfrm>
            <a:off x="740840" y="143359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140458-7010-4B60-B574-54CB4FF5590C}"/>
              </a:ext>
            </a:extLst>
          </p:cNvPr>
          <p:cNvSpPr txBox="1"/>
          <p:nvPr/>
        </p:nvSpPr>
        <p:spPr>
          <a:xfrm>
            <a:off x="4778352" y="141763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AE20D3-C6C9-45D4-84C8-E35A9A7B6EE8}"/>
              </a:ext>
            </a:extLst>
          </p:cNvPr>
          <p:cNvSpPr txBox="1"/>
          <p:nvPr/>
        </p:nvSpPr>
        <p:spPr>
          <a:xfrm>
            <a:off x="6365168" y="13942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46007-AA4C-46AC-8DEB-22303B799C0D}"/>
              </a:ext>
            </a:extLst>
          </p:cNvPr>
          <p:cNvSpPr txBox="1"/>
          <p:nvPr/>
        </p:nvSpPr>
        <p:spPr>
          <a:xfrm>
            <a:off x="1255168" y="216855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7C9C7F-0FBA-41DF-AF26-9B18DEAE843A}"/>
              </a:ext>
            </a:extLst>
          </p:cNvPr>
          <p:cNvSpPr txBox="1"/>
          <p:nvPr/>
        </p:nvSpPr>
        <p:spPr>
          <a:xfrm>
            <a:off x="1140443" y="300815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BF75A-D8D1-4BC2-9015-38CAC0DCBD03}"/>
              </a:ext>
            </a:extLst>
          </p:cNvPr>
          <p:cNvSpPr txBox="1"/>
          <p:nvPr/>
        </p:nvSpPr>
        <p:spPr>
          <a:xfrm>
            <a:off x="7164288" y="301787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504856-0580-4DB6-A534-00ACD4ED6D15}"/>
              </a:ext>
            </a:extLst>
          </p:cNvPr>
          <p:cNvSpPr txBox="1"/>
          <p:nvPr/>
        </p:nvSpPr>
        <p:spPr>
          <a:xfrm>
            <a:off x="1075928" y="384984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AE8A10-BDC1-4364-B505-82F63EE2CD03}"/>
              </a:ext>
            </a:extLst>
          </p:cNvPr>
          <p:cNvSpPr txBox="1"/>
          <p:nvPr/>
        </p:nvSpPr>
        <p:spPr>
          <a:xfrm>
            <a:off x="4594648" y="383121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7A77C-A615-4E2A-880A-6FA4B8086984}"/>
              </a:ext>
            </a:extLst>
          </p:cNvPr>
          <p:cNvSpPr txBox="1"/>
          <p:nvPr/>
        </p:nvSpPr>
        <p:spPr>
          <a:xfrm>
            <a:off x="8313378" y="371703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347A7A-1CA3-490F-ADCA-55EF70875FE5}"/>
              </a:ext>
            </a:extLst>
          </p:cNvPr>
          <p:cNvSpPr txBox="1"/>
          <p:nvPr/>
        </p:nvSpPr>
        <p:spPr>
          <a:xfrm>
            <a:off x="3856005" y="451226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1779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13ABEB4-B99E-43A8-B516-B4F3025B3008}"/>
              </a:ext>
            </a:extLst>
          </p:cNvPr>
          <p:cNvSpPr txBox="1"/>
          <p:nvPr/>
        </p:nvSpPr>
        <p:spPr>
          <a:xfrm>
            <a:off x="611560" y="476672"/>
            <a:ext cx="7704856" cy="4892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breakfast at ___ o’clock. 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____________ and toast.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a snack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have dinner at ___ o’clock.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3600" dirty="0">
                <a:latin typeface="Century Gothic" panose="020B0502020202020204" pitchFamily="34" charset="0"/>
              </a:rPr>
              <a:t>I like chicken and ________.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endParaRPr lang="en-GB" sz="32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Food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917A7-42A3-4A88-9CDD-35B1A0701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sz="3500" b="1" dirty="0">
                <a:latin typeface="Century Gothic" panose="020B0502020202020204" pitchFamily="34" charset="0"/>
              </a:rPr>
              <a:t>Yes or no?</a:t>
            </a:r>
            <a:endParaRPr lang="en-GB" sz="3500" dirty="0">
              <a:latin typeface="Century Gothic" panose="020B0502020202020204" pitchFamily="34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have breakfast at 8 o’clock.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like coffee.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eat fruit.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don’t eat meat.</a:t>
            </a:r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3500" dirty="0">
                <a:latin typeface="Century Gothic" panose="020B0502020202020204" pitchFamily="34" charset="0"/>
              </a:rPr>
              <a:t>I like rice.</a:t>
            </a:r>
          </a:p>
          <a:p>
            <a:pPr>
              <a:lnSpc>
                <a:spcPct val="150000"/>
              </a:lnSpc>
            </a:pPr>
            <a:endParaRPr lang="en-GB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A62A9A-7231-4977-BD7B-D099360DC3CC}"/>
              </a:ext>
            </a:extLst>
          </p:cNvPr>
          <p:cNvSpPr txBox="1"/>
          <p:nvPr/>
        </p:nvSpPr>
        <p:spPr>
          <a:xfrm>
            <a:off x="251520" y="692696"/>
            <a:ext cx="8640960" cy="453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b="1" dirty="0">
                <a:latin typeface="Century Gothic" panose="020B0502020202020204" pitchFamily="34" charset="0"/>
              </a:rPr>
              <a:t>Food</a:t>
            </a:r>
          </a:p>
          <a:p>
            <a:pPr algn="ctr"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have     My     o’clock     at     and     rice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____ name is Jo. I have breakfast at 9 o’clock. I ________ coffee ______ toast. I have a snack at 2 ____________. I like fruit and chocolate. I have dinner ____ 6 o’clock. I like chicken and ________.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5254</TotalTime>
  <Words>235</Words>
  <Application>Microsoft Office PowerPoint</Application>
  <PresentationFormat>On-screen Show (4:3)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Food</vt:lpstr>
      <vt:lpstr>Food</vt:lpstr>
      <vt:lpstr>PowerPoint Presentation</vt:lpstr>
      <vt:lpstr>Food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2026-02-16T13:24:02Z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