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8" r:id="rId5"/>
    <p:sldId id="277" r:id="rId6"/>
    <p:sldId id="266" r:id="rId7"/>
    <p:sldId id="276" r:id="rId8"/>
    <p:sldId id="268" r:id="rId9"/>
    <p:sldId id="269" r:id="rId10"/>
    <p:sldId id="270" r:id="rId11"/>
    <p:sldId id="271" r:id="rId12"/>
    <p:sldId id="273" r:id="rId13"/>
    <p:sldId id="274" r:id="rId14"/>
    <p:sldId id="275" r:id="rId15"/>
    <p:sldId id="272" r:id="rId16"/>
    <p:sldId id="265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634CB5-F4EB-4762-A2E4-B981BA15E23E}" v="80" dt="2025-09-30T19:00:02.80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428" y="2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55634CB5-F4EB-4762-A2E4-B981BA15E23E}"/>
    <pc:docChg chg="undo custSel addSld delSld modSld sldOrd">
      <pc:chgData name="David Butler" userId="1d4169bac4fa5473" providerId="LiveId" clId="{55634CB5-F4EB-4762-A2E4-B981BA15E23E}" dt="2025-08-31T11:17:08.163" v="180" actId="47"/>
      <pc:docMkLst>
        <pc:docMk/>
      </pc:docMkLst>
      <pc:sldChg chg="del">
        <pc:chgData name="David Butler" userId="1d4169bac4fa5473" providerId="LiveId" clId="{55634CB5-F4EB-4762-A2E4-B981BA15E23E}" dt="2025-07-02T08:23:40.698" v="0" actId="47"/>
        <pc:sldMkLst>
          <pc:docMk/>
          <pc:sldMk cId="0" sldId="256"/>
        </pc:sldMkLst>
      </pc:sldChg>
      <pc:sldChg chg="del">
        <pc:chgData name="David Butler" userId="1d4169bac4fa5473" providerId="LiveId" clId="{55634CB5-F4EB-4762-A2E4-B981BA15E23E}" dt="2025-07-02T08:23:41.477" v="1" actId="47"/>
        <pc:sldMkLst>
          <pc:docMk/>
          <pc:sldMk cId="0" sldId="257"/>
        </pc:sldMkLst>
      </pc:sldChg>
      <pc:sldChg chg="del">
        <pc:chgData name="David Butler" userId="1d4169bac4fa5473" providerId="LiveId" clId="{55634CB5-F4EB-4762-A2E4-B981BA15E23E}" dt="2025-07-02T08:23:42.652" v="3" actId="47"/>
        <pc:sldMkLst>
          <pc:docMk/>
          <pc:sldMk cId="0" sldId="260"/>
        </pc:sldMkLst>
      </pc:sldChg>
      <pc:sldChg chg="del">
        <pc:chgData name="David Butler" userId="1d4169bac4fa5473" providerId="LiveId" clId="{55634CB5-F4EB-4762-A2E4-B981BA15E23E}" dt="2025-07-02T08:23:43.024" v="4" actId="47"/>
        <pc:sldMkLst>
          <pc:docMk/>
          <pc:sldMk cId="0" sldId="263"/>
        </pc:sldMkLst>
      </pc:sldChg>
      <pc:sldChg chg="del">
        <pc:chgData name="David Butler" userId="1d4169bac4fa5473" providerId="LiveId" clId="{55634CB5-F4EB-4762-A2E4-B981BA15E23E}" dt="2025-07-02T08:23:43.422" v="5" actId="47"/>
        <pc:sldMkLst>
          <pc:docMk/>
          <pc:sldMk cId="0" sldId="264"/>
        </pc:sldMkLst>
      </pc:sldChg>
      <pc:sldChg chg="del">
        <pc:chgData name="David Butler" userId="1d4169bac4fa5473" providerId="LiveId" clId="{55634CB5-F4EB-4762-A2E4-B981BA15E23E}" dt="2025-07-02T08:23:43.851" v="6" actId="47"/>
        <pc:sldMkLst>
          <pc:docMk/>
          <pc:sldMk cId="0" sldId="266"/>
        </pc:sldMkLst>
      </pc:sldChg>
      <pc:sldChg chg="addSp new mod ord">
        <pc:chgData name="David Butler" userId="1d4169bac4fa5473" providerId="LiveId" clId="{55634CB5-F4EB-4762-A2E4-B981BA15E23E}" dt="2025-07-02T08:24:16.266" v="20"/>
        <pc:sldMkLst>
          <pc:docMk/>
          <pc:sldMk cId="1276819461" sldId="266"/>
        </pc:sldMkLst>
      </pc:sldChg>
      <pc:sldChg chg="addSp modSp add del mod">
        <pc:chgData name="David Butler" userId="1d4169bac4fa5473" providerId="LiveId" clId="{55634CB5-F4EB-4762-A2E4-B981BA15E23E}" dt="2025-08-31T11:17:08.163" v="180" actId="47"/>
        <pc:sldMkLst>
          <pc:docMk/>
          <pc:sldMk cId="517430181" sldId="267"/>
        </pc:sldMkLst>
      </pc:sldChg>
      <pc:sldChg chg="del">
        <pc:chgData name="David Butler" userId="1d4169bac4fa5473" providerId="LiveId" clId="{55634CB5-F4EB-4762-A2E4-B981BA15E23E}" dt="2025-07-02T08:23:44.412" v="7" actId="47"/>
        <pc:sldMkLst>
          <pc:docMk/>
          <pc:sldMk cId="3710726885" sldId="267"/>
        </pc:sldMkLst>
      </pc:sldChg>
      <pc:sldChg chg="addSp modSp add mod setBg">
        <pc:chgData name="David Butler" userId="1d4169bac4fa5473" providerId="LiveId" clId="{55634CB5-F4EB-4762-A2E4-B981BA15E23E}" dt="2025-07-02T08:37:58.510" v="53" actId="26606"/>
        <pc:sldMkLst>
          <pc:docMk/>
          <pc:sldMk cId="1868245487" sldId="268"/>
        </pc:sldMkLst>
      </pc:sldChg>
      <pc:sldChg chg="del">
        <pc:chgData name="David Butler" userId="1d4169bac4fa5473" providerId="LiveId" clId="{55634CB5-F4EB-4762-A2E4-B981BA15E23E}" dt="2025-07-02T08:23:45.038" v="8" actId="47"/>
        <pc:sldMkLst>
          <pc:docMk/>
          <pc:sldMk cId="3471106804" sldId="268"/>
        </pc:sldMkLst>
      </pc:sldChg>
      <pc:sldChg chg="addSp delSp modSp add mod">
        <pc:chgData name="David Butler" userId="1d4169bac4fa5473" providerId="LiveId" clId="{55634CB5-F4EB-4762-A2E4-B981BA15E23E}" dt="2025-07-02T08:39:01.286" v="60" actId="164"/>
        <pc:sldMkLst>
          <pc:docMk/>
          <pc:sldMk cId="563739887" sldId="269"/>
        </pc:sldMkLst>
      </pc:sldChg>
      <pc:sldChg chg="del">
        <pc:chgData name="David Butler" userId="1d4169bac4fa5473" providerId="LiveId" clId="{55634CB5-F4EB-4762-A2E4-B981BA15E23E}" dt="2025-07-02T08:23:42.100" v="2" actId="47"/>
        <pc:sldMkLst>
          <pc:docMk/>
          <pc:sldMk cId="3900169486" sldId="269"/>
        </pc:sldMkLst>
      </pc:sldChg>
      <pc:sldChg chg="addSp add mod">
        <pc:chgData name="David Butler" userId="1d4169bac4fa5473" providerId="LiveId" clId="{55634CB5-F4EB-4762-A2E4-B981BA15E23E}" dt="2025-07-02T08:39:25.502" v="61" actId="22"/>
        <pc:sldMkLst>
          <pc:docMk/>
          <pc:sldMk cId="379198849" sldId="270"/>
        </pc:sldMkLst>
      </pc:sldChg>
      <pc:sldChg chg="addSp add mod">
        <pc:chgData name="David Butler" userId="1d4169bac4fa5473" providerId="LiveId" clId="{55634CB5-F4EB-4762-A2E4-B981BA15E23E}" dt="2025-07-02T08:40:02.138" v="65" actId="22"/>
        <pc:sldMkLst>
          <pc:docMk/>
          <pc:sldMk cId="1274939506" sldId="271"/>
        </pc:sldMkLst>
      </pc:sldChg>
      <pc:sldChg chg="addSp add mod">
        <pc:chgData name="David Butler" userId="1d4169bac4fa5473" providerId="LiveId" clId="{55634CB5-F4EB-4762-A2E4-B981BA15E23E}" dt="2025-07-02T08:42:02.641" v="69" actId="22"/>
        <pc:sldMkLst>
          <pc:docMk/>
          <pc:sldMk cId="1522878252" sldId="272"/>
        </pc:sldMkLst>
      </pc:sldChg>
      <pc:sldChg chg="addSp add mod">
        <pc:chgData name="David Butler" userId="1d4169bac4fa5473" providerId="LiveId" clId="{55634CB5-F4EB-4762-A2E4-B981BA15E23E}" dt="2025-07-02T08:41:00.208" v="66" actId="22"/>
        <pc:sldMkLst>
          <pc:docMk/>
          <pc:sldMk cId="401283966" sldId="273"/>
        </pc:sldMkLst>
      </pc:sldChg>
      <pc:sldChg chg="addSp add mod">
        <pc:chgData name="David Butler" userId="1d4169bac4fa5473" providerId="LiveId" clId="{55634CB5-F4EB-4762-A2E4-B981BA15E23E}" dt="2025-07-02T08:41:24.918" v="67" actId="22"/>
        <pc:sldMkLst>
          <pc:docMk/>
          <pc:sldMk cId="3304168151" sldId="274"/>
        </pc:sldMkLst>
      </pc:sldChg>
      <pc:sldChg chg="addSp add mod">
        <pc:chgData name="David Butler" userId="1d4169bac4fa5473" providerId="LiveId" clId="{55634CB5-F4EB-4762-A2E4-B981BA15E23E}" dt="2025-07-02T08:41:47.590" v="68" actId="22"/>
        <pc:sldMkLst>
          <pc:docMk/>
          <pc:sldMk cId="2535173461" sldId="275"/>
        </pc:sldMkLst>
      </pc:sldChg>
      <pc:sldChg chg="addSp delSp modSp add mod">
        <pc:chgData name="David Butler" userId="1d4169bac4fa5473" providerId="LiveId" clId="{55634CB5-F4EB-4762-A2E4-B981BA15E23E}" dt="2025-08-11T13:31:24.970" v="173" actId="1076"/>
        <pc:sldMkLst>
          <pc:docMk/>
          <pc:sldMk cId="1621247927" sldId="276"/>
        </pc:sldMkLst>
      </pc:sldChg>
      <pc:sldChg chg="addSp modSp new mod">
        <pc:chgData name="David Butler" userId="1d4169bac4fa5473" providerId="LiveId" clId="{55634CB5-F4EB-4762-A2E4-B981BA15E23E}" dt="2025-08-31T11:17:04.971" v="179" actId="14100"/>
        <pc:sldMkLst>
          <pc:docMk/>
          <pc:sldMk cId="1783666655" sldId="277"/>
        </pc:sldMkLst>
      </pc:sldChg>
    </pc:docChg>
  </pc:docChgLst>
  <pc:docChgLst>
    <pc:chgData name="David Butler" userId="1d4169bac4fa5473" providerId="LiveId" clId="{A347F451-F9D3-4317-806C-8DB4E8D7EC1B}"/>
    <pc:docChg chg="addSld modSld sldOrd">
      <pc:chgData name="David Butler" userId="1d4169bac4fa5473" providerId="LiveId" clId="{A347F451-F9D3-4317-806C-8DB4E8D7EC1B}" dt="2025-10-16T09:48:22.297" v="90" actId="14100"/>
      <pc:docMkLst>
        <pc:docMk/>
      </pc:docMkLst>
      <pc:sldChg chg="modSp mod">
        <pc:chgData name="David Butler" userId="1d4169bac4fa5473" providerId="LiveId" clId="{A347F451-F9D3-4317-806C-8DB4E8D7EC1B}" dt="2025-10-16T09:48:22.297" v="90" actId="14100"/>
        <pc:sldMkLst>
          <pc:docMk/>
          <pc:sldMk cId="1783666655" sldId="277"/>
        </pc:sldMkLst>
        <pc:picChg chg="mod modCrop">
          <ac:chgData name="David Butler" userId="1d4169bac4fa5473" providerId="LiveId" clId="{A347F451-F9D3-4317-806C-8DB4E8D7EC1B}" dt="2025-10-16T09:48:22.297" v="90" actId="14100"/>
          <ac:picMkLst>
            <pc:docMk/>
            <pc:sldMk cId="1783666655" sldId="277"/>
            <ac:picMk id="2" creationId="{9FEEED45-CD09-FC1B-98B6-359FEB52C4EE}"/>
          </ac:picMkLst>
        </pc:picChg>
      </pc:sldChg>
      <pc:sldChg chg="addSp modSp new mod ord">
        <pc:chgData name="David Butler" userId="1d4169bac4fa5473" providerId="LiveId" clId="{A347F451-F9D3-4317-806C-8DB4E8D7EC1B}" dt="2025-09-30T19:00:08.668" v="87" actId="20577"/>
        <pc:sldMkLst>
          <pc:docMk/>
          <pc:sldMk cId="570862568" sldId="278"/>
        </pc:sldMkLst>
        <pc:spChg chg="add mod">
          <ac:chgData name="David Butler" userId="1d4169bac4fa5473" providerId="LiveId" clId="{A347F451-F9D3-4317-806C-8DB4E8D7EC1B}" dt="2025-09-30T18:41:41.392" v="18" actId="1076"/>
          <ac:spMkLst>
            <pc:docMk/>
            <pc:sldMk cId="570862568" sldId="278"/>
            <ac:spMk id="2" creationId="{B589D932-DBB4-AE34-D2F7-54F8E16B31CC}"/>
          </ac:spMkLst>
        </pc:spChg>
        <pc:spChg chg="add mod">
          <ac:chgData name="David Butler" userId="1d4169bac4fa5473" providerId="LiveId" clId="{A347F451-F9D3-4317-806C-8DB4E8D7EC1B}" dt="2025-09-30T18:43:04.033" v="30" actId="20577"/>
          <ac:spMkLst>
            <pc:docMk/>
            <pc:sldMk cId="570862568" sldId="278"/>
            <ac:spMk id="3" creationId="{75980C9C-236D-AA81-0BA1-B4E1FBF54D1C}"/>
          </ac:spMkLst>
        </pc:spChg>
        <pc:spChg chg="add mod">
          <ac:chgData name="David Butler" userId="1d4169bac4fa5473" providerId="LiveId" clId="{A347F451-F9D3-4317-806C-8DB4E8D7EC1B}" dt="2025-09-30T18:54:40.807" v="74" actId="20577"/>
          <ac:spMkLst>
            <pc:docMk/>
            <pc:sldMk cId="570862568" sldId="278"/>
            <ac:spMk id="4" creationId="{C52327CB-963F-2E4F-2944-4975A1B9B538}"/>
          </ac:spMkLst>
        </pc:spChg>
        <pc:spChg chg="add mod">
          <ac:chgData name="David Butler" userId="1d4169bac4fa5473" providerId="LiveId" clId="{A347F451-F9D3-4317-806C-8DB4E8D7EC1B}" dt="2025-09-30T18:54:20.076" v="65" actId="1076"/>
          <ac:spMkLst>
            <pc:docMk/>
            <pc:sldMk cId="570862568" sldId="278"/>
            <ac:spMk id="5" creationId="{B07686E5-7E47-FEBD-8A61-3225E88E3A27}"/>
          </ac:spMkLst>
        </pc:spChg>
        <pc:spChg chg="add mod">
          <ac:chgData name="David Butler" userId="1d4169bac4fa5473" providerId="LiveId" clId="{A347F451-F9D3-4317-806C-8DB4E8D7EC1B}" dt="2025-09-30T18:54:20.076" v="65" actId="1076"/>
          <ac:spMkLst>
            <pc:docMk/>
            <pc:sldMk cId="570862568" sldId="278"/>
            <ac:spMk id="6" creationId="{E8CD6393-F5AB-E60F-EA1C-085EF37A701C}"/>
          </ac:spMkLst>
        </pc:spChg>
        <pc:spChg chg="add mod">
          <ac:chgData name="David Butler" userId="1d4169bac4fa5473" providerId="LiveId" clId="{A347F451-F9D3-4317-806C-8DB4E8D7EC1B}" dt="2025-09-30T18:59:50.035" v="83" actId="1076"/>
          <ac:spMkLst>
            <pc:docMk/>
            <pc:sldMk cId="570862568" sldId="278"/>
            <ac:spMk id="7" creationId="{21C70322-A645-BC6F-60F4-1A2827192B42}"/>
          </ac:spMkLst>
        </pc:spChg>
        <pc:spChg chg="add mod">
          <ac:chgData name="David Butler" userId="1d4169bac4fa5473" providerId="LiveId" clId="{A347F451-F9D3-4317-806C-8DB4E8D7EC1B}" dt="2025-09-30T19:00:08.668" v="87" actId="20577"/>
          <ac:spMkLst>
            <pc:docMk/>
            <pc:sldMk cId="570862568" sldId="278"/>
            <ac:spMk id="8" creationId="{02E3842A-69E8-C452-C96F-A068D91211BB}"/>
          </ac:spMkLst>
        </pc:spChg>
        <pc:picChg chg="add mod">
          <ac:chgData name="David Butler" userId="1d4169bac4fa5473" providerId="LiveId" clId="{A347F451-F9D3-4317-806C-8DB4E8D7EC1B}" dt="2025-09-30T18:54:11.760" v="63" actId="1076"/>
          <ac:picMkLst>
            <pc:docMk/>
            <pc:sldMk cId="570862568" sldId="278"/>
            <ac:picMk id="1026" creationId="{0B3C7951-DAF1-4953-C69E-A8631C20D7EB}"/>
          </ac:picMkLst>
        </pc:picChg>
        <pc:picChg chg="add mod">
          <ac:chgData name="David Butler" userId="1d4169bac4fa5473" providerId="LiveId" clId="{A347F451-F9D3-4317-806C-8DB4E8D7EC1B}" dt="2025-09-30T18:54:14.215" v="64" actId="1076"/>
          <ac:picMkLst>
            <pc:docMk/>
            <pc:sldMk cId="570862568" sldId="278"/>
            <ac:picMk id="1028" creationId="{9055EB85-4A5C-79BD-AFEF-C82C6B9B5F27}"/>
          </ac:picMkLst>
        </pc:picChg>
        <pc:picChg chg="add mod">
          <ac:chgData name="David Butler" userId="1d4169bac4fa5473" providerId="LiveId" clId="{A347F451-F9D3-4317-806C-8DB4E8D7EC1B}" dt="2025-09-30T18:54:20.076" v="65" actId="1076"/>
          <ac:picMkLst>
            <pc:docMk/>
            <pc:sldMk cId="570862568" sldId="278"/>
            <ac:picMk id="1030" creationId="{269BAC77-DECD-90AA-D0FB-9AD7B4509A27}"/>
          </ac:picMkLst>
        </pc:picChg>
        <pc:picChg chg="add mod">
          <ac:chgData name="David Butler" userId="1d4169bac4fa5473" providerId="LiveId" clId="{A347F451-F9D3-4317-806C-8DB4E8D7EC1B}" dt="2025-09-30T18:54:20.076" v="65" actId="1076"/>
          <ac:picMkLst>
            <pc:docMk/>
            <pc:sldMk cId="570862568" sldId="278"/>
            <ac:picMk id="1032" creationId="{9FF28000-E890-5DCD-392D-EDDF245EA594}"/>
          </ac:picMkLst>
        </pc:picChg>
        <pc:picChg chg="add mod">
          <ac:chgData name="David Butler" userId="1d4169bac4fa5473" providerId="LiveId" clId="{A347F451-F9D3-4317-806C-8DB4E8D7EC1B}" dt="2025-09-30T18:59:51.716" v="84" actId="1076"/>
          <ac:picMkLst>
            <pc:docMk/>
            <pc:sldMk cId="570862568" sldId="278"/>
            <ac:picMk id="1034" creationId="{A0841B05-196B-5B01-962F-59B7E9E7F65E}"/>
          </ac:picMkLst>
        </pc:picChg>
        <pc:picChg chg="add mod">
          <ac:chgData name="David Butler" userId="1d4169bac4fa5473" providerId="LiveId" clId="{A347F451-F9D3-4317-806C-8DB4E8D7EC1B}" dt="2025-09-30T18:59:46.919" v="82" actId="1076"/>
          <ac:picMkLst>
            <pc:docMk/>
            <pc:sldMk cId="570862568" sldId="278"/>
            <ac:picMk id="1036" creationId="{64DB5F2B-0B8C-EA6E-D696-B33CDF2A259E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10/16/2025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10/16/2025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10/16/2025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10/16/2025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10/16/2025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10/16/2025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10/16/2025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10/16/2025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10/16/2025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10/16/2025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10/16/2025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10/16/2025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ree Pizza Cheese photo and picture">
            <a:extLst>
              <a:ext uri="{FF2B5EF4-FFF2-40B4-BE49-F238E27FC236}">
                <a16:creationId xmlns:a16="http://schemas.microsoft.com/office/drawing/2014/main" id="{0B3C7951-DAF1-4953-C69E-A8631C20D7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01" b="14301"/>
          <a:stretch>
            <a:fillRect/>
          </a:stretch>
        </p:blipFill>
        <p:spPr bwMode="auto">
          <a:xfrm>
            <a:off x="421382" y="0"/>
            <a:ext cx="3809578" cy="19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589D932-DBB4-AE34-D2F7-54F8E16B31CC}"/>
              </a:ext>
            </a:extLst>
          </p:cNvPr>
          <p:cNvSpPr txBox="1"/>
          <p:nvPr/>
        </p:nvSpPr>
        <p:spPr>
          <a:xfrm>
            <a:off x="-36512" y="-99392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1</a:t>
            </a:r>
          </a:p>
        </p:txBody>
      </p:sp>
      <p:pic>
        <p:nvPicPr>
          <p:cNvPr id="1028" name="Picture 4" descr="Free Shawarma Food photo and picture">
            <a:extLst>
              <a:ext uri="{FF2B5EF4-FFF2-40B4-BE49-F238E27FC236}">
                <a16:creationId xmlns:a16="http://schemas.microsoft.com/office/drawing/2014/main" id="{9055EB85-4A5C-79BD-AFEF-C82C6B9B5F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6" t="17394"/>
          <a:stretch>
            <a:fillRect/>
          </a:stretch>
        </p:blipFill>
        <p:spPr bwMode="auto">
          <a:xfrm>
            <a:off x="5551786" y="-9840"/>
            <a:ext cx="3064038" cy="19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5980C9C-236D-AA81-0BA1-B4E1FBF54D1C}"/>
              </a:ext>
            </a:extLst>
          </p:cNvPr>
          <p:cNvSpPr txBox="1"/>
          <p:nvPr/>
        </p:nvSpPr>
        <p:spPr>
          <a:xfrm>
            <a:off x="5122218" y="0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2</a:t>
            </a:r>
          </a:p>
        </p:txBody>
      </p:sp>
      <p:pic>
        <p:nvPicPr>
          <p:cNvPr id="1030" name="Picture 6" descr="Free Fish And Chips Cod And Chips photo and picture">
            <a:extLst>
              <a:ext uri="{FF2B5EF4-FFF2-40B4-BE49-F238E27FC236}">
                <a16:creationId xmlns:a16="http://schemas.microsoft.com/office/drawing/2014/main" id="{269BAC77-DECD-90AA-D0FB-9AD7B4509A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6" t="15748" r="8263" b="22811"/>
          <a:stretch>
            <a:fillRect/>
          </a:stretch>
        </p:blipFill>
        <p:spPr bwMode="auto">
          <a:xfrm>
            <a:off x="636042" y="2159777"/>
            <a:ext cx="4226538" cy="19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52327CB-963F-2E4F-2944-4975A1B9B538}"/>
              </a:ext>
            </a:extLst>
          </p:cNvPr>
          <p:cNvSpPr txBox="1"/>
          <p:nvPr/>
        </p:nvSpPr>
        <p:spPr>
          <a:xfrm>
            <a:off x="4819842" y="4442940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07686E5-7E47-FEBD-8A61-3225E88E3A27}"/>
              </a:ext>
            </a:extLst>
          </p:cNvPr>
          <p:cNvSpPr txBox="1"/>
          <p:nvPr/>
        </p:nvSpPr>
        <p:spPr>
          <a:xfrm>
            <a:off x="5364758" y="2039276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8CD6393-F5AB-E60F-EA1C-085EF37A701C}"/>
              </a:ext>
            </a:extLst>
          </p:cNvPr>
          <p:cNvSpPr txBox="1"/>
          <p:nvPr/>
        </p:nvSpPr>
        <p:spPr>
          <a:xfrm>
            <a:off x="203994" y="2009014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3</a:t>
            </a:r>
          </a:p>
        </p:txBody>
      </p:sp>
      <p:pic>
        <p:nvPicPr>
          <p:cNvPr id="1032" name="Picture 8" descr="Free Noodles Food photo and picture">
            <a:extLst>
              <a:ext uri="{FF2B5EF4-FFF2-40B4-BE49-F238E27FC236}">
                <a16:creationId xmlns:a16="http://schemas.microsoft.com/office/drawing/2014/main" id="{9FF28000-E890-5DCD-392D-EDDF245EA5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9" r="7738" b="11151"/>
          <a:stretch>
            <a:fillRect/>
          </a:stretch>
        </p:blipFill>
        <p:spPr bwMode="auto">
          <a:xfrm>
            <a:off x="5914753" y="2147747"/>
            <a:ext cx="2290359" cy="19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Free English Breakfast Food photo and picture">
            <a:extLst>
              <a:ext uri="{FF2B5EF4-FFF2-40B4-BE49-F238E27FC236}">
                <a16:creationId xmlns:a16="http://schemas.microsoft.com/office/drawing/2014/main" id="{A0841B05-196B-5B01-962F-59B7E9E7F65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38" t="5364" r="15350" b="7451"/>
          <a:stretch>
            <a:fillRect/>
          </a:stretch>
        </p:blipFill>
        <p:spPr bwMode="auto">
          <a:xfrm>
            <a:off x="539552" y="4342943"/>
            <a:ext cx="2920512" cy="2477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1C70322-A645-BC6F-60F4-1A2827192B42}"/>
              </a:ext>
            </a:extLst>
          </p:cNvPr>
          <p:cNvSpPr txBox="1"/>
          <p:nvPr/>
        </p:nvSpPr>
        <p:spPr>
          <a:xfrm>
            <a:off x="0" y="4337212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5</a:t>
            </a:r>
          </a:p>
        </p:txBody>
      </p:sp>
      <p:pic>
        <p:nvPicPr>
          <p:cNvPr id="1036" name="Picture 12" descr="cooked rice with green vegetable on white ceramic plate">
            <a:extLst>
              <a:ext uri="{FF2B5EF4-FFF2-40B4-BE49-F238E27FC236}">
                <a16:creationId xmlns:a16="http://schemas.microsoft.com/office/drawing/2014/main" id="{64DB5F2B-0B8C-EA6E-D696-B33CDF2A259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00" r="32507" b="10100"/>
          <a:stretch>
            <a:fillRect/>
          </a:stretch>
        </p:blipFill>
        <p:spPr bwMode="auto">
          <a:xfrm rot="16200000">
            <a:off x="5537933" y="3213907"/>
            <a:ext cx="2603623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2E3842A-69E8-C452-C96F-A068D91211BB}"/>
              </a:ext>
            </a:extLst>
          </p:cNvPr>
          <p:cNvSpPr txBox="1"/>
          <p:nvPr/>
        </p:nvSpPr>
        <p:spPr>
          <a:xfrm>
            <a:off x="4101640" y="4127747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5708625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6372A5-DF63-500E-3EB3-359A9C7042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701D4BF-CE6B-98E3-1046-EB9CAD0ABB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13145"/>
            <a:ext cx="9144000" cy="4631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1681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C6AE1-CF14-1855-F29D-D06A2A5798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C9F8969-B6CC-A5F3-7E1E-86754192E7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0390"/>
            <a:ext cx="9144000" cy="5717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1734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F47A44-EE8E-D514-84D3-314638F0C9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0AFEA23-1679-BAAB-41F9-E698685CBC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43" y="2538406"/>
            <a:ext cx="8705914" cy="1781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8782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2714668"/>
            <a:ext cx="10210800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FEEED45-CD09-FC1B-98B6-359FEB52C4E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6916"/>
          <a:stretch>
            <a:fillRect/>
          </a:stretch>
        </p:blipFill>
        <p:spPr>
          <a:xfrm>
            <a:off x="-3200" y="21084"/>
            <a:ext cx="9095192" cy="549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6666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E6535F5-68C6-0BBD-3AC2-3AD7E82E55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75213"/>
            <a:ext cx="9144000" cy="4307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8194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5B53A6-07C1-C730-6D0F-864C8FD4BF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4BC77D-3227-59D9-E408-59FA8D27E9F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963" r="4327"/>
          <a:stretch>
            <a:fillRect/>
          </a:stretch>
        </p:blipFill>
        <p:spPr>
          <a:xfrm>
            <a:off x="23431" y="1275212"/>
            <a:ext cx="9154766" cy="460206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0337B97-1AC1-DAC1-57B5-265BFDC2EB4A}"/>
              </a:ext>
            </a:extLst>
          </p:cNvPr>
          <p:cNvSpPr txBox="1"/>
          <p:nvPr/>
        </p:nvSpPr>
        <p:spPr>
          <a:xfrm>
            <a:off x="4067944" y="1988840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rgbClr val="00B050"/>
                </a:solidFill>
              </a:rPr>
              <a:t>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317B20F-6681-8E83-6A29-588C3630FC3B}"/>
              </a:ext>
            </a:extLst>
          </p:cNvPr>
          <p:cNvSpPr txBox="1"/>
          <p:nvPr/>
        </p:nvSpPr>
        <p:spPr>
          <a:xfrm>
            <a:off x="4242296" y="2630214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rgbClr val="00B050"/>
                </a:solidFill>
              </a:rPr>
              <a:t>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C629282-C323-1E06-AAFB-389A36F4B4D5}"/>
              </a:ext>
            </a:extLst>
          </p:cNvPr>
          <p:cNvSpPr txBox="1"/>
          <p:nvPr/>
        </p:nvSpPr>
        <p:spPr>
          <a:xfrm>
            <a:off x="179512" y="2618294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rgbClr val="00B050"/>
                </a:solidFill>
              </a:rPr>
              <a:t>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7AE4F8-E2B9-EC49-9670-E9E945DC1DC9}"/>
              </a:ext>
            </a:extLst>
          </p:cNvPr>
          <p:cNvSpPr txBox="1"/>
          <p:nvPr/>
        </p:nvSpPr>
        <p:spPr>
          <a:xfrm>
            <a:off x="4178579" y="3258426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rgbClr val="00B050"/>
                </a:solidFill>
              </a:rPr>
              <a:t>7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7B79B69-11FF-8D2C-027E-896E9CE0022A}"/>
              </a:ext>
            </a:extLst>
          </p:cNvPr>
          <p:cNvSpPr txBox="1"/>
          <p:nvPr/>
        </p:nvSpPr>
        <p:spPr>
          <a:xfrm>
            <a:off x="6103846" y="2655956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rgbClr val="00B050"/>
                </a:solidFill>
              </a:rPr>
              <a:t>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DC89CCD-F5D0-172E-3A0E-8BB4A5FF0E26}"/>
              </a:ext>
            </a:extLst>
          </p:cNvPr>
          <p:cNvSpPr txBox="1"/>
          <p:nvPr/>
        </p:nvSpPr>
        <p:spPr>
          <a:xfrm>
            <a:off x="8461161" y="2640726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rgbClr val="00B050"/>
                </a:solidFill>
              </a:rPr>
              <a:t>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C7D7541-541B-8E20-4AF4-2C7744FB0635}"/>
              </a:ext>
            </a:extLst>
          </p:cNvPr>
          <p:cNvSpPr txBox="1"/>
          <p:nvPr/>
        </p:nvSpPr>
        <p:spPr>
          <a:xfrm>
            <a:off x="7668344" y="1971948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rgbClr val="00B050"/>
                </a:solidFill>
              </a:rPr>
              <a:t>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77FB0C9-B1B3-56F9-9AE7-9C5EFF5001D0}"/>
              </a:ext>
            </a:extLst>
          </p:cNvPr>
          <p:cNvSpPr txBox="1"/>
          <p:nvPr/>
        </p:nvSpPr>
        <p:spPr>
          <a:xfrm>
            <a:off x="7533348" y="3251004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rgbClr val="00B050"/>
                </a:solidFill>
              </a:rPr>
              <a:t>8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E54DA47-FBCA-F213-BF78-7F00CAFAD8D7}"/>
              </a:ext>
            </a:extLst>
          </p:cNvPr>
          <p:cNvSpPr txBox="1"/>
          <p:nvPr/>
        </p:nvSpPr>
        <p:spPr>
          <a:xfrm>
            <a:off x="179512" y="4486753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rgbClr val="00B050"/>
                </a:solidFill>
              </a:rPr>
              <a:t>11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CBC8750-99BF-87F7-AD91-3642C371A7AA}"/>
              </a:ext>
            </a:extLst>
          </p:cNvPr>
          <p:cNvSpPr txBox="1"/>
          <p:nvPr/>
        </p:nvSpPr>
        <p:spPr>
          <a:xfrm>
            <a:off x="5497446" y="3843912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rgbClr val="00B050"/>
                </a:solidFill>
              </a:rPr>
              <a:t>10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B5F09DD-A490-64DE-E1AE-88F4CBF8A21E}"/>
              </a:ext>
            </a:extLst>
          </p:cNvPr>
          <p:cNvSpPr txBox="1"/>
          <p:nvPr/>
        </p:nvSpPr>
        <p:spPr>
          <a:xfrm>
            <a:off x="4499992" y="3874750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rgbClr val="00B050"/>
                </a:solidFill>
              </a:rPr>
              <a:t>9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B40BBAC-BD5D-263A-7D2F-E7CC6CB601DD}"/>
              </a:ext>
            </a:extLst>
          </p:cNvPr>
          <p:cNvSpPr txBox="1"/>
          <p:nvPr/>
        </p:nvSpPr>
        <p:spPr>
          <a:xfrm>
            <a:off x="2339752" y="4502777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rgbClr val="00B050"/>
                </a:solidFill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16212479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D893A3B-549E-D23D-1821-1C33A68D07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7202A4D-E51D-6000-CFB1-44C2F1C8BD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057148"/>
            <a:ext cx="8178799" cy="474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2454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F17729-DFDC-A4D9-F9FA-745A1AC756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36664DD9-9077-9188-647F-EA41F21109BF}"/>
              </a:ext>
            </a:extLst>
          </p:cNvPr>
          <p:cNvGrpSpPr/>
          <p:nvPr/>
        </p:nvGrpSpPr>
        <p:grpSpPr>
          <a:xfrm>
            <a:off x="0" y="1340768"/>
            <a:ext cx="9144000" cy="3936003"/>
            <a:chOff x="0" y="1340768"/>
            <a:chExt cx="9144000" cy="3936003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3009CA0F-F3FF-1AD3-531D-C4D72F8F4E7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581229"/>
              <a:ext cx="9144000" cy="3695542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2246984-F80A-F08E-98B1-CEDF63F3F417}"/>
                </a:ext>
              </a:extLst>
            </p:cNvPr>
            <p:cNvSpPr/>
            <p:nvPr/>
          </p:nvSpPr>
          <p:spPr>
            <a:xfrm>
              <a:off x="6156176" y="1340768"/>
              <a:ext cx="2880320" cy="100811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5637398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8A586D-C17C-157D-3681-91A2F03264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1022286-4EE6-AE04-CA47-3E9909549F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03225"/>
            <a:ext cx="9144000" cy="545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988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8C7E12-2B90-174C-DDB7-64ED547302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49585EF-0935-940D-0B7E-58EBA07978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07836"/>
            <a:ext cx="9144000" cy="3842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9395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1ED2AE-225F-4288-C346-9B95B021A4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635B22-5F8E-A2B1-6B05-4B93092530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87529"/>
            <a:ext cx="9144000" cy="3882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839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Props1.xml><?xml version="1.0" encoding="utf-8"?>
<ds:datastoreItem xmlns:ds="http://schemas.openxmlformats.org/officeDocument/2006/customXml" ds:itemID="{E474289B-66C5-48F5-80AB-8F88CD90B98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CCF437C-B2E0-4BCD-B87D-BCA8508D2B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440984B-24BA-4BBA-A4E5-6BFCF9BCEA33}">
  <ds:schemaRefs>
    <ds:schemaRef ds:uri="http://purl.org/dc/terms/"/>
    <ds:schemaRef ds:uri="http://schemas.openxmlformats.org/package/2006/metadata/core-properties"/>
    <ds:schemaRef ds:uri="7789c14a-a99d-49e3-b17f-cc0aeb526209"/>
    <ds:schemaRef ds:uri="http://schemas.microsoft.com/office/infopath/2007/PartnerControls"/>
    <ds:schemaRef ds:uri="http://schemas.microsoft.com/office/2006/metadata/properties"/>
    <ds:schemaRef ds:uri="http://purl.org/dc/dcmitype/"/>
    <ds:schemaRef ds:uri="http://schemas.microsoft.com/office/2006/documentManagement/types"/>
    <ds:schemaRef ds:uri="1d7f4318-fbaa-42fb-befc-90ab84d26bd1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4859</TotalTime>
  <Words>19</Words>
  <Application>Microsoft Office PowerPoint</Application>
  <PresentationFormat>On-screen Show (4:3)</PresentationFormat>
  <Paragraphs>19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10</cp:revision>
  <dcterms:created xsi:type="dcterms:W3CDTF">2023-07-12T07:05:28Z</dcterms:created>
  <dcterms:modified xsi:type="dcterms:W3CDTF">2025-10-16T09:48:26Z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