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300" r:id="rId3"/>
    <p:sldId id="288" r:id="rId4"/>
    <p:sldId id="297" r:id="rId5"/>
    <p:sldId id="298" r:id="rId6"/>
    <p:sldId id="299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BEDF5F-FFE2-4A16-8FE8-0570481E95FE}" v="2" dt="2025-08-09T09:40:12.661"/>
    <p1510:client id="{C96AE8AB-9B4B-4B91-891F-3E94F6ABC0BC}" v="2" dt="2025-08-09T09:34:23.812"/>
    <p1510:client id="{E19CE647-4B9B-4C46-9BC4-3752956CC69B}" v="2" dt="2025-08-09T08:45:21.3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8ABEDF5F-FFE2-4A16-8FE8-0570481E95FE}"/>
    <pc:docChg chg="custSel addSld delSld modSld sldOrd">
      <pc:chgData name="David Butler" userId="1d4169bac4fa5473" providerId="LiveId" clId="{8ABEDF5F-FFE2-4A16-8FE8-0570481E95FE}" dt="2025-08-09T09:42:22.411" v="204" actId="1076"/>
      <pc:docMkLst>
        <pc:docMk/>
      </pc:docMkLst>
      <pc:sldChg chg="modSp mod">
        <pc:chgData name="David Butler" userId="1d4169bac4fa5473" providerId="LiveId" clId="{8ABEDF5F-FFE2-4A16-8FE8-0570481E95FE}" dt="2025-08-09T09:40:30.234" v="140" actId="20577"/>
        <pc:sldMkLst>
          <pc:docMk/>
          <pc:sldMk cId="382111458" sldId="269"/>
        </pc:sldMkLst>
        <pc:spChg chg="mod">
          <ac:chgData name="David Butler" userId="1d4169bac4fa5473" providerId="LiveId" clId="{8ABEDF5F-FFE2-4A16-8FE8-0570481E95FE}" dt="2025-08-09T09:40:30.234" v="140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ABEDF5F-FFE2-4A16-8FE8-0570481E95FE}" dt="2025-08-09T09:40:52.947" v="166" actId="20577"/>
        <pc:sldMkLst>
          <pc:docMk/>
          <pc:sldMk cId="1440179092" sldId="271"/>
        </pc:sldMkLst>
        <pc:spChg chg="mod">
          <ac:chgData name="David Butler" userId="1d4169bac4fa5473" providerId="LiveId" clId="{8ABEDF5F-FFE2-4A16-8FE8-0570481E95FE}" dt="2025-08-09T09:40:52.947" v="16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ABEDF5F-FFE2-4A16-8FE8-0570481E95FE}" dt="2025-08-09T09:40:59.320" v="171" actId="1076"/>
        <pc:sldMkLst>
          <pc:docMk/>
          <pc:sldMk cId="2412835760" sldId="272"/>
        </pc:sldMkLst>
        <pc:spChg chg="mod">
          <ac:chgData name="David Butler" userId="1d4169bac4fa5473" providerId="LiveId" clId="{8ABEDF5F-FFE2-4A16-8FE8-0570481E95FE}" dt="2025-08-09T09:40:59.320" v="171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ABEDF5F-FFE2-4A16-8FE8-0570481E95FE}" dt="2025-08-09T09:39:18.239" v="89" actId="20577"/>
        <pc:sldMkLst>
          <pc:docMk/>
          <pc:sldMk cId="433527640" sldId="284"/>
        </pc:sldMkLst>
        <pc:spChg chg="mod">
          <ac:chgData name="David Butler" userId="1d4169bac4fa5473" providerId="LiveId" clId="{8ABEDF5F-FFE2-4A16-8FE8-0570481E95FE}" dt="2025-08-09T09:39:18.239" v="89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ABEDF5F-FFE2-4A16-8FE8-0570481E95FE}" dt="2025-08-09T09:38:59.870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8ABEDF5F-FFE2-4A16-8FE8-0570481E95FE}" dt="2025-08-09T09:41:50.825" v="192" actId="1076"/>
        <pc:sldMkLst>
          <pc:docMk/>
          <pc:sldMk cId="2013782049" sldId="288"/>
        </pc:sldMkLst>
        <pc:spChg chg="mod">
          <ac:chgData name="David Butler" userId="1d4169bac4fa5473" providerId="LiveId" clId="{8ABEDF5F-FFE2-4A16-8FE8-0570481E95FE}" dt="2025-08-09T09:41:46.917" v="190" actId="1076"/>
          <ac:spMkLst>
            <pc:docMk/>
            <pc:sldMk cId="2013782049" sldId="288"/>
            <ac:spMk id="2" creationId="{5262B61F-6FAC-CF32-2FDE-830697135AF6}"/>
          </ac:spMkLst>
        </pc:spChg>
        <pc:spChg chg="del mod">
          <ac:chgData name="David Butler" userId="1d4169bac4fa5473" providerId="LiveId" clId="{8ABEDF5F-FFE2-4A16-8FE8-0570481E95FE}" dt="2025-08-09T09:41:41.805" v="188" actId="478"/>
          <ac:spMkLst>
            <pc:docMk/>
            <pc:sldMk cId="2013782049" sldId="288"/>
            <ac:spMk id="3" creationId="{E1B0DF96-A6EC-7B66-09B6-3F66E10BE99D}"/>
          </ac:spMkLst>
        </pc:spChg>
        <pc:spChg chg="add mod">
          <ac:chgData name="David Butler" userId="1d4169bac4fa5473" providerId="LiveId" clId="{8ABEDF5F-FFE2-4A16-8FE8-0570481E95FE}" dt="2025-08-09T09:41:48.727" v="191" actId="1076"/>
          <ac:spMkLst>
            <pc:docMk/>
            <pc:sldMk cId="2013782049" sldId="288"/>
            <ac:spMk id="4" creationId="{C871082E-57D0-8E83-1632-F357FB11A9D4}"/>
          </ac:spMkLst>
        </pc:spChg>
        <pc:spChg chg="mod">
          <ac:chgData name="David Butler" userId="1d4169bac4fa5473" providerId="LiveId" clId="{8ABEDF5F-FFE2-4A16-8FE8-0570481E95FE}" dt="2025-08-09T09:39:25.622" v="94" actId="14100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8ABEDF5F-FFE2-4A16-8FE8-0570481E95FE}" dt="2025-08-09T09:40:22.394" v="132" actId="20577"/>
          <ac:spMkLst>
            <pc:docMk/>
            <pc:sldMk cId="2013782049" sldId="288"/>
            <ac:spMk id="6" creationId="{374CA4E3-502C-F10F-47A4-FA1C7E8ABD3A}"/>
          </ac:spMkLst>
        </pc:spChg>
        <pc:spChg chg="mod">
          <ac:chgData name="David Butler" userId="1d4169bac4fa5473" providerId="LiveId" clId="{8ABEDF5F-FFE2-4A16-8FE8-0570481E95FE}" dt="2025-08-09T09:41:44.730" v="189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8ABEDF5F-FFE2-4A16-8FE8-0570481E95FE}" dt="2025-08-09T09:39:07.318" v="80" actId="20577"/>
          <ac:spMkLst>
            <pc:docMk/>
            <pc:sldMk cId="2013782049" sldId="288"/>
            <ac:spMk id="8" creationId="{DD550D5B-5FC0-FD4A-A1D7-2A4055C74F91}"/>
          </ac:spMkLst>
        </pc:spChg>
        <pc:spChg chg="mod">
          <ac:chgData name="David Butler" userId="1d4169bac4fa5473" providerId="LiveId" clId="{8ABEDF5F-FFE2-4A16-8FE8-0570481E95FE}" dt="2025-08-09T09:41:50.825" v="192" actId="1076"/>
          <ac:spMkLst>
            <pc:docMk/>
            <pc:sldMk cId="2013782049" sldId="288"/>
            <ac:spMk id="9" creationId="{3F31409A-6B84-09CA-0B69-8E7D2F16486D}"/>
          </ac:spMkLst>
        </pc:spChg>
        <pc:spChg chg="del mod">
          <ac:chgData name="David Butler" userId="1d4169bac4fa5473" providerId="LiveId" clId="{8ABEDF5F-FFE2-4A16-8FE8-0570481E95FE}" dt="2025-08-09T09:41:39.325" v="187" actId="478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8ABEDF5F-FFE2-4A16-8FE8-0570481E95FE}" dt="2025-08-09T09:40:37.178" v="148" actId="20577"/>
        <pc:sldMkLst>
          <pc:docMk/>
          <pc:sldMk cId="2066152977" sldId="292"/>
        </pc:sldMkLst>
        <pc:spChg chg="mod">
          <ac:chgData name="David Butler" userId="1d4169bac4fa5473" providerId="LiveId" clId="{8ABEDF5F-FFE2-4A16-8FE8-0570481E95FE}" dt="2025-08-09T09:40:37.178" v="148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8ABEDF5F-FFE2-4A16-8FE8-0570481E95FE}" dt="2025-08-09T09:40:40.682" v="152" actId="20577"/>
        <pc:sldMkLst>
          <pc:docMk/>
          <pc:sldMk cId="2680864735" sldId="293"/>
        </pc:sldMkLst>
        <pc:spChg chg="mod">
          <ac:chgData name="David Butler" userId="1d4169bac4fa5473" providerId="LiveId" clId="{8ABEDF5F-FFE2-4A16-8FE8-0570481E95FE}" dt="2025-08-09T09:40:40.682" v="152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8ABEDF5F-FFE2-4A16-8FE8-0570481E95FE}" dt="2025-08-09T09:40:44.770" v="157" actId="20577"/>
        <pc:sldMkLst>
          <pc:docMk/>
          <pc:sldMk cId="741386051" sldId="294"/>
        </pc:sldMkLst>
        <pc:spChg chg="mod">
          <ac:chgData name="David Butler" userId="1d4169bac4fa5473" providerId="LiveId" clId="{8ABEDF5F-FFE2-4A16-8FE8-0570481E95FE}" dt="2025-08-09T09:40:44.770" v="15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8ABEDF5F-FFE2-4A16-8FE8-0570481E95FE}" dt="2025-08-09T09:40:48.179" v="162" actId="20577"/>
        <pc:sldMkLst>
          <pc:docMk/>
          <pc:sldMk cId="712021484" sldId="295"/>
        </pc:sldMkLst>
        <pc:spChg chg="mod">
          <ac:chgData name="David Butler" userId="1d4169bac4fa5473" providerId="LiveId" clId="{8ABEDF5F-FFE2-4A16-8FE8-0570481E95FE}" dt="2025-08-09T09:40:48.179" v="162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8ABEDF5F-FFE2-4A16-8FE8-0570481E95FE}" dt="2025-08-09T09:40:33.458" v="144" actId="20577"/>
        <pc:sldMkLst>
          <pc:docMk/>
          <pc:sldMk cId="1236964882" sldId="296"/>
        </pc:sldMkLst>
        <pc:spChg chg="mod">
          <ac:chgData name="David Butler" userId="1d4169bac4fa5473" providerId="LiveId" clId="{8ABEDF5F-FFE2-4A16-8FE8-0570481E95FE}" dt="2025-08-09T09:40:33.458" v="144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8ABEDF5F-FFE2-4A16-8FE8-0570481E95FE}" dt="2025-08-09T09:40:27.015" v="133" actId="47"/>
        <pc:sldMkLst>
          <pc:docMk/>
          <pc:sldMk cId="83430663" sldId="297"/>
        </pc:sldMkLst>
      </pc:sldChg>
      <pc:sldChg chg="delSp modSp add mod">
        <pc:chgData name="David Butler" userId="1d4169bac4fa5473" providerId="LiveId" clId="{8ABEDF5F-FFE2-4A16-8FE8-0570481E95FE}" dt="2025-08-09T09:42:08.432" v="200" actId="1076"/>
        <pc:sldMkLst>
          <pc:docMk/>
          <pc:sldMk cId="407388897" sldId="297"/>
        </pc:sldMkLst>
        <pc:spChg chg="del">
          <ac:chgData name="David Butler" userId="1d4169bac4fa5473" providerId="LiveId" clId="{8ABEDF5F-FFE2-4A16-8FE8-0570481E95FE}" dt="2025-08-09T09:41:53.126" v="193" actId="478"/>
          <ac:spMkLst>
            <pc:docMk/>
            <pc:sldMk cId="407388897" sldId="297"/>
            <ac:spMk id="2" creationId="{5E67B42C-2B62-949F-FEA8-998EE4234D92}"/>
          </ac:spMkLst>
        </pc:spChg>
        <pc:spChg chg="mod">
          <ac:chgData name="David Butler" userId="1d4169bac4fa5473" providerId="LiveId" clId="{8ABEDF5F-FFE2-4A16-8FE8-0570481E95FE}" dt="2025-08-09T09:42:06.770" v="199" actId="1076"/>
          <ac:spMkLst>
            <pc:docMk/>
            <pc:sldMk cId="407388897" sldId="297"/>
            <ac:spMk id="4" creationId="{F47B0032-0076-07E1-0064-EF05B6DC6363}"/>
          </ac:spMkLst>
        </pc:spChg>
        <pc:spChg chg="mod">
          <ac:chgData name="David Butler" userId="1d4169bac4fa5473" providerId="LiveId" clId="{8ABEDF5F-FFE2-4A16-8FE8-0570481E95FE}" dt="2025-08-09T09:41:59.134" v="196" actId="1076"/>
          <ac:spMkLst>
            <pc:docMk/>
            <pc:sldMk cId="407388897" sldId="297"/>
            <ac:spMk id="5" creationId="{B02F97E2-57C7-0539-4C50-DC0814A5C302}"/>
          </ac:spMkLst>
        </pc:spChg>
        <pc:spChg chg="mod">
          <ac:chgData name="David Butler" userId="1d4169bac4fa5473" providerId="LiveId" clId="{8ABEDF5F-FFE2-4A16-8FE8-0570481E95FE}" dt="2025-08-09T09:42:04.763" v="198" actId="1076"/>
          <ac:spMkLst>
            <pc:docMk/>
            <pc:sldMk cId="407388897" sldId="297"/>
            <ac:spMk id="6" creationId="{21672E7B-886B-1F9D-993A-E6439705021C}"/>
          </ac:spMkLst>
        </pc:spChg>
        <pc:spChg chg="del">
          <ac:chgData name="David Butler" userId="1d4169bac4fa5473" providerId="LiveId" clId="{8ABEDF5F-FFE2-4A16-8FE8-0570481E95FE}" dt="2025-08-09T09:41:55.190" v="194" actId="478"/>
          <ac:spMkLst>
            <pc:docMk/>
            <pc:sldMk cId="407388897" sldId="297"/>
            <ac:spMk id="7" creationId="{E4776CF8-6F6E-CD87-D65B-732CA93C12AA}"/>
          </ac:spMkLst>
        </pc:spChg>
        <pc:spChg chg="mod">
          <ac:chgData name="David Butler" userId="1d4169bac4fa5473" providerId="LiveId" clId="{8ABEDF5F-FFE2-4A16-8FE8-0570481E95FE}" dt="2025-08-09T09:41:57.103" v="195" actId="1076"/>
          <ac:spMkLst>
            <pc:docMk/>
            <pc:sldMk cId="407388897" sldId="297"/>
            <ac:spMk id="8" creationId="{ADF56DB4-C1C8-0883-22CD-6001BF73781B}"/>
          </ac:spMkLst>
        </pc:spChg>
        <pc:spChg chg="mod">
          <ac:chgData name="David Butler" userId="1d4169bac4fa5473" providerId="LiveId" clId="{8ABEDF5F-FFE2-4A16-8FE8-0570481E95FE}" dt="2025-08-09T09:42:08.432" v="200" actId="1076"/>
          <ac:spMkLst>
            <pc:docMk/>
            <pc:sldMk cId="407388897" sldId="297"/>
            <ac:spMk id="9" creationId="{249D3ACD-8FE4-FA19-C318-4A53CB5589D1}"/>
          </ac:spMkLst>
        </pc:spChg>
        <pc:spChg chg="mod">
          <ac:chgData name="David Butler" userId="1d4169bac4fa5473" providerId="LiveId" clId="{8ABEDF5F-FFE2-4A16-8FE8-0570481E95FE}" dt="2025-08-09T09:42:02.586" v="197" actId="1076"/>
          <ac:spMkLst>
            <pc:docMk/>
            <pc:sldMk cId="407388897" sldId="297"/>
            <ac:spMk id="10" creationId="{F254D498-AA55-15A7-BE78-D830A5CB9ABB}"/>
          </ac:spMkLst>
        </pc:spChg>
      </pc:sldChg>
      <pc:sldChg chg="delSp modSp add mod">
        <pc:chgData name="David Butler" userId="1d4169bac4fa5473" providerId="LiveId" clId="{8ABEDF5F-FFE2-4A16-8FE8-0570481E95FE}" dt="2025-08-09T09:42:22.411" v="204" actId="1076"/>
        <pc:sldMkLst>
          <pc:docMk/>
          <pc:sldMk cId="1474940211" sldId="298"/>
        </pc:sldMkLst>
        <pc:spChg chg="del">
          <ac:chgData name="David Butler" userId="1d4169bac4fa5473" providerId="LiveId" clId="{8ABEDF5F-FFE2-4A16-8FE8-0570481E95FE}" dt="2025-08-09T09:42:18.807" v="202" actId="478"/>
          <ac:spMkLst>
            <pc:docMk/>
            <pc:sldMk cId="1474940211" sldId="298"/>
            <ac:spMk id="4" creationId="{8DDB6C55-549B-8C40-7A02-A028BBD2172C}"/>
          </ac:spMkLst>
        </pc:spChg>
        <pc:spChg chg="del">
          <ac:chgData name="David Butler" userId="1d4169bac4fa5473" providerId="LiveId" clId="{8ABEDF5F-FFE2-4A16-8FE8-0570481E95FE}" dt="2025-08-09T09:42:13.103" v="201" actId="478"/>
          <ac:spMkLst>
            <pc:docMk/>
            <pc:sldMk cId="1474940211" sldId="298"/>
            <ac:spMk id="6" creationId="{6DC820B2-EB24-2A61-A055-171E804D0B7F}"/>
          </ac:spMkLst>
        </pc:spChg>
        <pc:spChg chg="mod">
          <ac:chgData name="David Butler" userId="1d4169bac4fa5473" providerId="LiveId" clId="{8ABEDF5F-FFE2-4A16-8FE8-0570481E95FE}" dt="2025-08-09T09:42:20.683" v="203" actId="1076"/>
          <ac:spMkLst>
            <pc:docMk/>
            <pc:sldMk cId="1474940211" sldId="298"/>
            <ac:spMk id="9" creationId="{19077B1A-883F-83BD-F4BB-567C559DA806}"/>
          </ac:spMkLst>
        </pc:spChg>
        <pc:spChg chg="mod">
          <ac:chgData name="David Butler" userId="1d4169bac4fa5473" providerId="LiveId" clId="{8ABEDF5F-FFE2-4A16-8FE8-0570481E95FE}" dt="2025-08-09T09:42:22.411" v="204" actId="1076"/>
          <ac:spMkLst>
            <pc:docMk/>
            <pc:sldMk cId="1474940211" sldId="298"/>
            <ac:spMk id="10" creationId="{B8BEC249-F8B2-FE6C-5A79-2B4965064D38}"/>
          </ac:spMkLst>
        </pc:spChg>
      </pc:sldChg>
      <pc:sldChg chg="del">
        <pc:chgData name="David Butler" userId="1d4169bac4fa5473" providerId="LiveId" clId="{8ABEDF5F-FFE2-4A16-8FE8-0570481E95FE}" dt="2025-08-09T09:40:27.214" v="134" actId="47"/>
        <pc:sldMkLst>
          <pc:docMk/>
          <pc:sldMk cId="2078648271" sldId="298"/>
        </pc:sldMkLst>
      </pc:sldChg>
      <pc:sldChg chg="del">
        <pc:chgData name="David Butler" userId="1d4169bac4fa5473" providerId="LiveId" clId="{8ABEDF5F-FFE2-4A16-8FE8-0570481E95FE}" dt="2025-08-09T09:40:27.478" v="135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8ABEDF5F-FFE2-4A16-8FE8-0570481E95FE}" dt="2025-08-09T09:41:32.379" v="186" actId="1076"/>
        <pc:sldMkLst>
          <pc:docMk/>
          <pc:sldMk cId="3502172416" sldId="299"/>
        </pc:sldMkLst>
        <pc:spChg chg="del">
          <ac:chgData name="David Butler" userId="1d4169bac4fa5473" providerId="LiveId" clId="{8ABEDF5F-FFE2-4A16-8FE8-0570481E95FE}" dt="2025-08-09T09:41:26.222" v="183" actId="478"/>
          <ac:spMkLst>
            <pc:docMk/>
            <pc:sldMk cId="3502172416" sldId="299"/>
            <ac:spMk id="3" creationId="{4E291468-D58F-93B3-9FCE-2B833374B6D1}"/>
          </ac:spMkLst>
        </pc:spChg>
        <pc:spChg chg="mod">
          <ac:chgData name="David Butler" userId="1d4169bac4fa5473" providerId="LiveId" clId="{8ABEDF5F-FFE2-4A16-8FE8-0570481E95FE}" dt="2025-08-09T09:41:32.379" v="186" actId="1076"/>
          <ac:spMkLst>
            <pc:docMk/>
            <pc:sldMk cId="3502172416" sldId="299"/>
            <ac:spMk id="4" creationId="{13D0BE85-FC30-0FC5-F671-03D959F28CE9}"/>
          </ac:spMkLst>
        </pc:spChg>
        <pc:spChg chg="mod">
          <ac:chgData name="David Butler" userId="1d4169bac4fa5473" providerId="LiveId" clId="{8ABEDF5F-FFE2-4A16-8FE8-0570481E95FE}" dt="2025-08-09T09:41:28.342" v="184" actId="1076"/>
          <ac:spMkLst>
            <pc:docMk/>
            <pc:sldMk cId="3502172416" sldId="299"/>
            <ac:spMk id="5" creationId="{32BE4145-7078-20A4-81F6-D0F529BD438F}"/>
          </ac:spMkLst>
        </pc:spChg>
        <pc:spChg chg="mod">
          <ac:chgData name="David Butler" userId="1d4169bac4fa5473" providerId="LiveId" clId="{8ABEDF5F-FFE2-4A16-8FE8-0570481E95FE}" dt="2025-08-09T09:41:30.101" v="185" actId="1076"/>
          <ac:spMkLst>
            <pc:docMk/>
            <pc:sldMk cId="3502172416" sldId="299"/>
            <ac:spMk id="6" creationId="{EAB3745F-E652-90B8-D346-FFA313029C61}"/>
          </ac:spMkLst>
        </pc:spChg>
        <pc:spChg chg="del">
          <ac:chgData name="David Butler" userId="1d4169bac4fa5473" providerId="LiveId" clId="{8ABEDF5F-FFE2-4A16-8FE8-0570481E95FE}" dt="2025-08-09T09:41:23.829" v="182" actId="478"/>
          <ac:spMkLst>
            <pc:docMk/>
            <pc:sldMk cId="3502172416" sldId="299"/>
            <ac:spMk id="9" creationId="{970D5ED4-6252-4D24-F3E0-C60F28EE9272}"/>
          </ac:spMkLst>
        </pc:spChg>
      </pc:sldChg>
      <pc:sldChg chg="delSp modSp add mod ord">
        <pc:chgData name="David Butler" userId="1d4169bac4fa5473" providerId="LiveId" clId="{8ABEDF5F-FFE2-4A16-8FE8-0570481E95FE}" dt="2025-08-09T09:41:18.769" v="181"/>
        <pc:sldMkLst>
          <pc:docMk/>
          <pc:sldMk cId="2069743109" sldId="300"/>
        </pc:sldMkLst>
        <pc:spChg chg="del">
          <ac:chgData name="David Butler" userId="1d4169bac4fa5473" providerId="LiveId" clId="{8ABEDF5F-FFE2-4A16-8FE8-0570481E95FE}" dt="2025-08-09T09:41:05.941" v="176" actId="478"/>
          <ac:spMkLst>
            <pc:docMk/>
            <pc:sldMk cId="2069743109" sldId="300"/>
            <ac:spMk id="8" creationId="{A58A868E-4CAF-0B18-9EAC-CF9D6B0F9961}"/>
          </ac:spMkLst>
        </pc:spChg>
        <pc:spChg chg="mod">
          <ac:chgData name="David Butler" userId="1d4169bac4fa5473" providerId="LiveId" clId="{8ABEDF5F-FFE2-4A16-8FE8-0570481E95FE}" dt="2025-08-09T09:41:11.480" v="178" actId="1076"/>
          <ac:spMkLst>
            <pc:docMk/>
            <pc:sldMk cId="2069743109" sldId="300"/>
            <ac:spMk id="9" creationId="{8C1AB683-35D5-825B-7F17-95A77A10520B}"/>
          </ac:spMkLst>
        </pc:spChg>
        <pc:spChg chg="mod">
          <ac:chgData name="David Butler" userId="1d4169bac4fa5473" providerId="LiveId" clId="{8ABEDF5F-FFE2-4A16-8FE8-0570481E95FE}" dt="2025-08-09T09:41:14.907" v="179" actId="1076"/>
          <ac:spMkLst>
            <pc:docMk/>
            <pc:sldMk cId="2069743109" sldId="300"/>
            <ac:spMk id="10" creationId="{5AA2EA5C-5809-7EC8-FB2E-025107E3B237}"/>
          </ac:spMkLst>
        </pc:spChg>
        <pc:spChg chg="del">
          <ac:chgData name="David Butler" userId="1d4169bac4fa5473" providerId="LiveId" clId="{8ABEDF5F-FFE2-4A16-8FE8-0570481E95FE}" dt="2025-08-09T09:41:09.372" v="177" actId="478"/>
          <ac:spMkLst>
            <pc:docMk/>
            <pc:sldMk cId="2069743109" sldId="300"/>
            <ac:spMk id="11" creationId="{FD3A5E39-C2CC-0786-14CE-867C8260609C}"/>
          </ac:spMkLst>
        </pc:spChg>
      </pc:sldChg>
      <pc:sldChg chg="del">
        <pc:chgData name="David Butler" userId="1d4169bac4fa5473" providerId="LiveId" clId="{8ABEDF5F-FFE2-4A16-8FE8-0570481E95FE}" dt="2025-08-09T09:40:27.763" v="136" actId="47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07.808" v="180" actId="403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A7037800-C62F-4299-A06A-B6C5737DA864}" dt="2025-08-06T12:59:37.447" v="123" actId="20577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7037800-C62F-4299-A06A-B6C5737DA864}" dt="2025-08-06T13:00:55.550" v="176" actId="403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mod">
          <ac:chgData name="David Butler" userId="1d4169bac4fa5473" providerId="LiveId" clId="{C96AE8AB-9B4B-4B91-891F-3E94F6ABC0BC}" dt="2025-08-09T09:34:09.235" v="151" actId="1076"/>
          <ac:spMkLst>
            <pc:docMk/>
            <pc:sldMk cId="2013782049" sldId="288"/>
            <ac:spMk id="2" creationId="{5262B61F-6FAC-CF32-2FDE-830697135AF6}"/>
          </ac:spMkLst>
        </pc:spChg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  <pc:spChg chg="del mod">
          <ac:chgData name="David Butler" userId="1d4169bac4fa5473" providerId="LiveId" clId="{C96AE8AB-9B4B-4B91-891F-3E94F6ABC0BC}" dt="2025-08-09T09:35:26.365" v="219" actId="478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C96AE8AB-9B4B-4B91-891F-3E94F6ABC0BC}" dt="2025-08-09T09:34:01.017" v="148" actId="1076"/>
          <ac:spMkLst>
            <pc:docMk/>
            <pc:sldMk cId="2013782049" sldId="288"/>
            <ac:spMk id="5" creationId="{772D8873-4467-9275-C8B5-B875B7D9FCAC}"/>
          </ac:spMkLst>
        </pc:spChg>
        <pc:spChg chg="del mod">
          <ac:chgData name="David Butler" userId="1d4169bac4fa5473" providerId="LiveId" clId="{C96AE8AB-9B4B-4B91-891F-3E94F6ABC0BC}" dt="2025-08-09T09:35:28.765" v="220" actId="478"/>
          <ac:spMkLst>
            <pc:docMk/>
            <pc:sldMk cId="2013782049" sldId="288"/>
            <ac:spMk id="6" creationId="{60C5DA5E-93DE-78EC-3C53-043D1F3160D7}"/>
          </ac:spMkLst>
        </pc:spChg>
        <pc:spChg chg="mod">
          <ac:chgData name="David Butler" userId="1d4169bac4fa5473" providerId="LiveId" clId="{C96AE8AB-9B4B-4B91-891F-3E94F6ABC0BC}" dt="2025-08-09T09:33:08.959" v="106" actId="20577"/>
          <ac:spMkLst>
            <pc:docMk/>
            <pc:sldMk cId="2013782049" sldId="288"/>
            <ac:spMk id="7" creationId="{3B3DB203-654A-7641-5AE4-AEDBD3BA43A7}"/>
          </ac:spMkLst>
        </pc:spChg>
        <pc:spChg chg="add mod">
          <ac:chgData name="David Butler" userId="1d4169bac4fa5473" providerId="LiveId" clId="{C96AE8AB-9B4B-4B91-891F-3E94F6ABC0BC}" dt="2025-08-09T09:35:32.982" v="221" actId="1076"/>
          <ac:spMkLst>
            <pc:docMk/>
            <pc:sldMk cId="2013782049" sldId="288"/>
            <ac:spMk id="8" creationId="{DD550D5B-5FC0-FD4A-A1D7-2A4055C74F91}"/>
          </ac:spMkLst>
        </pc:spChg>
        <pc:spChg chg="mod">
          <ac:chgData name="David Butler" userId="1d4169bac4fa5473" providerId="LiveId" clId="{C96AE8AB-9B4B-4B91-891F-3E94F6ABC0BC}" dt="2025-08-09T09:35:35.408" v="222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C96AE8AB-9B4B-4B91-891F-3E94F6ABC0BC}" dt="2025-08-09T09:33:37.867" v="132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C96AE8AB-9B4B-4B91-891F-3E94F6ABC0BC}" dt="2025-08-09T09:33:18.287" v="115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  <pc:spChg chg="mod">
          <ac:chgData name="David Butler" userId="1d4169bac4fa5473" providerId="LiveId" clId="{C96AE8AB-9B4B-4B91-891F-3E94F6ABC0BC}" dt="2025-08-09T09:35:58.659" v="231" actId="1076"/>
          <ac:spMkLst>
            <pc:docMk/>
            <pc:sldMk cId="83430663" sldId="297"/>
            <ac:spMk id="2" creationId="{FF62C1DE-91D1-D397-6F63-C3253991E619}"/>
          </ac:spMkLst>
        </pc:spChg>
        <pc:spChg chg="mod">
          <ac:chgData name="David Butler" userId="1d4169bac4fa5473" providerId="LiveId" clId="{C96AE8AB-9B4B-4B91-891F-3E94F6ABC0BC}" dt="2025-08-09T09:35:46.835" v="226" actId="1076"/>
          <ac:spMkLst>
            <pc:docMk/>
            <pc:sldMk cId="83430663" sldId="297"/>
            <ac:spMk id="3" creationId="{AF9C5DDA-197B-C202-0EAF-033E51D60D09}"/>
          </ac:spMkLst>
        </pc:spChg>
        <pc:spChg chg="mod">
          <ac:chgData name="David Butler" userId="1d4169bac4fa5473" providerId="LiveId" clId="{C96AE8AB-9B4B-4B91-891F-3E94F6ABC0BC}" dt="2025-08-09T09:36:00.250" v="232" actId="1076"/>
          <ac:spMkLst>
            <pc:docMk/>
            <pc:sldMk cId="83430663" sldId="297"/>
            <ac:spMk id="4" creationId="{AD702EF4-5140-BBD7-4845-46A9419F98DE}"/>
          </ac:spMkLst>
        </pc:spChg>
        <pc:spChg chg="mod">
          <ac:chgData name="David Butler" userId="1d4169bac4fa5473" providerId="LiveId" clId="{C96AE8AB-9B4B-4B91-891F-3E94F6ABC0BC}" dt="2025-08-09T09:35:49.479" v="227" actId="1076"/>
          <ac:spMkLst>
            <pc:docMk/>
            <pc:sldMk cId="83430663" sldId="297"/>
            <ac:spMk id="5" creationId="{A317DB9A-C9E0-7A9E-7C61-545A20DFD8DD}"/>
          </ac:spMkLst>
        </pc:spChg>
        <pc:spChg chg="mod">
          <ac:chgData name="David Butler" userId="1d4169bac4fa5473" providerId="LiveId" clId="{C96AE8AB-9B4B-4B91-891F-3E94F6ABC0BC}" dt="2025-08-09T09:35:52.114" v="228" actId="1076"/>
          <ac:spMkLst>
            <pc:docMk/>
            <pc:sldMk cId="83430663" sldId="297"/>
            <ac:spMk id="6" creationId="{1C4C1CB8-4478-9F27-2F2A-52E7973D57DF}"/>
          </ac:spMkLst>
        </pc:spChg>
        <pc:spChg chg="mod">
          <ac:chgData name="David Butler" userId="1d4169bac4fa5473" providerId="LiveId" clId="{C96AE8AB-9B4B-4B91-891F-3E94F6ABC0BC}" dt="2025-08-09T09:35:56.731" v="230" actId="1076"/>
          <ac:spMkLst>
            <pc:docMk/>
            <pc:sldMk cId="83430663" sldId="297"/>
            <ac:spMk id="7" creationId="{1D0D2A6A-CC3F-367B-8DF1-D94720D4D6EA}"/>
          </ac:spMkLst>
        </pc:spChg>
        <pc:spChg chg="del">
          <ac:chgData name="David Butler" userId="1d4169bac4fa5473" providerId="LiveId" clId="{C96AE8AB-9B4B-4B91-891F-3E94F6ABC0BC}" dt="2025-08-09T09:35:40.885" v="224" actId="478"/>
          <ac:spMkLst>
            <pc:docMk/>
            <pc:sldMk cId="83430663" sldId="297"/>
            <ac:spMk id="8" creationId="{410541B5-CF35-A74E-6E23-B82BCBB1B36E}"/>
          </ac:spMkLst>
        </pc:spChg>
        <pc:spChg chg="del">
          <ac:chgData name="David Butler" userId="1d4169bac4fa5473" providerId="LiveId" clId="{C96AE8AB-9B4B-4B91-891F-3E94F6ABC0BC}" dt="2025-08-09T09:35:39.660" v="223" actId="478"/>
          <ac:spMkLst>
            <pc:docMk/>
            <pc:sldMk cId="83430663" sldId="297"/>
            <ac:spMk id="9" creationId="{1E9BB18F-82BF-40FD-F0FB-B89BFFA06C50}"/>
          </ac:spMkLst>
        </pc:spChg>
        <pc:spChg chg="mod">
          <ac:chgData name="David Butler" userId="1d4169bac4fa5473" providerId="LiveId" clId="{C96AE8AB-9B4B-4B91-891F-3E94F6ABC0BC}" dt="2025-08-09T09:35:43.932" v="225" actId="1076"/>
          <ac:spMkLst>
            <pc:docMk/>
            <pc:sldMk cId="83430663" sldId="297"/>
            <ac:spMk id="10" creationId="{48F6DCE4-0A66-53B1-E69E-8CF5E915A1D2}"/>
          </ac:spMkLst>
        </pc:spChg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  <pc:spChg chg="mod">
          <ac:chgData name="David Butler" userId="1d4169bac4fa5473" providerId="LiveId" clId="{C96AE8AB-9B4B-4B91-891F-3E94F6ABC0BC}" dt="2025-08-09T09:36:22.111" v="239" actId="1076"/>
          <ac:spMkLst>
            <pc:docMk/>
            <pc:sldMk cId="2078648271" sldId="298"/>
            <ac:spMk id="2" creationId="{F974ABCF-375E-9C60-21D5-47758BC0C7C8}"/>
          </ac:spMkLst>
        </pc:spChg>
        <pc:spChg chg="mod">
          <ac:chgData name="David Butler" userId="1d4169bac4fa5473" providerId="LiveId" clId="{C96AE8AB-9B4B-4B91-891F-3E94F6ABC0BC}" dt="2025-08-09T09:36:13.415" v="236" actId="1076"/>
          <ac:spMkLst>
            <pc:docMk/>
            <pc:sldMk cId="2078648271" sldId="298"/>
            <ac:spMk id="4" creationId="{715F19D4-D4A4-1EAA-978B-D5E34B7F70A4}"/>
          </ac:spMkLst>
        </pc:spChg>
        <pc:spChg chg="del">
          <ac:chgData name="David Butler" userId="1d4169bac4fa5473" providerId="LiveId" clId="{C96AE8AB-9B4B-4B91-891F-3E94F6ABC0BC}" dt="2025-08-09T09:36:05.614" v="233" actId="478"/>
          <ac:spMkLst>
            <pc:docMk/>
            <pc:sldMk cId="2078648271" sldId="298"/>
            <ac:spMk id="5" creationId="{6545204F-EE7D-A72E-3793-DD6192EBA507}"/>
          </ac:spMkLst>
        </pc:spChg>
        <pc:spChg chg="mod">
          <ac:chgData name="David Butler" userId="1d4169bac4fa5473" providerId="LiveId" clId="{C96AE8AB-9B4B-4B91-891F-3E94F6ABC0BC}" dt="2025-08-09T09:36:28.965" v="241" actId="1076"/>
          <ac:spMkLst>
            <pc:docMk/>
            <pc:sldMk cId="2078648271" sldId="298"/>
            <ac:spMk id="6" creationId="{BCD56D7A-7A01-C25B-2C93-28A4EACD529F}"/>
          </ac:spMkLst>
        </pc:spChg>
        <pc:spChg chg="mod">
          <ac:chgData name="David Butler" userId="1d4169bac4fa5473" providerId="LiveId" clId="{C96AE8AB-9B4B-4B91-891F-3E94F6ABC0BC}" dt="2025-08-09T09:36:25.740" v="240" actId="1076"/>
          <ac:spMkLst>
            <pc:docMk/>
            <pc:sldMk cId="2078648271" sldId="298"/>
            <ac:spMk id="7" creationId="{A641D834-BE98-598D-7C02-7AA282F38D47}"/>
          </ac:spMkLst>
        </pc:spChg>
        <pc:spChg chg="mod">
          <ac:chgData name="David Butler" userId="1d4169bac4fa5473" providerId="LiveId" clId="{C96AE8AB-9B4B-4B91-891F-3E94F6ABC0BC}" dt="2025-08-09T09:36:11.094" v="235" actId="1076"/>
          <ac:spMkLst>
            <pc:docMk/>
            <pc:sldMk cId="2078648271" sldId="298"/>
            <ac:spMk id="8" creationId="{35527B99-6262-2E53-9E07-7C4997794DD3}"/>
          </ac:spMkLst>
        </pc:spChg>
        <pc:spChg chg="mod">
          <ac:chgData name="David Butler" userId="1d4169bac4fa5473" providerId="LiveId" clId="{C96AE8AB-9B4B-4B91-891F-3E94F6ABC0BC}" dt="2025-08-09T09:36:15.672" v="237" actId="1076"/>
          <ac:spMkLst>
            <pc:docMk/>
            <pc:sldMk cId="2078648271" sldId="298"/>
            <ac:spMk id="9" creationId="{572564EE-5CD3-A26D-E2EE-BB97EA97CB05}"/>
          </ac:spMkLst>
        </pc:spChg>
        <pc:spChg chg="mod">
          <ac:chgData name="David Butler" userId="1d4169bac4fa5473" providerId="LiveId" clId="{C96AE8AB-9B4B-4B91-891F-3E94F6ABC0BC}" dt="2025-08-09T09:36:19.845" v="238" actId="1076"/>
          <ac:spMkLst>
            <pc:docMk/>
            <pc:sldMk cId="2078648271" sldId="298"/>
            <ac:spMk id="10" creationId="{5419838E-035F-3842-7A29-89F2C582D300}"/>
          </ac:spMkLst>
        </pc:spChg>
        <pc:spChg chg="del">
          <ac:chgData name="David Butler" userId="1d4169bac4fa5473" providerId="LiveId" clId="{C96AE8AB-9B4B-4B91-891F-3E94F6ABC0BC}" dt="2025-08-09T09:36:07.734" v="234" actId="478"/>
          <ac:spMkLst>
            <pc:docMk/>
            <pc:sldMk cId="2078648271" sldId="298"/>
            <ac:spMk id="11" creationId="{E88444AF-9804-88BA-366D-4B11CFE2E852}"/>
          </ac:spMkLst>
        </pc:spChg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  <pc:spChg chg="mod">
          <ac:chgData name="David Butler" userId="1d4169bac4fa5473" providerId="LiveId" clId="{C96AE8AB-9B4B-4B91-891F-3E94F6ABC0BC}" dt="2025-08-09T09:36:39.302" v="244" actId="1076"/>
          <ac:spMkLst>
            <pc:docMk/>
            <pc:sldMk cId="49023220" sldId="299"/>
            <ac:spMk id="2" creationId="{FFFE240E-1288-8F86-DB7D-373AAC214BE8}"/>
          </ac:spMkLst>
        </pc:spChg>
        <pc:spChg chg="del">
          <ac:chgData name="David Butler" userId="1d4169bac4fa5473" providerId="LiveId" clId="{C96AE8AB-9B4B-4B91-891F-3E94F6ABC0BC}" dt="2025-08-09T09:36:32.568" v="242" actId="478"/>
          <ac:spMkLst>
            <pc:docMk/>
            <pc:sldMk cId="49023220" sldId="299"/>
            <ac:spMk id="3" creationId="{CACCA96A-24B2-AB1E-C851-49540DD1A035}"/>
          </ac:spMkLst>
        </pc:spChg>
        <pc:spChg chg="mod">
          <ac:chgData name="David Butler" userId="1d4169bac4fa5473" providerId="LiveId" clId="{C96AE8AB-9B4B-4B91-891F-3E94F6ABC0BC}" dt="2025-08-09T09:36:40.994" v="245" actId="1076"/>
          <ac:spMkLst>
            <pc:docMk/>
            <pc:sldMk cId="49023220" sldId="299"/>
            <ac:spMk id="4" creationId="{398C1067-F745-9FEE-784B-1A8178C0B7E2}"/>
          </ac:spMkLst>
        </pc:spChg>
        <pc:spChg chg="mod">
          <ac:chgData name="David Butler" userId="1d4169bac4fa5473" providerId="LiveId" clId="{C96AE8AB-9B4B-4B91-891F-3E94F6ABC0BC}" dt="2025-08-09T09:36:43.756" v="246" actId="1076"/>
          <ac:spMkLst>
            <pc:docMk/>
            <pc:sldMk cId="49023220" sldId="299"/>
            <ac:spMk id="5" creationId="{A55821F0-32A2-ADE8-3839-226137E450F9}"/>
          </ac:spMkLst>
        </pc:spChg>
        <pc:spChg chg="mod">
          <ac:chgData name="David Butler" userId="1d4169bac4fa5473" providerId="LiveId" clId="{C96AE8AB-9B4B-4B91-891F-3E94F6ABC0BC}" dt="2025-08-09T09:36:54.984" v="250" actId="1076"/>
          <ac:spMkLst>
            <pc:docMk/>
            <pc:sldMk cId="49023220" sldId="299"/>
            <ac:spMk id="6" creationId="{23C36ACB-1914-2B3B-D6B4-E9A53FD2EC3C}"/>
          </ac:spMkLst>
        </pc:spChg>
        <pc:spChg chg="del">
          <ac:chgData name="David Butler" userId="1d4169bac4fa5473" providerId="LiveId" clId="{C96AE8AB-9B4B-4B91-891F-3E94F6ABC0BC}" dt="2025-08-09T09:36:37.655" v="243" actId="478"/>
          <ac:spMkLst>
            <pc:docMk/>
            <pc:sldMk cId="49023220" sldId="299"/>
            <ac:spMk id="7" creationId="{52A84582-DAA6-B3C4-5754-FE99B62692A6}"/>
          </ac:spMkLst>
        </pc:spChg>
        <pc:spChg chg="mod">
          <ac:chgData name="David Butler" userId="1d4169bac4fa5473" providerId="LiveId" clId="{C96AE8AB-9B4B-4B91-891F-3E94F6ABC0BC}" dt="2025-08-09T09:36:56.656" v="251" actId="1076"/>
          <ac:spMkLst>
            <pc:docMk/>
            <pc:sldMk cId="49023220" sldId="299"/>
            <ac:spMk id="8" creationId="{0CADA086-1C74-64EC-6976-A4815894BB6F}"/>
          </ac:spMkLst>
        </pc:spChg>
        <pc:spChg chg="mod">
          <ac:chgData name="David Butler" userId="1d4169bac4fa5473" providerId="LiveId" clId="{C96AE8AB-9B4B-4B91-891F-3E94F6ABC0BC}" dt="2025-08-09T09:36:52.591" v="249" actId="1076"/>
          <ac:spMkLst>
            <pc:docMk/>
            <pc:sldMk cId="49023220" sldId="299"/>
            <ac:spMk id="9" creationId="{0C91DA11-A6FF-7CB1-B740-88A7AB13449C}"/>
          </ac:spMkLst>
        </pc:spChg>
        <pc:spChg chg="mod">
          <ac:chgData name="David Butler" userId="1d4169bac4fa5473" providerId="LiveId" clId="{C96AE8AB-9B4B-4B91-891F-3E94F6ABC0BC}" dt="2025-08-09T09:36:48.729" v="248" actId="1076"/>
          <ac:spMkLst>
            <pc:docMk/>
            <pc:sldMk cId="49023220" sldId="299"/>
            <ac:spMk id="11" creationId="{25B0F0EB-BE04-1C6E-0999-05A24DA99135}"/>
          </ac:spMkLst>
        </pc:spChg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  <pc:spChg chg="del mod">
          <ac:chgData name="David Butler" userId="1d4169bac4fa5473" providerId="LiveId" clId="{C96AE8AB-9B4B-4B91-891F-3E94F6ABC0BC}" dt="2025-08-09T09:36:59.384" v="253" actId="478"/>
          <ac:spMkLst>
            <pc:docMk/>
            <pc:sldMk cId="2997380807" sldId="300"/>
            <ac:spMk id="2" creationId="{2882A608-FBE1-7911-A116-A0BC91FF96FE}"/>
          </ac:spMkLst>
        </pc:spChg>
        <pc:spChg chg="mod">
          <ac:chgData name="David Butler" userId="1d4169bac4fa5473" providerId="LiveId" clId="{C96AE8AB-9B4B-4B91-891F-3E94F6ABC0BC}" dt="2025-08-09T09:37:17.812" v="261" actId="1076"/>
          <ac:spMkLst>
            <pc:docMk/>
            <pc:sldMk cId="2997380807" sldId="300"/>
            <ac:spMk id="3" creationId="{627120D8-7C24-0289-8193-10A9B1214A4B}"/>
          </ac:spMkLst>
        </pc:spChg>
        <pc:spChg chg="mod">
          <ac:chgData name="David Butler" userId="1d4169bac4fa5473" providerId="LiveId" clId="{C96AE8AB-9B4B-4B91-891F-3E94F6ABC0BC}" dt="2025-08-09T09:37:09.831" v="257" actId="1076"/>
          <ac:spMkLst>
            <pc:docMk/>
            <pc:sldMk cId="2997380807" sldId="300"/>
            <ac:spMk id="4" creationId="{A1034FCA-8AE1-A570-9416-9FD9FFAB8C0A}"/>
          </ac:spMkLst>
        </pc:spChg>
        <pc:spChg chg="mod">
          <ac:chgData name="David Butler" userId="1d4169bac4fa5473" providerId="LiveId" clId="{C96AE8AB-9B4B-4B91-891F-3E94F6ABC0BC}" dt="2025-08-09T09:37:04.566" v="255" actId="1076"/>
          <ac:spMkLst>
            <pc:docMk/>
            <pc:sldMk cId="2997380807" sldId="300"/>
            <ac:spMk id="5" creationId="{59A80D67-3D06-87CC-F301-1DFBB8847E1E}"/>
          </ac:spMkLst>
        </pc:spChg>
        <pc:spChg chg="mod">
          <ac:chgData name="David Butler" userId="1d4169bac4fa5473" providerId="LiveId" clId="{C96AE8AB-9B4B-4B91-891F-3E94F6ABC0BC}" dt="2025-08-09T09:37:15.771" v="260" actId="1076"/>
          <ac:spMkLst>
            <pc:docMk/>
            <pc:sldMk cId="2997380807" sldId="300"/>
            <ac:spMk id="6" creationId="{D9DCCA4D-8327-692F-36A8-09D4EB445580}"/>
          </ac:spMkLst>
        </pc:spChg>
        <pc:spChg chg="mod">
          <ac:chgData name="David Butler" userId="1d4169bac4fa5473" providerId="LiveId" clId="{C96AE8AB-9B4B-4B91-891F-3E94F6ABC0BC}" dt="2025-08-09T09:37:13.930" v="259" actId="1076"/>
          <ac:spMkLst>
            <pc:docMk/>
            <pc:sldMk cId="2997380807" sldId="300"/>
            <ac:spMk id="7" creationId="{45F27ED6-8A28-2AD3-8BDB-DD950DADC4EF}"/>
          </ac:spMkLst>
        </pc:spChg>
        <pc:spChg chg="mod">
          <ac:chgData name="David Butler" userId="1d4169bac4fa5473" providerId="LiveId" clId="{C96AE8AB-9B4B-4B91-891F-3E94F6ABC0BC}" dt="2025-08-09T09:37:11.970" v="258" actId="1076"/>
          <ac:spMkLst>
            <pc:docMk/>
            <pc:sldMk cId="2997380807" sldId="300"/>
            <ac:spMk id="8" creationId="{2A6B5D32-39F8-B298-8EEC-59CCCC60C11D}"/>
          </ac:spMkLst>
        </pc:spChg>
        <pc:spChg chg="mod">
          <ac:chgData name="David Butler" userId="1d4169bac4fa5473" providerId="LiveId" clId="{C96AE8AB-9B4B-4B91-891F-3E94F6ABC0BC}" dt="2025-08-09T09:37:07.486" v="256" actId="1076"/>
          <ac:spMkLst>
            <pc:docMk/>
            <pc:sldMk cId="2997380807" sldId="300"/>
            <ac:spMk id="9" creationId="{BC5A8DB9-757E-3EF7-6D56-B7C77E348C08}"/>
          </ac:spMkLst>
        </pc:spChg>
        <pc:spChg chg="del">
          <ac:chgData name="David Butler" userId="1d4169bac4fa5473" providerId="LiveId" clId="{C96AE8AB-9B4B-4B91-891F-3E94F6ABC0BC}" dt="2025-08-09T09:37:02.104" v="254" actId="478"/>
          <ac:spMkLst>
            <pc:docMk/>
            <pc:sldMk cId="2997380807" sldId="300"/>
            <ac:spMk id="10" creationId="{4CB48569-53A5-4625-4A04-232ABC2E5502}"/>
          </ac:spMkLst>
        </pc:spChg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5:51.712" v="174" actId="1076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E19CE647-4B9B-4C46-9BC4-3752956CC69B}" dt="2025-08-09T08:47:15.302" v="235" actId="478"/>
          <ac:spMkLst>
            <pc:docMk/>
            <pc:sldMk cId="2013782049" sldId="288"/>
            <ac:spMk id="3" creationId="{15983725-529D-690A-DD1C-E4D640ED4B23}"/>
          </ac:spMkLst>
        </pc:spChg>
        <pc:spChg chg="mod">
          <ac:chgData name="David Butler" userId="1d4169bac4fa5473" providerId="LiveId" clId="{E19CE647-4B9B-4C46-9BC4-3752956CC69B}" dt="2025-08-09T08:45:02.763" v="147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E19CE647-4B9B-4C46-9BC4-3752956CC69B}" dt="2025-08-09T08:44:05.891" v="108" actId="20577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E19CE647-4B9B-4C46-9BC4-3752956CC69B}" dt="2025-08-09T08:47:17.064" v="236" actId="1076"/>
          <ac:spMkLst>
            <pc:docMk/>
            <pc:sldMk cId="2013782049" sldId="288"/>
            <ac:spMk id="6" creationId="{60C5DA5E-93DE-78EC-3C53-043D1F3160D7}"/>
          </ac:spMkLst>
        </pc:spChg>
        <pc:spChg chg="mod">
          <ac:chgData name="David Butler" userId="1d4169bac4fa5473" providerId="LiveId" clId="{E19CE647-4B9B-4C46-9BC4-3752956CC69B}" dt="2025-08-09T08:44:37.948" v="136" actId="20577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E19CE647-4B9B-4C46-9BC4-3752956CC69B}" dt="2025-08-09T08:47:13.811" v="234" actId="478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E19CE647-4B9B-4C46-9BC4-3752956CC69B}" dt="2025-08-09T08:47:19.002" v="237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E19CE647-4B9B-4C46-9BC4-3752956CC69B}" dt="2025-08-09T08:44:22.459" v="119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  <pc:spChg chg="mod">
          <ac:chgData name="David Butler" userId="1d4169bac4fa5473" providerId="LiveId" clId="{E19CE647-4B9B-4C46-9BC4-3752956CC69B}" dt="2025-08-09T08:47:25.385" v="240" actId="1076"/>
          <ac:spMkLst>
            <pc:docMk/>
            <pc:sldMk cId="3295370546" sldId="297"/>
            <ac:spMk id="2" creationId="{1734FAEE-A06B-16A2-AD4D-1A1F53DF3EBF}"/>
          </ac:spMkLst>
        </pc:spChg>
        <pc:spChg chg="del">
          <ac:chgData name="David Butler" userId="1d4169bac4fa5473" providerId="LiveId" clId="{E19CE647-4B9B-4C46-9BC4-3752956CC69B}" dt="2025-08-09T08:47:22.139" v="238" actId="478"/>
          <ac:spMkLst>
            <pc:docMk/>
            <pc:sldMk cId="3295370546" sldId="297"/>
            <ac:spMk id="4" creationId="{D2C8BAAF-21AB-4F7E-F671-302E1B84BC66}"/>
          </ac:spMkLst>
        </pc:spChg>
        <pc:spChg chg="mod">
          <ac:chgData name="David Butler" userId="1d4169bac4fa5473" providerId="LiveId" clId="{E19CE647-4B9B-4C46-9BC4-3752956CC69B}" dt="2025-08-09T08:47:33.817" v="244" actId="1076"/>
          <ac:spMkLst>
            <pc:docMk/>
            <pc:sldMk cId="3295370546" sldId="297"/>
            <ac:spMk id="5" creationId="{6376B349-7627-F656-3E68-331DC51E838E}"/>
          </ac:spMkLst>
        </pc:spChg>
        <pc:spChg chg="mod">
          <ac:chgData name="David Butler" userId="1d4169bac4fa5473" providerId="LiveId" clId="{E19CE647-4B9B-4C46-9BC4-3752956CC69B}" dt="2025-08-09T08:47:36.869" v="246" actId="1076"/>
          <ac:spMkLst>
            <pc:docMk/>
            <pc:sldMk cId="3295370546" sldId="297"/>
            <ac:spMk id="6" creationId="{D5AB0B31-D64C-589D-BF94-35CDAACE5FEF}"/>
          </ac:spMkLst>
        </pc:spChg>
        <pc:spChg chg="del">
          <ac:chgData name="David Butler" userId="1d4169bac4fa5473" providerId="LiveId" clId="{E19CE647-4B9B-4C46-9BC4-3752956CC69B}" dt="2025-08-09T08:47:23.556" v="239" actId="478"/>
          <ac:spMkLst>
            <pc:docMk/>
            <pc:sldMk cId="3295370546" sldId="297"/>
            <ac:spMk id="7" creationId="{6904F97E-D91E-7BA3-8B00-499E3CAB31F1}"/>
          </ac:spMkLst>
        </pc:spChg>
        <pc:spChg chg="mod">
          <ac:chgData name="David Butler" userId="1d4169bac4fa5473" providerId="LiveId" clId="{E19CE647-4B9B-4C46-9BC4-3752956CC69B}" dt="2025-08-09T08:47:35.321" v="245" actId="1076"/>
          <ac:spMkLst>
            <pc:docMk/>
            <pc:sldMk cId="3295370546" sldId="297"/>
            <ac:spMk id="9" creationId="{BA5F8DDE-0607-D586-FE5E-1591ECAEEEA2}"/>
          </ac:spMkLst>
        </pc:spChg>
        <pc:spChg chg="mod">
          <ac:chgData name="David Butler" userId="1d4169bac4fa5473" providerId="LiveId" clId="{E19CE647-4B9B-4C46-9BC4-3752956CC69B}" dt="2025-08-09T08:47:32.264" v="243" actId="1076"/>
          <ac:spMkLst>
            <pc:docMk/>
            <pc:sldMk cId="3295370546" sldId="297"/>
            <ac:spMk id="10" creationId="{2203AD6D-08B7-BBD7-5066-4410B7718E24}"/>
          </ac:spMkLst>
        </pc:spChg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  <pc:spChg chg="mod">
          <ac:chgData name="David Butler" userId="1d4169bac4fa5473" providerId="LiveId" clId="{E19CE647-4B9B-4C46-9BC4-3752956CC69B}" dt="2025-08-09T08:47:56.956" v="255" actId="1076"/>
          <ac:spMkLst>
            <pc:docMk/>
            <pc:sldMk cId="734923773" sldId="298"/>
            <ac:spMk id="2" creationId="{99992C6A-057A-AA17-9B05-A12F502F32E2}"/>
          </ac:spMkLst>
        </pc:spChg>
        <pc:spChg chg="mod">
          <ac:chgData name="David Butler" userId="1d4169bac4fa5473" providerId="LiveId" clId="{E19CE647-4B9B-4C46-9BC4-3752956CC69B}" dt="2025-08-09T08:47:48.186" v="250" actId="1076"/>
          <ac:spMkLst>
            <pc:docMk/>
            <pc:sldMk cId="734923773" sldId="298"/>
            <ac:spMk id="3" creationId="{88CF8B4B-88A7-6BCD-C6D0-159F89106732}"/>
          </ac:spMkLst>
        </pc:spChg>
        <pc:spChg chg="mod">
          <ac:chgData name="David Butler" userId="1d4169bac4fa5473" providerId="LiveId" clId="{E19CE647-4B9B-4C46-9BC4-3752956CC69B}" dt="2025-08-09T08:47:55.336" v="254" actId="1076"/>
          <ac:spMkLst>
            <pc:docMk/>
            <pc:sldMk cId="734923773" sldId="298"/>
            <ac:spMk id="4" creationId="{BF8315EB-9896-07A9-DE6B-488157A7ECF7}"/>
          </ac:spMkLst>
        </pc:spChg>
        <pc:spChg chg="mod">
          <ac:chgData name="David Butler" userId="1d4169bac4fa5473" providerId="LiveId" clId="{E19CE647-4B9B-4C46-9BC4-3752956CC69B}" dt="2025-08-09T08:47:53.642" v="253" actId="1076"/>
          <ac:spMkLst>
            <pc:docMk/>
            <pc:sldMk cId="734923773" sldId="298"/>
            <ac:spMk id="5" creationId="{53BF06A6-D77F-640C-62B1-4CFAE1AFE030}"/>
          </ac:spMkLst>
        </pc:spChg>
        <pc:spChg chg="del">
          <ac:chgData name="David Butler" userId="1d4169bac4fa5473" providerId="LiveId" clId="{E19CE647-4B9B-4C46-9BC4-3752956CC69B}" dt="2025-08-09T08:47:42.730" v="247" actId="478"/>
          <ac:spMkLst>
            <pc:docMk/>
            <pc:sldMk cId="734923773" sldId="298"/>
            <ac:spMk id="6" creationId="{212393DF-3F93-159A-9F1B-A5DB0FCF39BD}"/>
          </ac:spMkLst>
        </pc:spChg>
        <pc:spChg chg="mod">
          <ac:chgData name="David Butler" userId="1d4169bac4fa5473" providerId="LiveId" clId="{E19CE647-4B9B-4C46-9BC4-3752956CC69B}" dt="2025-08-09T08:47:51.840" v="252" actId="1076"/>
          <ac:spMkLst>
            <pc:docMk/>
            <pc:sldMk cId="734923773" sldId="298"/>
            <ac:spMk id="7" creationId="{52DC2B28-C042-68B4-2CA9-54BE7F0E125A}"/>
          </ac:spMkLst>
        </pc:spChg>
        <pc:spChg chg="mod">
          <ac:chgData name="David Butler" userId="1d4169bac4fa5473" providerId="LiveId" clId="{E19CE647-4B9B-4C46-9BC4-3752956CC69B}" dt="2025-08-09T08:47:46.181" v="249" actId="1076"/>
          <ac:spMkLst>
            <pc:docMk/>
            <pc:sldMk cId="734923773" sldId="298"/>
            <ac:spMk id="9" creationId="{4590AA1E-10C0-02AA-7482-8FB7E90C1F97}"/>
          </ac:spMkLst>
        </pc:spChg>
        <pc:spChg chg="mod">
          <ac:chgData name="David Butler" userId="1d4169bac4fa5473" providerId="LiveId" clId="{E19CE647-4B9B-4C46-9BC4-3752956CC69B}" dt="2025-08-09T08:47:50.022" v="251" actId="1076"/>
          <ac:spMkLst>
            <pc:docMk/>
            <pc:sldMk cId="734923773" sldId="298"/>
            <ac:spMk id="10" creationId="{178479BC-846A-1DAD-756B-D18D06165C19}"/>
          </ac:spMkLst>
        </pc:spChg>
        <pc:spChg chg="del">
          <ac:chgData name="David Butler" userId="1d4169bac4fa5473" providerId="LiveId" clId="{E19CE647-4B9B-4C46-9BC4-3752956CC69B}" dt="2025-08-09T08:47:44.131" v="248" actId="478"/>
          <ac:spMkLst>
            <pc:docMk/>
            <pc:sldMk cId="734923773" sldId="298"/>
            <ac:spMk id="11" creationId="{CAE2477A-592D-92AD-486A-AF5F49311459}"/>
          </ac:spMkLst>
        </pc:spChg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  <pc:spChg chg="mod">
          <ac:chgData name="David Butler" userId="1d4169bac4fa5473" providerId="LiveId" clId="{E19CE647-4B9B-4C46-9BC4-3752956CC69B}" dt="2025-08-09T08:48:06.940" v="259" actId="1076"/>
          <ac:spMkLst>
            <pc:docMk/>
            <pc:sldMk cId="331219654" sldId="299"/>
            <ac:spMk id="2" creationId="{93D3F0FD-11C3-AFF9-6682-E165B7D3EB93}"/>
          </ac:spMkLst>
        </pc:spChg>
        <pc:spChg chg="mod">
          <ac:chgData name="David Butler" userId="1d4169bac4fa5473" providerId="LiveId" clId="{E19CE647-4B9B-4C46-9BC4-3752956CC69B}" dt="2025-08-09T08:48:20.477" v="266" actId="1076"/>
          <ac:spMkLst>
            <pc:docMk/>
            <pc:sldMk cId="331219654" sldId="299"/>
            <ac:spMk id="3" creationId="{E3CD9EF6-8CB1-0214-33E0-1FAAD3577ED7}"/>
          </ac:spMkLst>
        </pc:spChg>
        <pc:spChg chg="mod">
          <ac:chgData name="David Butler" userId="1d4169bac4fa5473" providerId="LiveId" clId="{E19CE647-4B9B-4C46-9BC4-3752956CC69B}" dt="2025-08-09T08:48:10.738" v="261" actId="1076"/>
          <ac:spMkLst>
            <pc:docMk/>
            <pc:sldMk cId="331219654" sldId="299"/>
            <ac:spMk id="4" creationId="{20754656-C0A9-A4A3-F212-2FB1784CA206}"/>
          </ac:spMkLst>
        </pc:spChg>
        <pc:spChg chg="mod">
          <ac:chgData name="David Butler" userId="1d4169bac4fa5473" providerId="LiveId" clId="{E19CE647-4B9B-4C46-9BC4-3752956CC69B}" dt="2025-08-09T08:48:18.456" v="265" actId="1076"/>
          <ac:spMkLst>
            <pc:docMk/>
            <pc:sldMk cId="331219654" sldId="299"/>
            <ac:spMk id="5" creationId="{0F5E7BE2-EAEC-CDB4-BBB0-D66905B6233F}"/>
          </ac:spMkLst>
        </pc:spChg>
        <pc:spChg chg="mod">
          <ac:chgData name="David Butler" userId="1d4169bac4fa5473" providerId="LiveId" clId="{E19CE647-4B9B-4C46-9BC4-3752956CC69B}" dt="2025-08-09T08:48:05.140" v="258" actId="1076"/>
          <ac:spMkLst>
            <pc:docMk/>
            <pc:sldMk cId="331219654" sldId="299"/>
            <ac:spMk id="6" creationId="{535E4F3D-9A6B-8A0B-0E28-AB1C0C7EF87D}"/>
          </ac:spMkLst>
        </pc:spChg>
        <pc:spChg chg="mod">
          <ac:chgData name="David Butler" userId="1d4169bac4fa5473" providerId="LiveId" clId="{E19CE647-4B9B-4C46-9BC4-3752956CC69B}" dt="2025-08-09T08:48:14.455" v="263" actId="1076"/>
          <ac:spMkLst>
            <pc:docMk/>
            <pc:sldMk cId="331219654" sldId="299"/>
            <ac:spMk id="7" creationId="{6514569F-83F5-1D60-7863-7EA0D44AA2A1}"/>
          </ac:spMkLst>
        </pc:spChg>
        <pc:spChg chg="mod">
          <ac:chgData name="David Butler" userId="1d4169bac4fa5473" providerId="LiveId" clId="{E19CE647-4B9B-4C46-9BC4-3752956CC69B}" dt="2025-08-09T08:48:16.380" v="264" actId="1076"/>
          <ac:spMkLst>
            <pc:docMk/>
            <pc:sldMk cId="331219654" sldId="299"/>
            <ac:spMk id="8" creationId="{66361D7D-D14A-B406-3A47-1F531175CB43}"/>
          </ac:spMkLst>
        </pc:spChg>
        <pc:spChg chg="del">
          <ac:chgData name="David Butler" userId="1d4169bac4fa5473" providerId="LiveId" clId="{E19CE647-4B9B-4C46-9BC4-3752956CC69B}" dt="2025-08-09T08:48:00.963" v="256" actId="478"/>
          <ac:spMkLst>
            <pc:docMk/>
            <pc:sldMk cId="331219654" sldId="299"/>
            <ac:spMk id="9" creationId="{27728AB8-955E-5AF1-BCB1-F6D289A83AAD}"/>
          </ac:spMkLst>
        </pc:spChg>
        <pc:spChg chg="del">
          <ac:chgData name="David Butler" userId="1d4169bac4fa5473" providerId="LiveId" clId="{E19CE647-4B9B-4C46-9BC4-3752956CC69B}" dt="2025-08-09T08:48:03.591" v="257" actId="478"/>
          <ac:spMkLst>
            <pc:docMk/>
            <pc:sldMk cId="331219654" sldId="299"/>
            <ac:spMk id="10" creationId="{9D2625C3-56F2-3A69-AC1E-E40A42E1670B}"/>
          </ac:spMkLst>
        </pc:spChg>
        <pc:spChg chg="mod">
          <ac:chgData name="David Butler" userId="1d4169bac4fa5473" providerId="LiveId" clId="{E19CE647-4B9B-4C46-9BC4-3752956CC69B}" dt="2025-08-09T08:48:23.201" v="267" actId="1076"/>
          <ac:spMkLst>
            <pc:docMk/>
            <pc:sldMk cId="331219654" sldId="299"/>
            <ac:spMk id="11" creationId="{16C61E2B-57A8-3D2A-0F3E-B1D6EE28DC9D}"/>
          </ac:spMkLst>
        </pc:spChg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  <pc:spChg chg="del">
          <ac:chgData name="David Butler" userId="1d4169bac4fa5473" providerId="LiveId" clId="{E19CE647-4B9B-4C46-9BC4-3752956CC69B}" dt="2025-08-09T08:48:39.752" v="271" actId="478"/>
          <ac:spMkLst>
            <pc:docMk/>
            <pc:sldMk cId="1704740825" sldId="300"/>
            <ac:spMk id="2" creationId="{C2057D8B-1C80-FAE9-8F62-D050844AADC4}"/>
          </ac:spMkLst>
        </pc:spChg>
        <pc:spChg chg="mod">
          <ac:chgData name="David Butler" userId="1d4169bac4fa5473" providerId="LiveId" clId="{E19CE647-4B9B-4C46-9BC4-3752956CC69B}" dt="2025-08-09T08:49:06.882" v="281" actId="1076"/>
          <ac:spMkLst>
            <pc:docMk/>
            <pc:sldMk cId="1704740825" sldId="300"/>
            <ac:spMk id="3" creationId="{AB53FF78-1A6B-B459-2D01-C54593F6AD35}"/>
          </ac:spMkLst>
        </pc:spChg>
        <pc:spChg chg="mod">
          <ac:chgData name="David Butler" userId="1d4169bac4fa5473" providerId="LiveId" clId="{E19CE647-4B9B-4C46-9BC4-3752956CC69B}" dt="2025-08-09T08:49:01.308" v="279" actId="1076"/>
          <ac:spMkLst>
            <pc:docMk/>
            <pc:sldMk cId="1704740825" sldId="300"/>
            <ac:spMk id="4" creationId="{D9563835-67BD-E8D5-0077-F3B7626AE1FE}"/>
          </ac:spMkLst>
        </pc:spChg>
        <pc:spChg chg="del">
          <ac:chgData name="David Butler" userId="1d4169bac4fa5473" providerId="LiveId" clId="{E19CE647-4B9B-4C46-9BC4-3752956CC69B}" dt="2025-08-09T08:48:43.518" v="272" actId="478"/>
          <ac:spMkLst>
            <pc:docMk/>
            <pc:sldMk cId="1704740825" sldId="300"/>
            <ac:spMk id="5" creationId="{65716716-C22C-75FD-745E-633D38AF2519}"/>
          </ac:spMkLst>
        </pc:spChg>
        <pc:spChg chg="mod">
          <ac:chgData name="David Butler" userId="1d4169bac4fa5473" providerId="LiveId" clId="{E19CE647-4B9B-4C46-9BC4-3752956CC69B}" dt="2025-08-09T08:48:53.687" v="276" actId="1076"/>
          <ac:spMkLst>
            <pc:docMk/>
            <pc:sldMk cId="1704740825" sldId="300"/>
            <ac:spMk id="6" creationId="{12626F19-A322-3DBC-29C6-38AAF2DCFDB5}"/>
          </ac:spMkLst>
        </pc:spChg>
        <pc:spChg chg="add del">
          <ac:chgData name="David Butler" userId="1d4169bac4fa5473" providerId="LiveId" clId="{E19CE647-4B9B-4C46-9BC4-3752956CC69B}" dt="2025-08-09T08:48:37.660" v="270" actId="478"/>
          <ac:spMkLst>
            <pc:docMk/>
            <pc:sldMk cId="1704740825" sldId="300"/>
            <ac:spMk id="7" creationId="{BB1B617A-2D40-DC09-5583-A1164A6234FD}"/>
          </ac:spMkLst>
        </pc:spChg>
        <pc:spChg chg="mod">
          <ac:chgData name="David Butler" userId="1d4169bac4fa5473" providerId="LiveId" clId="{E19CE647-4B9B-4C46-9BC4-3752956CC69B}" dt="2025-08-09T08:48:56.290" v="277" actId="1076"/>
          <ac:spMkLst>
            <pc:docMk/>
            <pc:sldMk cId="1704740825" sldId="300"/>
            <ac:spMk id="8" creationId="{1E5B2FC8-302E-CE54-91DE-CB4787A38FE1}"/>
          </ac:spMkLst>
        </pc:spChg>
        <pc:spChg chg="mod">
          <ac:chgData name="David Butler" userId="1d4169bac4fa5473" providerId="LiveId" clId="{E19CE647-4B9B-4C46-9BC4-3752956CC69B}" dt="2025-08-09T08:49:10.320" v="282" actId="1076"/>
          <ac:spMkLst>
            <pc:docMk/>
            <pc:sldMk cId="1704740825" sldId="300"/>
            <ac:spMk id="9" creationId="{FAAD6A22-5B7B-FD4D-56CC-F482EA68586D}"/>
          </ac:spMkLst>
        </pc:spChg>
        <pc:spChg chg="mod">
          <ac:chgData name="David Butler" userId="1d4169bac4fa5473" providerId="LiveId" clId="{E19CE647-4B9B-4C46-9BC4-3752956CC69B}" dt="2025-08-09T08:48:48.529" v="274" actId="1076"/>
          <ac:spMkLst>
            <pc:docMk/>
            <pc:sldMk cId="1704740825" sldId="300"/>
            <ac:spMk id="10" creationId="{D86D05C7-F712-23E0-4041-AED25B7175DA}"/>
          </ac:spMkLst>
        </pc:spChg>
        <pc:spChg chg="mod">
          <ac:chgData name="David Butler" userId="1d4169bac4fa5473" providerId="LiveId" clId="{E19CE647-4B9B-4C46-9BC4-3752956CC69B}" dt="2025-08-09T08:49:04.822" v="280" actId="1076"/>
          <ac:spMkLst>
            <pc:docMk/>
            <pc:sldMk cId="1704740825" sldId="300"/>
            <ac:spMk id="11" creationId="{32798AE3-B247-121A-7164-D615D15C9C67}"/>
          </ac:spMkLst>
        </pc:spChg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like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wine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bike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nice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five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write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time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fine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nine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rice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1221675" y="1903563"/>
            <a:ext cx="984008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fine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628569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drive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3138519" y="1520988"/>
            <a:ext cx="5690982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write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811632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rice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368655" y="1097458"/>
            <a:ext cx="545213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five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079789" y="1707480"/>
            <a:ext cx="603242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wine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62D76-45EF-0EA4-E384-04EA8EC32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5B95912-8E52-74D6-C7AB-FCD30AE52426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1AB683-35D5-825B-7F17-95A77A10520B}"/>
              </a:ext>
            </a:extLst>
          </p:cNvPr>
          <p:cNvSpPr txBox="1"/>
          <p:nvPr/>
        </p:nvSpPr>
        <p:spPr>
          <a:xfrm>
            <a:off x="48011" y="-83307"/>
            <a:ext cx="3531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write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A2EA5C-5809-7EC8-FB2E-025107E3B237}"/>
              </a:ext>
            </a:extLst>
          </p:cNvPr>
          <p:cNvSpPr txBox="1"/>
          <p:nvPr/>
        </p:nvSpPr>
        <p:spPr>
          <a:xfrm>
            <a:off x="7925882" y="5075227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bike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86B983-CFBA-83B4-88EC-7C39BEA971AB}"/>
              </a:ext>
            </a:extLst>
          </p:cNvPr>
          <p:cNvSpPr txBox="1"/>
          <p:nvPr/>
        </p:nvSpPr>
        <p:spPr>
          <a:xfrm>
            <a:off x="3018117" y="156816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88787B-DA03-8AD1-2D9A-316CDE6042AF}"/>
              </a:ext>
            </a:extLst>
          </p:cNvPr>
          <p:cNvSpPr txBox="1"/>
          <p:nvPr/>
        </p:nvSpPr>
        <p:spPr>
          <a:xfrm>
            <a:off x="4292895" y="-260739"/>
            <a:ext cx="30820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A155B3-08EA-8500-F386-81C412147EF6}"/>
              </a:ext>
            </a:extLst>
          </p:cNvPr>
          <p:cNvSpPr txBox="1"/>
          <p:nvPr/>
        </p:nvSpPr>
        <p:spPr>
          <a:xfrm>
            <a:off x="-382385" y="5399742"/>
            <a:ext cx="3478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A4F425-6D60-E472-5BD1-7084CA0093AE}"/>
              </a:ext>
            </a:extLst>
          </p:cNvPr>
          <p:cNvSpPr txBox="1"/>
          <p:nvPr/>
        </p:nvSpPr>
        <p:spPr>
          <a:xfrm>
            <a:off x="7724587" y="1529490"/>
            <a:ext cx="3531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fine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CF81A-C2E3-F191-AD1C-8AD2948B8D36}"/>
              </a:ext>
            </a:extLst>
          </p:cNvPr>
          <p:cNvSpPr txBox="1"/>
          <p:nvPr/>
        </p:nvSpPr>
        <p:spPr>
          <a:xfrm>
            <a:off x="3325906" y="4387360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nine</a:t>
            </a:r>
          </a:p>
        </p:txBody>
      </p:sp>
    </p:spTree>
    <p:extLst>
      <p:ext uri="{BB962C8B-B14F-4D97-AF65-F5344CB8AC3E}">
        <p14:creationId xmlns:p14="http://schemas.microsoft.com/office/powerpoint/2010/main" val="2069743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4240897" y="281770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79483" y="5442883"/>
            <a:ext cx="3531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write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8612094" y="4850706"/>
            <a:ext cx="357990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9006541" y="223461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4292895" y="-260739"/>
            <a:ext cx="30820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550D5B-5FC0-FD4A-A1D7-2A4055C74F91}"/>
              </a:ext>
            </a:extLst>
          </p:cNvPr>
          <p:cNvSpPr txBox="1"/>
          <p:nvPr/>
        </p:nvSpPr>
        <p:spPr>
          <a:xfrm>
            <a:off x="79483" y="-13111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71082E-57D0-8E83-1632-F357FB11A9D4}"/>
              </a:ext>
            </a:extLst>
          </p:cNvPr>
          <p:cNvSpPr txBox="1"/>
          <p:nvPr/>
        </p:nvSpPr>
        <p:spPr>
          <a:xfrm>
            <a:off x="709420" y="1859340"/>
            <a:ext cx="3531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fine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4CA4E3-502C-F10F-47A4-FA1C7E8ABD3A}"/>
              </a:ext>
            </a:extLst>
          </p:cNvPr>
          <p:cNvSpPr txBox="1"/>
          <p:nvPr/>
        </p:nvSpPr>
        <p:spPr>
          <a:xfrm>
            <a:off x="3325906" y="4387360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nine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C0711-D1CC-C342-2F31-80E7DF9DF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49D3ACD-8FE4-FA19-C318-4A53CB5589D1}"/>
              </a:ext>
            </a:extLst>
          </p:cNvPr>
          <p:cNvSpPr txBox="1"/>
          <p:nvPr/>
        </p:nvSpPr>
        <p:spPr>
          <a:xfrm>
            <a:off x="7729275" y="2116687"/>
            <a:ext cx="3531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write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54D498-AA55-15A7-BE78-D830A5CB9ABB}"/>
              </a:ext>
            </a:extLst>
          </p:cNvPr>
          <p:cNvSpPr txBox="1"/>
          <p:nvPr/>
        </p:nvSpPr>
        <p:spPr>
          <a:xfrm>
            <a:off x="931248" y="281770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bike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6F2337-1950-B833-9608-DFC1E7C46FEF}"/>
              </a:ext>
            </a:extLst>
          </p:cNvPr>
          <p:cNvSpPr txBox="1"/>
          <p:nvPr/>
        </p:nvSpPr>
        <p:spPr>
          <a:xfrm>
            <a:off x="8612094" y="4850706"/>
            <a:ext cx="357990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2F97E2-57C7-0539-4C50-DC0814A5C302}"/>
              </a:ext>
            </a:extLst>
          </p:cNvPr>
          <p:cNvSpPr txBox="1"/>
          <p:nvPr/>
        </p:nvSpPr>
        <p:spPr>
          <a:xfrm>
            <a:off x="372330" y="-260739"/>
            <a:ext cx="30820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0835F9-012E-201E-E1F2-A2489CC19EAB}"/>
              </a:ext>
            </a:extLst>
          </p:cNvPr>
          <p:cNvSpPr txBox="1"/>
          <p:nvPr/>
        </p:nvSpPr>
        <p:spPr>
          <a:xfrm>
            <a:off x="-382385" y="5399742"/>
            <a:ext cx="3478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F56DB4-C1C8-0883-22CD-6001BF73781B}"/>
              </a:ext>
            </a:extLst>
          </p:cNvPr>
          <p:cNvSpPr txBox="1"/>
          <p:nvPr/>
        </p:nvSpPr>
        <p:spPr>
          <a:xfrm>
            <a:off x="3095812" y="1476554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7B0032-0076-07E1-0064-EF05B6DC6363}"/>
              </a:ext>
            </a:extLst>
          </p:cNvPr>
          <p:cNvSpPr txBox="1"/>
          <p:nvPr/>
        </p:nvSpPr>
        <p:spPr>
          <a:xfrm>
            <a:off x="4563034" y="4554993"/>
            <a:ext cx="3531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fine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72E7B-886B-1F9D-993A-E6439705021C}"/>
              </a:ext>
            </a:extLst>
          </p:cNvPr>
          <p:cNvSpPr txBox="1"/>
          <p:nvPr/>
        </p:nvSpPr>
        <p:spPr>
          <a:xfrm>
            <a:off x="8612094" y="-284485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nine</a:t>
            </a:r>
          </a:p>
        </p:txBody>
      </p:sp>
    </p:spTree>
    <p:extLst>
      <p:ext uri="{BB962C8B-B14F-4D97-AF65-F5344CB8AC3E}">
        <p14:creationId xmlns:p14="http://schemas.microsoft.com/office/powerpoint/2010/main" val="407388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17E716-9B04-87B5-E85B-E64FB2B84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42460F5-5332-EE85-5180-CF900C550EA1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077B1A-883F-83BD-F4BB-567C559DA806}"/>
              </a:ext>
            </a:extLst>
          </p:cNvPr>
          <p:cNvSpPr txBox="1"/>
          <p:nvPr/>
        </p:nvSpPr>
        <p:spPr>
          <a:xfrm>
            <a:off x="4667622" y="3830082"/>
            <a:ext cx="3531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write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BEC249-F8B2-FE6C-5A79-2B4965064D38}"/>
              </a:ext>
            </a:extLst>
          </p:cNvPr>
          <p:cNvSpPr txBox="1"/>
          <p:nvPr/>
        </p:nvSpPr>
        <p:spPr>
          <a:xfrm>
            <a:off x="7323201" y="1129464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bike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4CC406-792F-7CDB-B795-D449E1D82606}"/>
              </a:ext>
            </a:extLst>
          </p:cNvPr>
          <p:cNvSpPr txBox="1"/>
          <p:nvPr/>
        </p:nvSpPr>
        <p:spPr>
          <a:xfrm>
            <a:off x="8612094" y="4850706"/>
            <a:ext cx="357990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F7E93C-B121-7CA0-BF5F-263048A3386E}"/>
              </a:ext>
            </a:extLst>
          </p:cNvPr>
          <p:cNvSpPr txBox="1"/>
          <p:nvPr/>
        </p:nvSpPr>
        <p:spPr>
          <a:xfrm>
            <a:off x="3018117" y="156816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76786F-DC7B-B9E1-3E83-CDC3ED47EB38}"/>
              </a:ext>
            </a:extLst>
          </p:cNvPr>
          <p:cNvSpPr txBox="1"/>
          <p:nvPr/>
        </p:nvSpPr>
        <p:spPr>
          <a:xfrm>
            <a:off x="4292895" y="-260739"/>
            <a:ext cx="30820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5ACFBE-FDE1-A745-683E-B36807EF6B18}"/>
              </a:ext>
            </a:extLst>
          </p:cNvPr>
          <p:cNvSpPr txBox="1"/>
          <p:nvPr/>
        </p:nvSpPr>
        <p:spPr>
          <a:xfrm>
            <a:off x="-382385" y="5399742"/>
            <a:ext cx="3478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F3E43B-203B-0CD8-8D62-2971CE2D8D66}"/>
              </a:ext>
            </a:extLst>
          </p:cNvPr>
          <p:cNvSpPr txBox="1"/>
          <p:nvPr/>
        </p:nvSpPr>
        <p:spPr>
          <a:xfrm>
            <a:off x="79483" y="-13111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1474940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64DFB-9E82-A89C-E6EF-DBFF6C7F6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6D91A39-F353-436E-2804-0A995A4B8556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five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AD5B30-C076-AAF6-1368-E6172212088C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bike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0DF9C0-9964-BCB0-B9AF-16CA7AEE5CA3}"/>
              </a:ext>
            </a:extLst>
          </p:cNvPr>
          <p:cNvSpPr txBox="1"/>
          <p:nvPr/>
        </p:nvSpPr>
        <p:spPr>
          <a:xfrm>
            <a:off x="8612094" y="4850706"/>
            <a:ext cx="357990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23C4FB-26CA-1DC6-6D7E-7AF2C09D13D5}"/>
              </a:ext>
            </a:extLst>
          </p:cNvPr>
          <p:cNvSpPr txBox="1"/>
          <p:nvPr/>
        </p:nvSpPr>
        <p:spPr>
          <a:xfrm>
            <a:off x="3018117" y="156816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BE4145-7078-20A4-81F6-D0F529BD438F}"/>
              </a:ext>
            </a:extLst>
          </p:cNvPr>
          <p:cNvSpPr txBox="1"/>
          <p:nvPr/>
        </p:nvSpPr>
        <p:spPr>
          <a:xfrm>
            <a:off x="79483" y="5414964"/>
            <a:ext cx="30820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77143A-3EC8-D82D-ACAB-DFE05D8DF52F}"/>
              </a:ext>
            </a:extLst>
          </p:cNvPr>
          <p:cNvSpPr txBox="1"/>
          <p:nvPr/>
        </p:nvSpPr>
        <p:spPr>
          <a:xfrm>
            <a:off x="79483" y="-13111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D0BE85-FC30-0FC5-F671-03D959F28CE9}"/>
              </a:ext>
            </a:extLst>
          </p:cNvPr>
          <p:cNvSpPr txBox="1"/>
          <p:nvPr/>
        </p:nvSpPr>
        <p:spPr>
          <a:xfrm>
            <a:off x="8748368" y="2109208"/>
            <a:ext cx="3531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fine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B3745F-E652-90B8-D346-FFA313029C61}"/>
              </a:ext>
            </a:extLst>
          </p:cNvPr>
          <p:cNvSpPr txBox="1"/>
          <p:nvPr/>
        </p:nvSpPr>
        <p:spPr>
          <a:xfrm>
            <a:off x="5047129" y="3429000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nine</a:t>
            </a:r>
          </a:p>
        </p:txBody>
      </p:sp>
    </p:spTree>
    <p:extLst>
      <p:ext uri="{BB962C8B-B14F-4D97-AF65-F5344CB8AC3E}">
        <p14:creationId xmlns:p14="http://schemas.microsoft.com/office/powerpoint/2010/main" val="3502172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589776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6801862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rice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4488175" y="1543868"/>
            <a:ext cx="670407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69</Words>
  <Application>Microsoft Office PowerPoint</Application>
  <PresentationFormat>Widescreen</PresentationFormat>
  <Paragraphs>59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2025-08-09T09:42:27Z</dcterms:modified>
</cp:coreProperties>
</file>