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8" r:id="rId5"/>
    <p:sldId id="277" r:id="rId6"/>
    <p:sldId id="266" r:id="rId7"/>
    <p:sldId id="276" r:id="rId8"/>
    <p:sldId id="268" r:id="rId9"/>
    <p:sldId id="269" r:id="rId10"/>
    <p:sldId id="270" r:id="rId11"/>
    <p:sldId id="271" r:id="rId12"/>
    <p:sldId id="273" r:id="rId13"/>
    <p:sldId id="274" r:id="rId14"/>
    <p:sldId id="275" r:id="rId15"/>
    <p:sldId id="272" r:id="rId16"/>
    <p:sldId id="265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564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custSel addSld delSld modSld">
      <pc:chgData name="David Butler" userId="1d4169bac4fa5473" providerId="LiveId" clId="{47EA5C47-FFD6-49D6-8880-D010D129CA85}" dt="2026-04-12T12:59:47.128" v="47" actId="26606"/>
      <pc:docMkLst>
        <pc:docMk/>
      </pc:docMkLst>
      <pc:sldChg chg="addSp delSp modSp mod">
        <pc:chgData name="David Butler" userId="1d4169bac4fa5473" providerId="LiveId" clId="{47EA5C47-FFD6-49D6-8880-D010D129CA85}" dt="2026-04-12T12:53:47.228" v="5" actId="14100"/>
        <pc:sldMkLst>
          <pc:docMk/>
          <pc:sldMk cId="1276819461" sldId="266"/>
        </pc:sldMkLst>
        <pc:picChg chg="del">
          <ac:chgData name="David Butler" userId="1d4169bac4fa5473" providerId="LiveId" clId="{47EA5C47-FFD6-49D6-8880-D010D129CA85}" dt="2026-04-12T12:53:31.240" v="0" actId="478"/>
          <ac:picMkLst>
            <pc:docMk/>
            <pc:sldMk cId="1276819461" sldId="266"/>
            <ac:picMk id="3" creationId="{0E6535F5-68C6-0BBD-3AC2-3AD7E82E55DE}"/>
          </ac:picMkLst>
        </pc:picChg>
        <pc:picChg chg="add mod">
          <ac:chgData name="David Butler" userId="1d4169bac4fa5473" providerId="LiveId" clId="{47EA5C47-FFD6-49D6-8880-D010D129CA85}" dt="2026-04-12T12:53:47.228" v="5" actId="14100"/>
          <ac:picMkLst>
            <pc:docMk/>
            <pc:sldMk cId="1276819461" sldId="266"/>
            <ac:picMk id="4" creationId="{8E38C696-C235-49A2-2517-0F3E85741759}"/>
          </ac:picMkLst>
        </pc:picChg>
      </pc:sldChg>
      <pc:sldChg chg="addSp delSp modSp mod">
        <pc:chgData name="David Butler" userId="1d4169bac4fa5473" providerId="LiveId" clId="{47EA5C47-FFD6-49D6-8880-D010D129CA85}" dt="2026-04-12T12:58:51.001" v="41" actId="26606"/>
        <pc:sldMkLst>
          <pc:docMk/>
          <pc:sldMk cId="1868245487" sldId="268"/>
        </pc:sldMkLst>
        <pc:picChg chg="del">
          <ac:chgData name="David Butler" userId="1d4169bac4fa5473" providerId="LiveId" clId="{47EA5C47-FFD6-49D6-8880-D010D129CA85}" dt="2026-04-12T12:56:18.838" v="39" actId="478"/>
          <ac:picMkLst>
            <pc:docMk/>
            <pc:sldMk cId="1868245487" sldId="268"/>
            <ac:picMk id="3" creationId="{D7202A4D-E51D-6000-CFB1-44C2F1C8BD92}"/>
          </ac:picMkLst>
        </pc:picChg>
        <pc:picChg chg="add mod">
          <ac:chgData name="David Butler" userId="1d4169bac4fa5473" providerId="LiveId" clId="{47EA5C47-FFD6-49D6-8880-D010D129CA85}" dt="2026-04-12T12:58:51.001" v="41" actId="26606"/>
          <ac:picMkLst>
            <pc:docMk/>
            <pc:sldMk cId="1868245487" sldId="268"/>
            <ac:picMk id="4" creationId="{A9956E2B-63B8-81E8-98C5-97893351370F}"/>
          </ac:picMkLst>
        </pc:picChg>
      </pc:sldChg>
      <pc:sldChg chg="addSp delSp modSp mod setBg">
        <pc:chgData name="David Butler" userId="1d4169bac4fa5473" providerId="LiveId" clId="{47EA5C47-FFD6-49D6-8880-D010D129CA85}" dt="2026-04-12T12:59:17.226" v="44" actId="26606"/>
        <pc:sldMkLst>
          <pc:docMk/>
          <pc:sldMk cId="563739887" sldId="269"/>
        </pc:sldMkLst>
        <pc:grpChg chg="del">
          <ac:chgData name="David Butler" userId="1d4169bac4fa5473" providerId="LiveId" clId="{47EA5C47-FFD6-49D6-8880-D010D129CA85}" dt="2026-04-12T12:58:55.177" v="42" actId="478"/>
          <ac:grpSpMkLst>
            <pc:docMk/>
            <pc:sldMk cId="563739887" sldId="269"/>
            <ac:grpSpMk id="6" creationId="{36664DD9-9077-9188-647F-EA41F21109BF}"/>
          </ac:grpSpMkLst>
        </pc:grpChg>
        <pc:picChg chg="add mod">
          <ac:chgData name="David Butler" userId="1d4169bac4fa5473" providerId="LiveId" clId="{47EA5C47-FFD6-49D6-8880-D010D129CA85}" dt="2026-04-12T12:59:17.226" v="44" actId="26606"/>
          <ac:picMkLst>
            <pc:docMk/>
            <pc:sldMk cId="563739887" sldId="269"/>
            <ac:picMk id="4" creationId="{87328BAA-F019-9419-9D2E-E3C43EEB21C8}"/>
          </ac:picMkLst>
        </pc:picChg>
      </pc:sldChg>
      <pc:sldChg chg="addSp delSp modSp mod setBg">
        <pc:chgData name="David Butler" userId="1d4169bac4fa5473" providerId="LiveId" clId="{47EA5C47-FFD6-49D6-8880-D010D129CA85}" dt="2026-04-12T12:59:47.128" v="47" actId="26606"/>
        <pc:sldMkLst>
          <pc:docMk/>
          <pc:sldMk cId="379198849" sldId="270"/>
        </pc:sldMkLst>
        <pc:picChg chg="del">
          <ac:chgData name="David Butler" userId="1d4169bac4fa5473" providerId="LiveId" clId="{47EA5C47-FFD6-49D6-8880-D010D129CA85}" dt="2026-04-12T12:59:23.506" v="45" actId="478"/>
          <ac:picMkLst>
            <pc:docMk/>
            <pc:sldMk cId="379198849" sldId="270"/>
            <ac:picMk id="3" creationId="{31022286-4EE6-AE04-CA47-3E9909549FF2}"/>
          </ac:picMkLst>
        </pc:picChg>
        <pc:picChg chg="add mod">
          <ac:chgData name="David Butler" userId="1d4169bac4fa5473" providerId="LiveId" clId="{47EA5C47-FFD6-49D6-8880-D010D129CA85}" dt="2026-04-12T12:59:47.128" v="47" actId="26606"/>
          <ac:picMkLst>
            <pc:docMk/>
            <pc:sldMk cId="379198849" sldId="270"/>
            <ac:picMk id="4" creationId="{0EC17640-365E-876B-AD48-1F217FAD3B9D}"/>
          </ac:picMkLst>
        </pc:picChg>
      </pc:sldChg>
      <pc:sldChg chg="addSp delSp modSp mod">
        <pc:chgData name="David Butler" userId="1d4169bac4fa5473" providerId="LiveId" clId="{47EA5C47-FFD6-49D6-8880-D010D129CA85}" dt="2026-04-12T12:56:05.987" v="37" actId="1076"/>
        <pc:sldMkLst>
          <pc:docMk/>
          <pc:sldMk cId="1621247927" sldId="276"/>
        </pc:sldMkLst>
        <pc:spChg chg="mod">
          <ac:chgData name="David Butler" userId="1d4169bac4fa5473" providerId="LiveId" clId="{47EA5C47-FFD6-49D6-8880-D010D129CA85}" dt="2026-04-12T12:55:02.505" v="25" actId="1076"/>
          <ac:spMkLst>
            <pc:docMk/>
            <pc:sldMk cId="1621247927" sldId="276"/>
            <ac:spMk id="2" creationId="{A0337B97-1AC1-DAC1-57B5-265BFDC2EB4A}"/>
          </ac:spMkLst>
        </pc:spChg>
        <pc:spChg chg="mod">
          <ac:chgData name="David Butler" userId="1d4169bac4fa5473" providerId="LiveId" clId="{47EA5C47-FFD6-49D6-8880-D010D129CA85}" dt="2026-04-12T12:55:25.157" v="29" actId="1076"/>
          <ac:spMkLst>
            <pc:docMk/>
            <pc:sldMk cId="1621247927" sldId="276"/>
            <ac:spMk id="4" creationId="{F317B20F-6681-8E83-6A29-588C3630FC3B}"/>
          </ac:spMkLst>
        </pc:spChg>
        <pc:spChg chg="mod">
          <ac:chgData name="David Butler" userId="1d4169bac4fa5473" providerId="LiveId" clId="{47EA5C47-FFD6-49D6-8880-D010D129CA85}" dt="2026-04-12T12:55:19.927" v="28" actId="1076"/>
          <ac:spMkLst>
            <pc:docMk/>
            <pc:sldMk cId="1621247927" sldId="276"/>
            <ac:spMk id="5" creationId="{3C629282-C323-1E06-AAFB-389A36F4B4D5}"/>
          </ac:spMkLst>
        </pc:spChg>
        <pc:spChg chg="mod">
          <ac:chgData name="David Butler" userId="1d4169bac4fa5473" providerId="LiveId" clId="{47EA5C47-FFD6-49D6-8880-D010D129CA85}" dt="2026-04-12T12:55:42.487" v="32" actId="1076"/>
          <ac:spMkLst>
            <pc:docMk/>
            <pc:sldMk cId="1621247927" sldId="276"/>
            <ac:spMk id="6" creationId="{EF7AE4F8-E2B9-EC49-9670-E9E945DC1DC9}"/>
          </ac:spMkLst>
        </pc:spChg>
        <pc:spChg chg="mod">
          <ac:chgData name="David Butler" userId="1d4169bac4fa5473" providerId="LiveId" clId="{47EA5C47-FFD6-49D6-8880-D010D129CA85}" dt="2026-04-12T12:55:28.546" v="30" actId="1076"/>
          <ac:spMkLst>
            <pc:docMk/>
            <pc:sldMk cId="1621247927" sldId="276"/>
            <ac:spMk id="10" creationId="{67B79B69-11FF-8D2C-027E-896E9CE0022A}"/>
          </ac:spMkLst>
        </pc:spChg>
        <pc:spChg chg="mod">
          <ac:chgData name="David Butler" userId="1d4169bac4fa5473" providerId="LiveId" clId="{47EA5C47-FFD6-49D6-8880-D010D129CA85}" dt="2026-04-12T12:55:34.777" v="31" actId="1076"/>
          <ac:spMkLst>
            <pc:docMk/>
            <pc:sldMk cId="1621247927" sldId="276"/>
            <ac:spMk id="12" creationId="{ADC89CCD-F5D0-172E-3A0E-8BB4A5FF0E26}"/>
          </ac:spMkLst>
        </pc:spChg>
        <pc:spChg chg="mod">
          <ac:chgData name="David Butler" userId="1d4169bac4fa5473" providerId="LiveId" clId="{47EA5C47-FFD6-49D6-8880-D010D129CA85}" dt="2026-04-12T12:55:15.041" v="27" actId="1076"/>
          <ac:spMkLst>
            <pc:docMk/>
            <pc:sldMk cId="1621247927" sldId="276"/>
            <ac:spMk id="13" creationId="{DC7D7541-541B-8E20-4AF4-2C7744FB0635}"/>
          </ac:spMkLst>
        </pc:spChg>
        <pc:spChg chg="mod">
          <ac:chgData name="David Butler" userId="1d4169bac4fa5473" providerId="LiveId" clId="{47EA5C47-FFD6-49D6-8880-D010D129CA85}" dt="2026-04-12T12:55:46.673" v="33" actId="1076"/>
          <ac:spMkLst>
            <pc:docMk/>
            <pc:sldMk cId="1621247927" sldId="276"/>
            <ac:spMk id="14" creationId="{577FB0C9-B1B3-56F9-9AE7-9C5EFF5001D0}"/>
          </ac:spMkLst>
        </pc:spChg>
        <pc:spChg chg="mod">
          <ac:chgData name="David Butler" userId="1d4169bac4fa5473" providerId="LiveId" clId="{47EA5C47-FFD6-49D6-8880-D010D129CA85}" dt="2026-04-12T12:56:01.956" v="36" actId="1076"/>
          <ac:spMkLst>
            <pc:docMk/>
            <pc:sldMk cId="1621247927" sldId="276"/>
            <ac:spMk id="15" creationId="{DE54DA47-FBCA-F213-BF78-7F00CAFAD8D7}"/>
          </ac:spMkLst>
        </pc:spChg>
        <pc:spChg chg="mod">
          <ac:chgData name="David Butler" userId="1d4169bac4fa5473" providerId="LiveId" clId="{47EA5C47-FFD6-49D6-8880-D010D129CA85}" dt="2026-04-12T12:55:57.176" v="35" actId="1076"/>
          <ac:spMkLst>
            <pc:docMk/>
            <pc:sldMk cId="1621247927" sldId="276"/>
            <ac:spMk id="16" creationId="{BCBC8750-99BF-87F7-AD91-3642C371A7AA}"/>
          </ac:spMkLst>
        </pc:spChg>
        <pc:spChg chg="mod">
          <ac:chgData name="David Butler" userId="1d4169bac4fa5473" providerId="LiveId" clId="{47EA5C47-FFD6-49D6-8880-D010D129CA85}" dt="2026-04-12T12:55:51.878" v="34" actId="1076"/>
          <ac:spMkLst>
            <pc:docMk/>
            <pc:sldMk cId="1621247927" sldId="276"/>
            <ac:spMk id="17" creationId="{5B5F09DD-A490-64DE-E1AE-88F4CBF8A21E}"/>
          </ac:spMkLst>
        </pc:spChg>
        <pc:spChg chg="mod">
          <ac:chgData name="David Butler" userId="1d4169bac4fa5473" providerId="LiveId" clId="{47EA5C47-FFD6-49D6-8880-D010D129CA85}" dt="2026-04-12T12:56:05.987" v="37" actId="1076"/>
          <ac:spMkLst>
            <pc:docMk/>
            <pc:sldMk cId="1621247927" sldId="276"/>
            <ac:spMk id="18" creationId="{AB40BBAC-BD5D-263A-7D2F-E7CC6CB601DD}"/>
          </ac:spMkLst>
        </pc:spChg>
        <pc:picChg chg="del">
          <ac:chgData name="David Butler" userId="1d4169bac4fa5473" providerId="LiveId" clId="{47EA5C47-FFD6-49D6-8880-D010D129CA85}" dt="2026-04-12T12:53:56.062" v="7" actId="478"/>
          <ac:picMkLst>
            <pc:docMk/>
            <pc:sldMk cId="1621247927" sldId="276"/>
            <ac:picMk id="3" creationId="{824BC77D-3227-59D9-E408-59FA8D27E9F1}"/>
          </ac:picMkLst>
        </pc:picChg>
        <pc:picChg chg="add mod ord">
          <ac:chgData name="David Butler" userId="1d4169bac4fa5473" providerId="LiveId" clId="{47EA5C47-FFD6-49D6-8880-D010D129CA85}" dt="2026-04-12T12:54:53.567" v="24" actId="1076"/>
          <ac:picMkLst>
            <pc:docMk/>
            <pc:sldMk cId="1621247927" sldId="276"/>
            <ac:picMk id="8" creationId="{26CEB457-1490-6845-565A-746BF8FDC2E4}"/>
          </ac:picMkLst>
        </pc:picChg>
      </pc:sldChg>
      <pc:sldChg chg="add del">
        <pc:chgData name="David Butler" userId="1d4169bac4fa5473" providerId="LiveId" clId="{47EA5C47-FFD6-49D6-8880-D010D129CA85}" dt="2026-04-12T12:56:15.197" v="38" actId="47"/>
        <pc:sldMkLst>
          <pc:docMk/>
          <pc:sldMk cId="821669752" sldId="27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4/12/2026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4/12/2026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4/12/2026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4/12/2026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ree Pizza Cheese photo and picture">
            <a:extLst>
              <a:ext uri="{FF2B5EF4-FFF2-40B4-BE49-F238E27FC236}">
                <a16:creationId xmlns:a16="http://schemas.microsoft.com/office/drawing/2014/main" id="{0B3C7951-DAF1-4953-C69E-A8631C20D7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1" b="14301"/>
          <a:stretch>
            <a:fillRect/>
          </a:stretch>
        </p:blipFill>
        <p:spPr bwMode="auto">
          <a:xfrm>
            <a:off x="421382" y="0"/>
            <a:ext cx="3809578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589D932-DBB4-AE34-D2F7-54F8E16B31CC}"/>
              </a:ext>
            </a:extLst>
          </p:cNvPr>
          <p:cNvSpPr txBox="1"/>
          <p:nvPr/>
        </p:nvSpPr>
        <p:spPr>
          <a:xfrm>
            <a:off x="-36512" y="-99392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1</a:t>
            </a:r>
          </a:p>
        </p:txBody>
      </p:sp>
      <p:pic>
        <p:nvPicPr>
          <p:cNvPr id="1028" name="Picture 4" descr="Free Shawarma Food photo and picture">
            <a:extLst>
              <a:ext uri="{FF2B5EF4-FFF2-40B4-BE49-F238E27FC236}">
                <a16:creationId xmlns:a16="http://schemas.microsoft.com/office/drawing/2014/main" id="{9055EB85-4A5C-79BD-AFEF-C82C6B9B5F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6" t="17394"/>
          <a:stretch>
            <a:fillRect/>
          </a:stretch>
        </p:blipFill>
        <p:spPr bwMode="auto">
          <a:xfrm>
            <a:off x="5551786" y="-9840"/>
            <a:ext cx="3064038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5980C9C-236D-AA81-0BA1-B4E1FBF54D1C}"/>
              </a:ext>
            </a:extLst>
          </p:cNvPr>
          <p:cNvSpPr txBox="1"/>
          <p:nvPr/>
        </p:nvSpPr>
        <p:spPr>
          <a:xfrm>
            <a:off x="5122218" y="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2</a:t>
            </a:r>
          </a:p>
        </p:txBody>
      </p:sp>
      <p:pic>
        <p:nvPicPr>
          <p:cNvPr id="1030" name="Picture 6" descr="Free Fish And Chips Cod And Chips photo and picture">
            <a:extLst>
              <a:ext uri="{FF2B5EF4-FFF2-40B4-BE49-F238E27FC236}">
                <a16:creationId xmlns:a16="http://schemas.microsoft.com/office/drawing/2014/main" id="{269BAC77-DECD-90AA-D0FB-9AD7B4509A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6" t="15748" r="8263" b="22811"/>
          <a:stretch>
            <a:fillRect/>
          </a:stretch>
        </p:blipFill>
        <p:spPr bwMode="auto">
          <a:xfrm>
            <a:off x="636042" y="2159777"/>
            <a:ext cx="4226538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52327CB-963F-2E4F-2944-4975A1B9B538}"/>
              </a:ext>
            </a:extLst>
          </p:cNvPr>
          <p:cNvSpPr txBox="1"/>
          <p:nvPr/>
        </p:nvSpPr>
        <p:spPr>
          <a:xfrm>
            <a:off x="4819842" y="444294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7686E5-7E47-FEBD-8A61-3225E88E3A27}"/>
              </a:ext>
            </a:extLst>
          </p:cNvPr>
          <p:cNvSpPr txBox="1"/>
          <p:nvPr/>
        </p:nvSpPr>
        <p:spPr>
          <a:xfrm>
            <a:off x="5364758" y="2039276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CD6393-F5AB-E60F-EA1C-085EF37A701C}"/>
              </a:ext>
            </a:extLst>
          </p:cNvPr>
          <p:cNvSpPr txBox="1"/>
          <p:nvPr/>
        </p:nvSpPr>
        <p:spPr>
          <a:xfrm>
            <a:off x="203994" y="2009014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3</a:t>
            </a:r>
          </a:p>
        </p:txBody>
      </p:sp>
      <p:pic>
        <p:nvPicPr>
          <p:cNvPr id="1032" name="Picture 8" descr="Free Noodles Food photo and picture">
            <a:extLst>
              <a:ext uri="{FF2B5EF4-FFF2-40B4-BE49-F238E27FC236}">
                <a16:creationId xmlns:a16="http://schemas.microsoft.com/office/drawing/2014/main" id="{9FF28000-E890-5DCD-392D-EDDF245EA5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9" r="7738" b="11151"/>
          <a:stretch>
            <a:fillRect/>
          </a:stretch>
        </p:blipFill>
        <p:spPr bwMode="auto">
          <a:xfrm>
            <a:off x="5914753" y="2147747"/>
            <a:ext cx="2290359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ree English Breakfast Food photo and picture">
            <a:extLst>
              <a:ext uri="{FF2B5EF4-FFF2-40B4-BE49-F238E27FC236}">
                <a16:creationId xmlns:a16="http://schemas.microsoft.com/office/drawing/2014/main" id="{A0841B05-196B-5B01-962F-59B7E9E7F6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8" t="5364" r="15350" b="7451"/>
          <a:stretch>
            <a:fillRect/>
          </a:stretch>
        </p:blipFill>
        <p:spPr bwMode="auto">
          <a:xfrm>
            <a:off x="539552" y="4342943"/>
            <a:ext cx="2920512" cy="247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1C70322-A645-BC6F-60F4-1A2827192B42}"/>
              </a:ext>
            </a:extLst>
          </p:cNvPr>
          <p:cNvSpPr txBox="1"/>
          <p:nvPr/>
        </p:nvSpPr>
        <p:spPr>
          <a:xfrm>
            <a:off x="0" y="4337212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5</a:t>
            </a:r>
          </a:p>
        </p:txBody>
      </p:sp>
      <p:pic>
        <p:nvPicPr>
          <p:cNvPr id="1036" name="Picture 12" descr="cooked rice with green vegetable on white ceramic plate">
            <a:extLst>
              <a:ext uri="{FF2B5EF4-FFF2-40B4-BE49-F238E27FC236}">
                <a16:creationId xmlns:a16="http://schemas.microsoft.com/office/drawing/2014/main" id="{64DB5F2B-0B8C-EA6E-D696-B33CDF2A25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00" r="32507" b="10100"/>
          <a:stretch>
            <a:fillRect/>
          </a:stretch>
        </p:blipFill>
        <p:spPr bwMode="auto">
          <a:xfrm rot="16200000">
            <a:off x="5537933" y="3213907"/>
            <a:ext cx="2603623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2E3842A-69E8-C452-C96F-A068D91211BB}"/>
              </a:ext>
            </a:extLst>
          </p:cNvPr>
          <p:cNvSpPr txBox="1"/>
          <p:nvPr/>
        </p:nvSpPr>
        <p:spPr>
          <a:xfrm>
            <a:off x="4101640" y="4127747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570862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6372A5-DF63-500E-3EB3-359A9C7042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01D4BF-CE6B-98E3-1046-EB9CAD0ABB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13145"/>
            <a:ext cx="9144000" cy="4631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168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C6AE1-CF14-1855-F29D-D06A2A579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9F8969-B6CC-A5F3-7E1E-86754192E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0390"/>
            <a:ext cx="9144000" cy="571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173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F47A44-EE8E-D514-84D3-314638F0C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AFEA23-1679-BAAB-41F9-E698685CB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43" y="2538406"/>
            <a:ext cx="8705914" cy="178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8782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FEEED45-CD09-FC1B-98B6-359FEB52C4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6916"/>
          <a:stretch>
            <a:fillRect/>
          </a:stretch>
        </p:blipFill>
        <p:spPr>
          <a:xfrm>
            <a:off x="-3200" y="21084"/>
            <a:ext cx="9095192" cy="549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666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E38C696-C235-49A2-2517-0F3E857417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268760"/>
            <a:ext cx="9178681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819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5B53A6-07C1-C730-6D0F-864C8FD4B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6CEB457-1490-6845-565A-746BF8FDC2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6" y="1108617"/>
            <a:ext cx="9202322" cy="339309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0337B97-1AC1-DAC1-57B5-265BFDC2EB4A}"/>
              </a:ext>
            </a:extLst>
          </p:cNvPr>
          <p:cNvSpPr txBox="1"/>
          <p:nvPr/>
        </p:nvSpPr>
        <p:spPr>
          <a:xfrm>
            <a:off x="7635331" y="1737338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17B20F-6681-8E83-6A29-588C3630FC3B}"/>
              </a:ext>
            </a:extLst>
          </p:cNvPr>
          <p:cNvSpPr txBox="1"/>
          <p:nvPr/>
        </p:nvSpPr>
        <p:spPr>
          <a:xfrm>
            <a:off x="1374281" y="2363769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629282-C323-1E06-AAFB-389A36F4B4D5}"/>
              </a:ext>
            </a:extLst>
          </p:cNvPr>
          <p:cNvSpPr txBox="1"/>
          <p:nvPr/>
        </p:nvSpPr>
        <p:spPr>
          <a:xfrm>
            <a:off x="611486" y="2371247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7AE4F8-E2B9-EC49-9670-E9E945DC1DC9}"/>
              </a:ext>
            </a:extLst>
          </p:cNvPr>
          <p:cNvSpPr txBox="1"/>
          <p:nvPr/>
        </p:nvSpPr>
        <p:spPr>
          <a:xfrm>
            <a:off x="4147118" y="2924944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B79B69-11FF-8D2C-027E-896E9CE0022A}"/>
              </a:ext>
            </a:extLst>
          </p:cNvPr>
          <p:cNvSpPr txBox="1"/>
          <p:nvPr/>
        </p:nvSpPr>
        <p:spPr>
          <a:xfrm>
            <a:off x="4552818" y="2394067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C89CCD-F5D0-172E-3A0E-8BB4A5FF0E26}"/>
              </a:ext>
            </a:extLst>
          </p:cNvPr>
          <p:cNvSpPr txBox="1"/>
          <p:nvPr/>
        </p:nvSpPr>
        <p:spPr>
          <a:xfrm>
            <a:off x="6224743" y="2363769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7D7541-541B-8E20-4AF4-2C7744FB0635}"/>
              </a:ext>
            </a:extLst>
          </p:cNvPr>
          <p:cNvSpPr txBox="1"/>
          <p:nvPr/>
        </p:nvSpPr>
        <p:spPr>
          <a:xfrm>
            <a:off x="8443160" y="1719282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7FB0C9-B1B3-56F9-9AE7-9C5EFF5001D0}"/>
              </a:ext>
            </a:extLst>
          </p:cNvPr>
          <p:cNvSpPr txBox="1"/>
          <p:nvPr/>
        </p:nvSpPr>
        <p:spPr>
          <a:xfrm>
            <a:off x="4671616" y="2917466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8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54DA47-FBCA-F213-BF78-7F00CAFAD8D7}"/>
              </a:ext>
            </a:extLst>
          </p:cNvPr>
          <p:cNvSpPr txBox="1"/>
          <p:nvPr/>
        </p:nvSpPr>
        <p:spPr>
          <a:xfrm>
            <a:off x="6275585" y="3463776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11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CBC8750-99BF-87F7-AD91-3642C371A7AA}"/>
              </a:ext>
            </a:extLst>
          </p:cNvPr>
          <p:cNvSpPr txBox="1"/>
          <p:nvPr/>
        </p:nvSpPr>
        <p:spPr>
          <a:xfrm>
            <a:off x="2033261" y="3501008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10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B5F09DD-A490-64DE-E1AE-88F4CBF8A21E}"/>
              </a:ext>
            </a:extLst>
          </p:cNvPr>
          <p:cNvSpPr txBox="1"/>
          <p:nvPr/>
        </p:nvSpPr>
        <p:spPr>
          <a:xfrm>
            <a:off x="6800083" y="290422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B40BBAC-BD5D-263A-7D2F-E7CC6CB601DD}"/>
              </a:ext>
            </a:extLst>
          </p:cNvPr>
          <p:cNvSpPr txBox="1"/>
          <p:nvPr/>
        </p:nvSpPr>
        <p:spPr>
          <a:xfrm>
            <a:off x="7564488" y="342900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621247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893A3B-549E-D23D-1821-1C33A68D0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9956E2B-63B8-81E8-98C5-9789335137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842455"/>
            <a:ext cx="8178799" cy="517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245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F17729-DFDC-A4D9-F9FA-745A1AC75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328BAA-F019-9419-9D2E-E3C43EEB2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241172"/>
            <a:ext cx="8178799" cy="437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739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8A586D-C17C-157D-3681-91A2F03264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EC17640-365E-876B-AD48-1F217FAD3B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077595"/>
            <a:ext cx="8178799" cy="4702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98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8C7E12-2B90-174C-DDB7-64ED547302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49585EF-0935-940D-0B7E-58EBA07978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7836"/>
            <a:ext cx="9144000" cy="384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939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1ED2AE-225F-4288-C346-9B95B021A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635B22-5F8E-A2B1-6B05-4B93092530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7529"/>
            <a:ext cx="9144000" cy="3882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839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40984B-24BA-4BBA-A4E5-6BFCF9BCEA33}">
  <ds:schemaRefs>
    <ds:schemaRef ds:uri="http://purl.org/dc/terms/"/>
    <ds:schemaRef ds:uri="http://schemas.openxmlformats.org/package/2006/metadata/core-properties"/>
    <ds:schemaRef ds:uri="7789c14a-a99d-49e3-b17f-cc0aeb526209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schemas.microsoft.com/office/2006/documentManagement/types"/>
    <ds:schemaRef ds:uri="1d7f4318-fbaa-42fb-befc-90ab84d26bd1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4865</TotalTime>
  <Words>19</Words>
  <Application>Microsoft Office PowerPoint</Application>
  <PresentationFormat>On-screen Show (4:3)</PresentationFormat>
  <Paragraphs>19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10</cp:revision>
  <dcterms:created xsi:type="dcterms:W3CDTF">2023-07-12T07:05:28Z</dcterms:created>
  <dcterms:modified xsi:type="dcterms:W3CDTF">2026-04-12T12:59:51Z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