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6" r:id="rId5"/>
    <p:sldId id="267" r:id="rId6"/>
    <p:sldId id="268" r:id="rId7"/>
    <p:sldId id="269" r:id="rId8"/>
    <p:sldId id="270" r:id="rId9"/>
    <p:sldId id="271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564" y="2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76F81770-EB04-40B4-9790-3870BA28C9DC}"/>
    <pc:docChg chg="undo custSel modSld">
      <pc:chgData name="David Butler" userId="1d4169bac4fa5473" providerId="LiveId" clId="{76F81770-EB04-40B4-9790-3870BA28C9DC}" dt="2025-08-05T08:52:00.650" v="4" actId="26606"/>
      <pc:docMkLst>
        <pc:docMk/>
      </pc:docMkLst>
      <pc:sldChg chg="addSp modSp mod">
        <pc:chgData name="David Butler" userId="1d4169bac4fa5473" providerId="LiveId" clId="{76F81770-EB04-40B4-9790-3870BA28C9DC}" dt="2025-08-05T08:52:00.650" v="4" actId="26606"/>
        <pc:sldMkLst>
          <pc:docMk/>
          <pc:sldMk cId="3843701442" sldId="266"/>
        </pc:sldMkLst>
        <pc:picChg chg="mod modCrop">
          <ac:chgData name="David Butler" userId="1d4169bac4fa5473" providerId="LiveId" clId="{76F81770-EB04-40B4-9790-3870BA28C9DC}" dt="2025-08-05T08:52:00.650" v="4" actId="26606"/>
          <ac:picMkLst>
            <pc:docMk/>
            <pc:sldMk cId="3843701442" sldId="266"/>
            <ac:picMk id="3" creationId="{35FC9581-79DD-BBB7-9C4D-3DF92E81F3CB}"/>
          </ac:picMkLst>
        </pc:picChg>
        <pc:picChg chg="add mod">
          <ac:chgData name="David Butler" userId="1d4169bac4fa5473" providerId="LiveId" clId="{76F81770-EB04-40B4-9790-3870BA28C9DC}" dt="2025-08-05T08:52:00.650" v="4" actId="26606"/>
          <ac:picMkLst>
            <pc:docMk/>
            <pc:sldMk cId="3843701442" sldId="266"/>
            <ac:picMk id="4" creationId="{959A5E3B-3985-F42F-BEF9-384120F1C751}"/>
          </ac:picMkLst>
        </pc:picChg>
      </pc:sldChg>
    </pc:docChg>
  </pc:docChgLst>
  <pc:docChgLst>
    <pc:chgData name="David Butler" userId="1d4169bac4fa5473" providerId="LiveId" clId="{94AE063E-8D5A-4CAB-B13C-FF2616D63509}"/>
    <pc:docChg chg="custSel addSld delSld modSld sldOrd">
      <pc:chgData name="David Butler" userId="1d4169bac4fa5473" providerId="LiveId" clId="{94AE063E-8D5A-4CAB-B13C-FF2616D63509}" dt="2025-08-04T07:47:03.352" v="48" actId="1076"/>
      <pc:docMkLst>
        <pc:docMk/>
      </pc:docMkLst>
      <pc:sldChg chg="del">
        <pc:chgData name="David Butler" userId="1d4169bac4fa5473" providerId="LiveId" clId="{94AE063E-8D5A-4CAB-B13C-FF2616D63509}" dt="2025-08-04T07:42:53.261" v="5" actId="47"/>
        <pc:sldMkLst>
          <pc:docMk/>
          <pc:sldMk cId="0" sldId="256"/>
        </pc:sldMkLst>
      </pc:sldChg>
      <pc:sldChg chg="addSp modSp new mod ord setBg">
        <pc:chgData name="David Butler" userId="1d4169bac4fa5473" providerId="LiveId" clId="{94AE063E-8D5A-4CAB-B13C-FF2616D63509}" dt="2025-08-04T07:43:24.941" v="9" actId="14100"/>
        <pc:sldMkLst>
          <pc:docMk/>
          <pc:sldMk cId="3843701442" sldId="266"/>
        </pc:sldMkLst>
        <pc:picChg chg="add mod">
          <ac:chgData name="David Butler" userId="1d4169bac4fa5473" providerId="LiveId" clId="{94AE063E-8D5A-4CAB-B13C-FF2616D63509}" dt="2025-08-04T07:43:24.941" v="9" actId="14100"/>
          <ac:picMkLst>
            <pc:docMk/>
            <pc:sldMk cId="3843701442" sldId="266"/>
            <ac:picMk id="3" creationId="{35FC9581-79DD-BBB7-9C4D-3DF92E81F3CB}"/>
          </ac:picMkLst>
        </pc:picChg>
      </pc:sldChg>
      <pc:sldChg chg="addSp modSp new mod">
        <pc:chgData name="David Butler" userId="1d4169bac4fa5473" providerId="LiveId" clId="{94AE063E-8D5A-4CAB-B13C-FF2616D63509}" dt="2025-08-04T07:44:01.108" v="18" actId="1076"/>
        <pc:sldMkLst>
          <pc:docMk/>
          <pc:sldMk cId="1461697826" sldId="267"/>
        </pc:sldMkLst>
        <pc:picChg chg="add mod">
          <ac:chgData name="David Butler" userId="1d4169bac4fa5473" providerId="LiveId" clId="{94AE063E-8D5A-4CAB-B13C-FF2616D63509}" dt="2025-08-04T07:44:01.108" v="18" actId="1076"/>
          <ac:picMkLst>
            <pc:docMk/>
            <pc:sldMk cId="1461697826" sldId="267"/>
            <ac:picMk id="3" creationId="{A960B68B-7FE7-E059-2E3B-153C94D2EAB7}"/>
          </ac:picMkLst>
        </pc:picChg>
      </pc:sldChg>
      <pc:sldChg chg="addSp modSp add mod setBg">
        <pc:chgData name="David Butler" userId="1d4169bac4fa5473" providerId="LiveId" clId="{94AE063E-8D5A-4CAB-B13C-FF2616D63509}" dt="2025-08-04T07:44:16.326" v="20" actId="26606"/>
        <pc:sldMkLst>
          <pc:docMk/>
          <pc:sldMk cId="2089804269" sldId="268"/>
        </pc:sldMkLst>
        <pc:picChg chg="add mod">
          <ac:chgData name="David Butler" userId="1d4169bac4fa5473" providerId="LiveId" clId="{94AE063E-8D5A-4CAB-B13C-FF2616D63509}" dt="2025-08-04T07:44:16.326" v="20" actId="26606"/>
          <ac:picMkLst>
            <pc:docMk/>
            <pc:sldMk cId="2089804269" sldId="268"/>
            <ac:picMk id="3" creationId="{4595E862-0457-D5CF-6883-C81EDBCA9DC9}"/>
          </ac:picMkLst>
        </pc:picChg>
      </pc:sldChg>
      <pc:sldChg chg="addSp modSp add mod setBg">
        <pc:chgData name="David Butler" userId="1d4169bac4fa5473" providerId="LiveId" clId="{94AE063E-8D5A-4CAB-B13C-FF2616D63509}" dt="2025-08-04T07:44:31.268" v="22" actId="26606"/>
        <pc:sldMkLst>
          <pc:docMk/>
          <pc:sldMk cId="2356413002" sldId="269"/>
        </pc:sldMkLst>
        <pc:picChg chg="add mod">
          <ac:chgData name="David Butler" userId="1d4169bac4fa5473" providerId="LiveId" clId="{94AE063E-8D5A-4CAB-B13C-FF2616D63509}" dt="2025-08-04T07:44:31.268" v="22" actId="26606"/>
          <ac:picMkLst>
            <pc:docMk/>
            <pc:sldMk cId="2356413002" sldId="269"/>
            <ac:picMk id="3" creationId="{73778C77-3347-C1A1-487D-116081422806}"/>
          </ac:picMkLst>
        </pc:picChg>
      </pc:sldChg>
      <pc:sldChg chg="addSp modSp add mod">
        <pc:chgData name="David Butler" userId="1d4169bac4fa5473" providerId="LiveId" clId="{94AE063E-8D5A-4CAB-B13C-FF2616D63509}" dt="2025-08-04T07:47:03.352" v="48" actId="1076"/>
        <pc:sldMkLst>
          <pc:docMk/>
          <pc:sldMk cId="3424920632" sldId="270"/>
        </pc:sldMkLst>
        <pc:picChg chg="add mod modCrop">
          <ac:chgData name="David Butler" userId="1d4169bac4fa5473" providerId="LiveId" clId="{94AE063E-8D5A-4CAB-B13C-FF2616D63509}" dt="2025-08-04T07:45:39.122" v="35" actId="1076"/>
          <ac:picMkLst>
            <pc:docMk/>
            <pc:sldMk cId="3424920632" sldId="270"/>
            <ac:picMk id="3" creationId="{BF5BE7F6-FEF0-8243-7552-19EA3503A710}"/>
          </ac:picMkLst>
        </pc:picChg>
        <pc:picChg chg="add mod">
          <ac:chgData name="David Butler" userId="1d4169bac4fa5473" providerId="LiveId" clId="{94AE063E-8D5A-4CAB-B13C-FF2616D63509}" dt="2025-08-04T07:47:03.352" v="48" actId="1076"/>
          <ac:picMkLst>
            <pc:docMk/>
            <pc:sldMk cId="3424920632" sldId="270"/>
            <ac:picMk id="5" creationId="{4FA73C7A-F4E7-1B66-6234-B8F3D839FBA1}"/>
          </ac:picMkLst>
        </pc:picChg>
        <pc:picChg chg="add mod modCrop">
          <ac:chgData name="David Butler" userId="1d4169bac4fa5473" providerId="LiveId" clId="{94AE063E-8D5A-4CAB-B13C-FF2616D63509}" dt="2025-08-04T07:47:01.862" v="47" actId="1076"/>
          <ac:picMkLst>
            <pc:docMk/>
            <pc:sldMk cId="3424920632" sldId="270"/>
            <ac:picMk id="6" creationId="{FB6CCA42-6A86-CB04-2CA4-FB396694E540}"/>
          </ac:picMkLst>
        </pc:picChg>
      </pc:sldChg>
      <pc:sldChg chg="add">
        <pc:chgData name="David Butler" userId="1d4169bac4fa5473" providerId="LiveId" clId="{94AE063E-8D5A-4CAB-B13C-FF2616D63509}" dt="2025-08-04T07:43:35.028" v="14" actId="2890"/>
        <pc:sldMkLst>
          <pc:docMk/>
          <pc:sldMk cId="2569079570" sldId="271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8/5/2025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8/5/2025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8/5/2025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8/5/2025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5FC9581-79DD-BBB7-9C4D-3DF92E81F3C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42857"/>
          <a:stretch>
            <a:fillRect/>
          </a:stretch>
        </p:blipFill>
        <p:spPr>
          <a:xfrm>
            <a:off x="1043608" y="116632"/>
            <a:ext cx="6970987" cy="374441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59A5E3B-3985-F42F-BEF9-384120F1C7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484" y="3600426"/>
            <a:ext cx="7801032" cy="3257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7014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960B68B-7FE7-E059-2E3B-153C94D2EA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6" y="764704"/>
            <a:ext cx="8818100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6978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68113FE-3926-F29D-100E-FC4C5530B2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595E862-0457-D5CF-6883-C81EDBCA9D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425193"/>
            <a:ext cx="8178799" cy="4007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8042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EBD8182-836C-AABA-B97B-E2C445A7FD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3778C77-3347-C1A1-487D-1160814228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678878"/>
            <a:ext cx="8178799" cy="5500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4130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7E7633-CBBA-08B2-E922-74199699B4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F5BE7F6-FEF0-8243-7552-19EA3503A71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55333"/>
          <a:stretch>
            <a:fillRect/>
          </a:stretch>
        </p:blipFill>
        <p:spPr>
          <a:xfrm>
            <a:off x="251520" y="116632"/>
            <a:ext cx="6830958" cy="241226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FA73C7A-F4E7-1B66-6234-B8F3D839FB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3968" y="2780928"/>
            <a:ext cx="3169946" cy="324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B6CCA42-6A86-CB04-2CA4-FB396694E54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5433" t="43396"/>
          <a:stretch>
            <a:fillRect/>
          </a:stretch>
        </p:blipFill>
        <p:spPr>
          <a:xfrm>
            <a:off x="596345" y="2780928"/>
            <a:ext cx="3298736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9206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1A6739-2968-CA6D-E5DC-B17392A3BC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90795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714668"/>
            <a:ext cx="10210800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Props1.xml><?xml version="1.0" encoding="utf-8"?>
<ds:datastoreItem xmlns:ds="http://schemas.openxmlformats.org/officeDocument/2006/customXml" ds:itemID="{71B5AC0B-CF12-4B56-95BD-186AABDBAE3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4D919EB-36D6-4DBE-A661-E06FFD2B553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F16A25A-1AF5-4651-A0C1-E8FFA1CED0DA}">
  <ds:schemaRefs>
    <ds:schemaRef ds:uri="http://schemas.microsoft.com/office/infopath/2007/PartnerControls"/>
    <ds:schemaRef ds:uri="http://purl.org/dc/terms/"/>
    <ds:schemaRef ds:uri="http://www.w3.org/XML/1998/namespace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7789c14a-a99d-49e3-b17f-cc0aeb526209"/>
    <ds:schemaRef ds:uri="1d7f4318-fbaa-42fb-befc-90ab84d26bd1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2319</TotalTime>
  <Words>0</Words>
  <Application>Microsoft Office PowerPoint</Application>
  <PresentationFormat>On-screen Show (4:3)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8</cp:revision>
  <dcterms:created xsi:type="dcterms:W3CDTF">2023-07-12T07:05:28Z</dcterms:created>
  <dcterms:modified xsi:type="dcterms:W3CDTF">2025-08-05T08:52:00Z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