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97" r:id="rId3"/>
    <p:sldId id="323" r:id="rId4"/>
    <p:sldId id="324" r:id="rId5"/>
    <p:sldId id="325" r:id="rId6"/>
    <p:sldId id="326" r:id="rId7"/>
    <p:sldId id="273" r:id="rId8"/>
    <p:sldId id="298" r:id="rId9"/>
    <p:sldId id="301" r:id="rId10"/>
    <p:sldId id="307" r:id="rId11"/>
    <p:sldId id="308" r:id="rId12"/>
    <p:sldId id="314" r:id="rId13"/>
    <p:sldId id="315" r:id="rId14"/>
    <p:sldId id="319" r:id="rId15"/>
    <p:sldId id="320" r:id="rId16"/>
    <p:sldId id="321" r:id="rId17"/>
    <p:sldId id="32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64CD6F-E07D-4ACA-865E-B0F3B05243CF}" v="1" dt="2025-08-09T09:47:07.5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2164CD6F-E07D-4ACA-865E-B0F3B05243CF}"/>
    <pc:docChg chg="custSel addSld delSld modSld">
      <pc:chgData name="David Butler" userId="1d4169bac4fa5473" providerId="LiveId" clId="{2164CD6F-E07D-4ACA-865E-B0F3B05243CF}" dt="2025-08-09T09:51:13.479" v="228" actId="1076"/>
      <pc:docMkLst>
        <pc:docMk/>
      </pc:docMkLst>
      <pc:sldChg chg="modSp mod">
        <pc:chgData name="David Butler" userId="1d4169bac4fa5473" providerId="LiveId" clId="{2164CD6F-E07D-4ACA-865E-B0F3B05243CF}" dt="2025-08-09T09:47:34.133" v="128" actId="20577"/>
        <pc:sldMkLst>
          <pc:docMk/>
          <pc:sldMk cId="2880101976" sldId="273"/>
        </pc:sldMkLst>
        <pc:spChg chg="mod">
          <ac:chgData name="David Butler" userId="1d4169bac4fa5473" providerId="LiveId" clId="{2164CD6F-E07D-4ACA-865E-B0F3B05243CF}" dt="2025-08-09T09:47:34.133" v="128" actId="20577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2164CD6F-E07D-4ACA-865E-B0F3B05243CF}" dt="2025-08-09T09:45:43.972" v="62" actId="20577"/>
        <pc:sldMkLst>
          <pc:docMk/>
          <pc:sldMk cId="2013782049" sldId="288"/>
        </pc:sldMkLst>
        <pc:spChg chg="mod">
          <ac:chgData name="David Butler" userId="1d4169bac4fa5473" providerId="LiveId" clId="{2164CD6F-E07D-4ACA-865E-B0F3B05243CF}" dt="2025-08-09T09:45:43.972" v="62" actId="20577"/>
          <ac:spMkLst>
            <pc:docMk/>
            <pc:sldMk cId="2013782049" sldId="288"/>
            <ac:spMk id="3" creationId="{DC6DA831-21B9-C86E-F789-377DECB8EB02}"/>
          </ac:spMkLst>
        </pc:spChg>
        <pc:spChg chg="mod">
          <ac:chgData name="David Butler" userId="1d4169bac4fa5473" providerId="LiveId" clId="{2164CD6F-E07D-4ACA-865E-B0F3B05243CF}" dt="2025-08-09T09:45:10.742" v="22" actId="20577"/>
          <ac:spMkLst>
            <pc:docMk/>
            <pc:sldMk cId="2013782049" sldId="288"/>
            <ac:spMk id="5" creationId="{772D8873-4467-9275-C8B5-B875B7D9FCAC}"/>
          </ac:spMkLst>
        </pc:spChg>
      </pc:sldChg>
      <pc:sldChg chg="addSp delSp modSp mod">
        <pc:chgData name="David Butler" userId="1d4169bac4fa5473" providerId="LiveId" clId="{2164CD6F-E07D-4ACA-865E-B0F3B05243CF}" dt="2025-08-09T09:49:27.065" v="193" actId="1076"/>
        <pc:sldMkLst>
          <pc:docMk/>
          <pc:sldMk cId="2181998638" sldId="297"/>
        </pc:sldMkLst>
        <pc:spChg chg="mod">
          <ac:chgData name="David Butler" userId="1d4169bac4fa5473" providerId="LiveId" clId="{2164CD6F-E07D-4ACA-865E-B0F3B05243CF}" dt="2025-08-09T09:49:27.065" v="193" actId="1076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2164CD6F-E07D-4ACA-865E-B0F3B05243CF}" dt="2025-08-09T09:46:58.897" v="106" actId="1076"/>
          <ac:spMkLst>
            <pc:docMk/>
            <pc:sldMk cId="2181998638" sldId="297"/>
            <ac:spMk id="3" creationId="{2EA94AFC-122E-3AEE-EF82-D8C958FB4067}"/>
          </ac:spMkLst>
        </pc:spChg>
        <pc:spChg chg="mod">
          <ac:chgData name="David Butler" userId="1d4169bac4fa5473" providerId="LiveId" clId="{2164CD6F-E07D-4ACA-865E-B0F3B05243CF}" dt="2025-08-09T09:46:19.929" v="86" actId="1076"/>
          <ac:spMkLst>
            <pc:docMk/>
            <pc:sldMk cId="2181998638" sldId="297"/>
            <ac:spMk id="4" creationId="{B358153D-3925-0FFE-53A1-BDD6E6B01ADA}"/>
          </ac:spMkLst>
        </pc:spChg>
        <pc:spChg chg="mod">
          <ac:chgData name="David Butler" userId="1d4169bac4fa5473" providerId="LiveId" clId="{2164CD6F-E07D-4ACA-865E-B0F3B05243CF}" dt="2025-08-09T09:47:01.683" v="107" actId="1076"/>
          <ac:spMkLst>
            <pc:docMk/>
            <pc:sldMk cId="2181998638" sldId="297"/>
            <ac:spMk id="5" creationId="{A64EC744-D98E-5A5A-1AB0-56B9F2413F16}"/>
          </ac:spMkLst>
        </pc:spChg>
        <pc:spChg chg="del mod">
          <ac:chgData name="David Butler" userId="1d4169bac4fa5473" providerId="LiveId" clId="{2164CD6F-E07D-4ACA-865E-B0F3B05243CF}" dt="2025-08-09T09:49:25.002" v="192" actId="478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2164CD6F-E07D-4ACA-865E-B0F3B05243CF}" dt="2025-08-09T09:45:51.616" v="65" actId="20577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2164CD6F-E07D-4ACA-865E-B0F3B05243CF}" dt="2025-08-09T09:46:06.641" v="79" actId="20577"/>
          <ac:spMkLst>
            <pc:docMk/>
            <pc:sldMk cId="2181998638" sldId="297"/>
            <ac:spMk id="8" creationId="{9489B471-C948-CDCA-CE8B-DD5C5631DBB2}"/>
          </ac:spMkLst>
        </pc:spChg>
        <pc:spChg chg="del mod">
          <ac:chgData name="David Butler" userId="1d4169bac4fa5473" providerId="LiveId" clId="{2164CD6F-E07D-4ACA-865E-B0F3B05243CF}" dt="2025-08-09T09:49:21.410" v="191" actId="478"/>
          <ac:spMkLst>
            <pc:docMk/>
            <pc:sldMk cId="2181998638" sldId="297"/>
            <ac:spMk id="9" creationId="{6E96D28B-D28F-6FAC-1AC7-70CB58333A15}"/>
          </ac:spMkLst>
        </pc:spChg>
        <pc:spChg chg="add mod">
          <ac:chgData name="David Butler" userId="1d4169bac4fa5473" providerId="LiveId" clId="{2164CD6F-E07D-4ACA-865E-B0F3B05243CF}" dt="2025-08-09T09:47:26.672" v="118" actId="1076"/>
          <ac:spMkLst>
            <pc:docMk/>
            <pc:sldMk cId="2181998638" sldId="297"/>
            <ac:spMk id="10" creationId="{40E0614B-71EA-7C26-DA18-10CD5D439FB5}"/>
          </ac:spMkLst>
        </pc:spChg>
        <pc:spChg chg="mod">
          <ac:chgData name="David Butler" userId="1d4169bac4fa5473" providerId="LiveId" clId="{2164CD6F-E07D-4ACA-865E-B0F3B05243CF}" dt="2025-08-09T09:47:24.325" v="117" actId="1076"/>
          <ac:spMkLst>
            <pc:docMk/>
            <pc:sldMk cId="2181998638" sldId="297"/>
            <ac:spMk id="11" creationId="{91C4DF7B-A101-3CDC-768F-3BC82CD7024E}"/>
          </ac:spMkLst>
        </pc:spChg>
        <pc:spChg chg="del">
          <ac:chgData name="David Butler" userId="1d4169bac4fa5473" providerId="LiveId" clId="{2164CD6F-E07D-4ACA-865E-B0F3B05243CF}" dt="2025-08-09T09:46:44.243" v="104" actId="478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2164CD6F-E07D-4ACA-865E-B0F3B05243CF}" dt="2025-08-09T09:47:40.468" v="132" actId="14100"/>
        <pc:sldMkLst>
          <pc:docMk/>
          <pc:sldMk cId="2919552327" sldId="298"/>
        </pc:sldMkLst>
        <pc:spChg chg="mod">
          <ac:chgData name="David Butler" userId="1d4169bac4fa5473" providerId="LiveId" clId="{2164CD6F-E07D-4ACA-865E-B0F3B05243CF}" dt="2025-08-09T09:47:40.468" v="132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modSp mod">
        <pc:chgData name="David Butler" userId="1d4169bac4fa5473" providerId="LiveId" clId="{2164CD6F-E07D-4ACA-865E-B0F3B05243CF}" dt="2025-08-09T09:47:46.639" v="135" actId="20577"/>
        <pc:sldMkLst>
          <pc:docMk/>
          <pc:sldMk cId="3547574791" sldId="301"/>
        </pc:sldMkLst>
        <pc:spChg chg="mod">
          <ac:chgData name="David Butler" userId="1d4169bac4fa5473" providerId="LiveId" clId="{2164CD6F-E07D-4ACA-865E-B0F3B05243CF}" dt="2025-08-09T09:47:46.639" v="135" actId="20577"/>
          <ac:spMkLst>
            <pc:docMk/>
            <pc:sldMk cId="3547574791" sldId="301"/>
            <ac:spMk id="2" creationId="{6E2F2B85-76DF-EB4E-C878-DAA8295585ED}"/>
          </ac:spMkLst>
        </pc:spChg>
      </pc:sldChg>
      <pc:sldChg chg="modSp mod">
        <pc:chgData name="David Butler" userId="1d4169bac4fa5473" providerId="LiveId" clId="{2164CD6F-E07D-4ACA-865E-B0F3B05243CF}" dt="2025-08-09T09:47:57.089" v="137" actId="404"/>
        <pc:sldMkLst>
          <pc:docMk/>
          <pc:sldMk cId="3504397623" sldId="307"/>
        </pc:sldMkLst>
        <pc:spChg chg="mod">
          <ac:chgData name="David Butler" userId="1d4169bac4fa5473" providerId="LiveId" clId="{2164CD6F-E07D-4ACA-865E-B0F3B05243CF}" dt="2025-08-09T09:47:57.089" v="137" actId="404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2164CD6F-E07D-4ACA-865E-B0F3B05243CF}" dt="2025-08-09T09:48:16.152" v="145" actId="404"/>
        <pc:sldMkLst>
          <pc:docMk/>
          <pc:sldMk cId="3363079004" sldId="308"/>
        </pc:sldMkLst>
        <pc:spChg chg="mod">
          <ac:chgData name="David Butler" userId="1d4169bac4fa5473" providerId="LiveId" clId="{2164CD6F-E07D-4ACA-865E-B0F3B05243CF}" dt="2025-08-09T09:48:16.152" v="145" actId="404"/>
          <ac:spMkLst>
            <pc:docMk/>
            <pc:sldMk cId="3363079004" sldId="308"/>
            <ac:spMk id="2" creationId="{7ED4CD2A-A62C-1CCB-69B9-0463BDD8AE81}"/>
          </ac:spMkLst>
        </pc:spChg>
      </pc:sldChg>
      <pc:sldChg chg="del">
        <pc:chgData name="David Butler" userId="1d4169bac4fa5473" providerId="LiveId" clId="{2164CD6F-E07D-4ACA-865E-B0F3B05243CF}" dt="2025-08-09T09:47:29.457" v="121" actId="47"/>
        <pc:sldMkLst>
          <pc:docMk/>
          <pc:sldMk cId="4180982119" sldId="309"/>
        </pc:sldMkLst>
      </pc:sldChg>
      <pc:sldChg chg="del">
        <pc:chgData name="David Butler" userId="1d4169bac4fa5473" providerId="LiveId" clId="{2164CD6F-E07D-4ACA-865E-B0F3B05243CF}" dt="2025-08-09T09:47:28.937" v="119" actId="47"/>
        <pc:sldMkLst>
          <pc:docMk/>
          <pc:sldMk cId="2511219215" sldId="310"/>
        </pc:sldMkLst>
      </pc:sldChg>
      <pc:sldChg chg="del">
        <pc:chgData name="David Butler" userId="1d4169bac4fa5473" providerId="LiveId" clId="{2164CD6F-E07D-4ACA-865E-B0F3B05243CF}" dt="2025-08-09T09:47:29.167" v="120" actId="47"/>
        <pc:sldMkLst>
          <pc:docMk/>
          <pc:sldMk cId="2185302381" sldId="311"/>
        </pc:sldMkLst>
      </pc:sldChg>
      <pc:sldChg chg="del">
        <pc:chgData name="David Butler" userId="1d4169bac4fa5473" providerId="LiveId" clId="{2164CD6F-E07D-4ACA-865E-B0F3B05243CF}" dt="2025-08-09T09:47:29.857" v="122" actId="47"/>
        <pc:sldMkLst>
          <pc:docMk/>
          <pc:sldMk cId="3493748104" sldId="312"/>
        </pc:sldMkLst>
      </pc:sldChg>
      <pc:sldChg chg="del">
        <pc:chgData name="David Butler" userId="1d4169bac4fa5473" providerId="LiveId" clId="{2164CD6F-E07D-4ACA-865E-B0F3B05243CF}" dt="2025-08-09T09:47:30.326" v="123" actId="47"/>
        <pc:sldMkLst>
          <pc:docMk/>
          <pc:sldMk cId="1972659679" sldId="313"/>
        </pc:sldMkLst>
      </pc:sldChg>
      <pc:sldChg chg="modSp mod">
        <pc:chgData name="David Butler" userId="1d4169bac4fa5473" providerId="LiveId" clId="{2164CD6F-E07D-4ACA-865E-B0F3B05243CF}" dt="2025-08-09T09:48:23.044" v="149" actId="14100"/>
        <pc:sldMkLst>
          <pc:docMk/>
          <pc:sldMk cId="2795285203" sldId="314"/>
        </pc:sldMkLst>
        <pc:spChg chg="mod">
          <ac:chgData name="David Butler" userId="1d4169bac4fa5473" providerId="LiveId" clId="{2164CD6F-E07D-4ACA-865E-B0F3B05243CF}" dt="2025-08-09T09:48:23.044" v="149" actId="14100"/>
          <ac:spMkLst>
            <pc:docMk/>
            <pc:sldMk cId="2795285203" sldId="314"/>
            <ac:spMk id="2" creationId="{1071381E-6165-E309-6F8E-BCC4AFFCEC7B}"/>
          </ac:spMkLst>
        </pc:spChg>
      </pc:sldChg>
      <pc:sldChg chg="modSp mod">
        <pc:chgData name="David Butler" userId="1d4169bac4fa5473" providerId="LiveId" clId="{2164CD6F-E07D-4ACA-865E-B0F3B05243CF}" dt="2025-08-09T09:48:38.516" v="159" actId="14100"/>
        <pc:sldMkLst>
          <pc:docMk/>
          <pc:sldMk cId="1977580077" sldId="315"/>
        </pc:sldMkLst>
        <pc:spChg chg="mod">
          <ac:chgData name="David Butler" userId="1d4169bac4fa5473" providerId="LiveId" clId="{2164CD6F-E07D-4ACA-865E-B0F3B05243CF}" dt="2025-08-09T09:48:38.516" v="159" actId="14100"/>
          <ac:spMkLst>
            <pc:docMk/>
            <pc:sldMk cId="1977580077" sldId="315"/>
            <ac:spMk id="2" creationId="{72DC831E-D669-4043-4712-3E9826B948C9}"/>
          </ac:spMkLst>
        </pc:spChg>
      </pc:sldChg>
      <pc:sldChg chg="del">
        <pc:chgData name="David Butler" userId="1d4169bac4fa5473" providerId="LiveId" clId="{2164CD6F-E07D-4ACA-865E-B0F3B05243CF}" dt="2025-08-09T09:48:45.808" v="166" actId="47"/>
        <pc:sldMkLst>
          <pc:docMk/>
          <pc:sldMk cId="964662437" sldId="316"/>
        </pc:sldMkLst>
      </pc:sldChg>
      <pc:sldChg chg="del">
        <pc:chgData name="David Butler" userId="1d4169bac4fa5473" providerId="LiveId" clId="{2164CD6F-E07D-4ACA-865E-B0F3B05243CF}" dt="2025-08-09T09:48:45.335" v="165" actId="47"/>
        <pc:sldMkLst>
          <pc:docMk/>
          <pc:sldMk cId="343697637" sldId="317"/>
        </pc:sldMkLst>
      </pc:sldChg>
      <pc:sldChg chg="del">
        <pc:chgData name="David Butler" userId="1d4169bac4fa5473" providerId="LiveId" clId="{2164CD6F-E07D-4ACA-865E-B0F3B05243CF}" dt="2025-08-09T09:48:44.544" v="164" actId="47"/>
        <pc:sldMkLst>
          <pc:docMk/>
          <pc:sldMk cId="4284992504" sldId="318"/>
        </pc:sldMkLst>
      </pc:sldChg>
      <pc:sldChg chg="modSp add mod">
        <pc:chgData name="David Butler" userId="1d4169bac4fa5473" providerId="LiveId" clId="{2164CD6F-E07D-4ACA-865E-B0F3B05243CF}" dt="2025-08-09T09:48:52.282" v="170" actId="20577"/>
        <pc:sldMkLst>
          <pc:docMk/>
          <pc:sldMk cId="658445381" sldId="319"/>
        </pc:sldMkLst>
        <pc:spChg chg="mod">
          <ac:chgData name="David Butler" userId="1d4169bac4fa5473" providerId="LiveId" clId="{2164CD6F-E07D-4ACA-865E-B0F3B05243CF}" dt="2025-08-09T09:48:52.282" v="170" actId="20577"/>
          <ac:spMkLst>
            <pc:docMk/>
            <pc:sldMk cId="658445381" sldId="319"/>
            <ac:spMk id="2" creationId="{6E5A5AF2-7729-AADD-FFBC-129093D79A03}"/>
          </ac:spMkLst>
        </pc:spChg>
      </pc:sldChg>
      <pc:sldChg chg="modSp add mod">
        <pc:chgData name="David Butler" userId="1d4169bac4fa5473" providerId="LiveId" clId="{2164CD6F-E07D-4ACA-865E-B0F3B05243CF}" dt="2025-08-09T09:48:57.841" v="176" actId="20577"/>
        <pc:sldMkLst>
          <pc:docMk/>
          <pc:sldMk cId="2783072714" sldId="320"/>
        </pc:sldMkLst>
        <pc:spChg chg="mod">
          <ac:chgData name="David Butler" userId="1d4169bac4fa5473" providerId="LiveId" clId="{2164CD6F-E07D-4ACA-865E-B0F3B05243CF}" dt="2025-08-09T09:48:57.841" v="176" actId="20577"/>
          <ac:spMkLst>
            <pc:docMk/>
            <pc:sldMk cId="2783072714" sldId="320"/>
            <ac:spMk id="2" creationId="{7103CC0C-A7CF-D6F4-8D06-E3EDF074FD93}"/>
          </ac:spMkLst>
        </pc:spChg>
      </pc:sldChg>
      <pc:sldChg chg="modSp add mod">
        <pc:chgData name="David Butler" userId="1d4169bac4fa5473" providerId="LiveId" clId="{2164CD6F-E07D-4ACA-865E-B0F3B05243CF}" dt="2025-08-09T09:49:07.585" v="182" actId="14100"/>
        <pc:sldMkLst>
          <pc:docMk/>
          <pc:sldMk cId="1649226376" sldId="321"/>
        </pc:sldMkLst>
        <pc:spChg chg="mod">
          <ac:chgData name="David Butler" userId="1d4169bac4fa5473" providerId="LiveId" clId="{2164CD6F-E07D-4ACA-865E-B0F3B05243CF}" dt="2025-08-09T09:49:07.585" v="182" actId="14100"/>
          <ac:spMkLst>
            <pc:docMk/>
            <pc:sldMk cId="1649226376" sldId="321"/>
            <ac:spMk id="2" creationId="{EC76FCEF-82AA-F5DB-83C2-8B4FB8C0056D}"/>
          </ac:spMkLst>
        </pc:spChg>
      </pc:sldChg>
      <pc:sldChg chg="modSp add mod">
        <pc:chgData name="David Butler" userId="1d4169bac4fa5473" providerId="LiveId" clId="{2164CD6F-E07D-4ACA-865E-B0F3B05243CF}" dt="2025-08-09T09:49:13.722" v="186" actId="14100"/>
        <pc:sldMkLst>
          <pc:docMk/>
          <pc:sldMk cId="3020559599" sldId="322"/>
        </pc:sldMkLst>
        <pc:spChg chg="mod">
          <ac:chgData name="David Butler" userId="1d4169bac4fa5473" providerId="LiveId" clId="{2164CD6F-E07D-4ACA-865E-B0F3B05243CF}" dt="2025-08-09T09:49:13.722" v="186" actId="14100"/>
          <ac:spMkLst>
            <pc:docMk/>
            <pc:sldMk cId="3020559599" sldId="322"/>
            <ac:spMk id="2" creationId="{FE6B4F45-624E-EABC-4FB0-9981FFD21C26}"/>
          </ac:spMkLst>
        </pc:spChg>
      </pc:sldChg>
      <pc:sldChg chg="delSp modSp add mod">
        <pc:chgData name="David Butler" userId="1d4169bac4fa5473" providerId="LiveId" clId="{2164CD6F-E07D-4ACA-865E-B0F3B05243CF}" dt="2025-08-09T09:50:17.631" v="210" actId="1076"/>
        <pc:sldMkLst>
          <pc:docMk/>
          <pc:sldMk cId="1242642706" sldId="323"/>
        </pc:sldMkLst>
        <pc:spChg chg="del">
          <ac:chgData name="David Butler" userId="1d4169bac4fa5473" providerId="LiveId" clId="{2164CD6F-E07D-4ACA-865E-B0F3B05243CF}" dt="2025-08-09T09:49:53.507" v="201" actId="478"/>
          <ac:spMkLst>
            <pc:docMk/>
            <pc:sldMk cId="1242642706" sldId="323"/>
            <ac:spMk id="2" creationId="{379A9C1F-73D9-1E74-429A-84DB9595D2B8}"/>
          </ac:spMkLst>
        </pc:spChg>
        <pc:spChg chg="mod">
          <ac:chgData name="David Butler" userId="1d4169bac4fa5473" providerId="LiveId" clId="{2164CD6F-E07D-4ACA-865E-B0F3B05243CF}" dt="2025-08-09T09:50:03.300" v="205" actId="1076"/>
          <ac:spMkLst>
            <pc:docMk/>
            <pc:sldMk cId="1242642706" sldId="323"/>
            <ac:spMk id="3" creationId="{9630DEB6-8155-4A36-942C-1D89491474BF}"/>
          </ac:spMkLst>
        </pc:spChg>
        <pc:spChg chg="mod">
          <ac:chgData name="David Butler" userId="1d4169bac4fa5473" providerId="LiveId" clId="{2164CD6F-E07D-4ACA-865E-B0F3B05243CF}" dt="2025-08-09T09:50:14.576" v="209" actId="1076"/>
          <ac:spMkLst>
            <pc:docMk/>
            <pc:sldMk cId="1242642706" sldId="323"/>
            <ac:spMk id="4" creationId="{E74770AC-D80C-F5FD-8F9B-AC9476E5E0D1}"/>
          </ac:spMkLst>
        </pc:spChg>
        <pc:spChg chg="mod">
          <ac:chgData name="David Butler" userId="1d4169bac4fa5473" providerId="LiveId" clId="{2164CD6F-E07D-4ACA-865E-B0F3B05243CF}" dt="2025-08-09T09:50:05.742" v="206" actId="1076"/>
          <ac:spMkLst>
            <pc:docMk/>
            <pc:sldMk cId="1242642706" sldId="323"/>
            <ac:spMk id="5" creationId="{50B93373-C792-55E2-3DA4-B1D975CF9CF6}"/>
          </ac:spMkLst>
        </pc:spChg>
        <pc:spChg chg="mod">
          <ac:chgData name="David Butler" userId="1d4169bac4fa5473" providerId="LiveId" clId="{2164CD6F-E07D-4ACA-865E-B0F3B05243CF}" dt="2025-08-09T09:50:00.807" v="204" actId="1076"/>
          <ac:spMkLst>
            <pc:docMk/>
            <pc:sldMk cId="1242642706" sldId="323"/>
            <ac:spMk id="7" creationId="{AB61C4EB-DB4E-D816-1544-10B979F0C7FD}"/>
          </ac:spMkLst>
        </pc:spChg>
        <pc:spChg chg="mod">
          <ac:chgData name="David Butler" userId="1d4169bac4fa5473" providerId="LiveId" clId="{2164CD6F-E07D-4ACA-865E-B0F3B05243CF}" dt="2025-08-09T09:49:58.796" v="203" actId="1076"/>
          <ac:spMkLst>
            <pc:docMk/>
            <pc:sldMk cId="1242642706" sldId="323"/>
            <ac:spMk id="8" creationId="{610B7B5E-EB0C-DA33-B7FA-C3731B463883}"/>
          </ac:spMkLst>
        </pc:spChg>
        <pc:spChg chg="mod">
          <ac:chgData name="David Butler" userId="1d4169bac4fa5473" providerId="LiveId" clId="{2164CD6F-E07D-4ACA-865E-B0F3B05243CF}" dt="2025-08-09T09:50:10.595" v="208" actId="14100"/>
          <ac:spMkLst>
            <pc:docMk/>
            <pc:sldMk cId="1242642706" sldId="323"/>
            <ac:spMk id="9" creationId="{F365E025-4BE1-490E-6D3B-0602BFB1EB46}"/>
          </ac:spMkLst>
        </pc:spChg>
        <pc:spChg chg="mod">
          <ac:chgData name="David Butler" userId="1d4169bac4fa5473" providerId="LiveId" clId="{2164CD6F-E07D-4ACA-865E-B0F3B05243CF}" dt="2025-08-09T09:50:17.631" v="210" actId="1076"/>
          <ac:spMkLst>
            <pc:docMk/>
            <pc:sldMk cId="1242642706" sldId="323"/>
            <ac:spMk id="10" creationId="{2C89DCAD-807E-86F9-40CE-687C1751B9F6}"/>
          </ac:spMkLst>
        </pc:spChg>
        <pc:spChg chg="del">
          <ac:chgData name="David Butler" userId="1d4169bac4fa5473" providerId="LiveId" clId="{2164CD6F-E07D-4ACA-865E-B0F3B05243CF}" dt="2025-08-09T09:49:51.756" v="200" actId="478"/>
          <ac:spMkLst>
            <pc:docMk/>
            <pc:sldMk cId="1242642706" sldId="323"/>
            <ac:spMk id="11" creationId="{18CE99FA-EFBE-BCD4-F8C5-DC389654A2D9}"/>
          </ac:spMkLst>
        </pc:spChg>
      </pc:sldChg>
      <pc:sldChg chg="delSp modSp add mod">
        <pc:chgData name="David Butler" userId="1d4169bac4fa5473" providerId="LiveId" clId="{2164CD6F-E07D-4ACA-865E-B0F3B05243CF}" dt="2025-08-09T09:50:48.799" v="220" actId="1076"/>
        <pc:sldMkLst>
          <pc:docMk/>
          <pc:sldMk cId="3368206434" sldId="324"/>
        </pc:sldMkLst>
        <pc:spChg chg="mod">
          <ac:chgData name="David Butler" userId="1d4169bac4fa5473" providerId="LiveId" clId="{2164CD6F-E07D-4ACA-865E-B0F3B05243CF}" dt="2025-08-09T09:50:40.815" v="218" actId="1076"/>
          <ac:spMkLst>
            <pc:docMk/>
            <pc:sldMk cId="3368206434" sldId="324"/>
            <ac:spMk id="2" creationId="{2A839919-A7F6-236B-D7D4-5FC6FA4149CD}"/>
          </ac:spMkLst>
        </pc:spChg>
        <pc:spChg chg="del">
          <ac:chgData name="David Butler" userId="1d4169bac4fa5473" providerId="LiveId" clId="{2164CD6F-E07D-4ACA-865E-B0F3B05243CF}" dt="2025-08-09T09:50:23.765" v="211" actId="478"/>
          <ac:spMkLst>
            <pc:docMk/>
            <pc:sldMk cId="3368206434" sldId="324"/>
            <ac:spMk id="4" creationId="{38139F8B-45EE-1061-2733-F5297C5A3563}"/>
          </ac:spMkLst>
        </pc:spChg>
        <pc:spChg chg="mod">
          <ac:chgData name="David Butler" userId="1d4169bac4fa5473" providerId="LiveId" clId="{2164CD6F-E07D-4ACA-865E-B0F3B05243CF}" dt="2025-08-09T09:50:48.799" v="220" actId="1076"/>
          <ac:spMkLst>
            <pc:docMk/>
            <pc:sldMk cId="3368206434" sldId="324"/>
            <ac:spMk id="5" creationId="{63205E46-0CE7-57B1-6F3D-3AB1E0AB034D}"/>
          </ac:spMkLst>
        </pc:spChg>
        <pc:spChg chg="mod">
          <ac:chgData name="David Butler" userId="1d4169bac4fa5473" providerId="LiveId" clId="{2164CD6F-E07D-4ACA-865E-B0F3B05243CF}" dt="2025-08-09T09:50:34.965" v="216" actId="1076"/>
          <ac:spMkLst>
            <pc:docMk/>
            <pc:sldMk cId="3368206434" sldId="324"/>
            <ac:spMk id="6" creationId="{6F088FF2-A094-8021-FC74-6E20C466F2DB}"/>
          </ac:spMkLst>
        </pc:spChg>
        <pc:spChg chg="mod">
          <ac:chgData name="David Butler" userId="1d4169bac4fa5473" providerId="LiveId" clId="{2164CD6F-E07D-4ACA-865E-B0F3B05243CF}" dt="2025-08-09T09:50:28.181" v="213" actId="1076"/>
          <ac:spMkLst>
            <pc:docMk/>
            <pc:sldMk cId="3368206434" sldId="324"/>
            <ac:spMk id="7" creationId="{C754CA7E-0966-22E2-7022-A62DD8165238}"/>
          </ac:spMkLst>
        </pc:spChg>
        <pc:spChg chg="del">
          <ac:chgData name="David Butler" userId="1d4169bac4fa5473" providerId="LiveId" clId="{2164CD6F-E07D-4ACA-865E-B0F3B05243CF}" dt="2025-08-09T09:50:25.005" v="212" actId="478"/>
          <ac:spMkLst>
            <pc:docMk/>
            <pc:sldMk cId="3368206434" sldId="324"/>
            <ac:spMk id="8" creationId="{827CA1E1-4C71-4B60-C144-F08300591485}"/>
          </ac:spMkLst>
        </pc:spChg>
        <pc:spChg chg="mod">
          <ac:chgData name="David Butler" userId="1d4169bac4fa5473" providerId="LiveId" clId="{2164CD6F-E07D-4ACA-865E-B0F3B05243CF}" dt="2025-08-09T09:50:38.446" v="217" actId="1076"/>
          <ac:spMkLst>
            <pc:docMk/>
            <pc:sldMk cId="3368206434" sldId="324"/>
            <ac:spMk id="9" creationId="{3C9A5997-C016-E0BC-ABB3-9D2BEC751DAF}"/>
          </ac:spMkLst>
        </pc:spChg>
        <pc:spChg chg="mod">
          <ac:chgData name="David Butler" userId="1d4169bac4fa5473" providerId="LiveId" clId="{2164CD6F-E07D-4ACA-865E-B0F3B05243CF}" dt="2025-08-09T09:50:45.164" v="219" actId="1076"/>
          <ac:spMkLst>
            <pc:docMk/>
            <pc:sldMk cId="3368206434" sldId="324"/>
            <ac:spMk id="10" creationId="{86931DEA-4451-9090-2B68-81206F81712B}"/>
          </ac:spMkLst>
        </pc:spChg>
        <pc:spChg chg="mod">
          <ac:chgData name="David Butler" userId="1d4169bac4fa5473" providerId="LiveId" clId="{2164CD6F-E07D-4ACA-865E-B0F3B05243CF}" dt="2025-08-09T09:50:32.516" v="215" actId="1076"/>
          <ac:spMkLst>
            <pc:docMk/>
            <pc:sldMk cId="3368206434" sldId="324"/>
            <ac:spMk id="11" creationId="{07594E43-41C3-4102-7964-5BF6028C2EC7}"/>
          </ac:spMkLst>
        </pc:spChg>
      </pc:sldChg>
      <pc:sldChg chg="delSp modSp add mod">
        <pc:chgData name="David Butler" userId="1d4169bac4fa5473" providerId="LiveId" clId="{2164CD6F-E07D-4ACA-865E-B0F3B05243CF}" dt="2025-08-09T09:51:13.479" v="228" actId="1076"/>
        <pc:sldMkLst>
          <pc:docMk/>
          <pc:sldMk cId="206006951" sldId="325"/>
        </pc:sldMkLst>
        <pc:spChg chg="del">
          <ac:chgData name="David Butler" userId="1d4169bac4fa5473" providerId="LiveId" clId="{2164CD6F-E07D-4ACA-865E-B0F3B05243CF}" dt="2025-08-09T09:50:54.928" v="221" actId="478"/>
          <ac:spMkLst>
            <pc:docMk/>
            <pc:sldMk cId="206006951" sldId="325"/>
            <ac:spMk id="2" creationId="{42A43AAE-A778-FBB3-1A76-C7F496610F21}"/>
          </ac:spMkLst>
        </pc:spChg>
        <pc:spChg chg="mod">
          <ac:chgData name="David Butler" userId="1d4169bac4fa5473" providerId="LiveId" clId="{2164CD6F-E07D-4ACA-865E-B0F3B05243CF}" dt="2025-08-09T09:51:04.549" v="225" actId="1076"/>
          <ac:spMkLst>
            <pc:docMk/>
            <pc:sldMk cId="206006951" sldId="325"/>
            <ac:spMk id="3" creationId="{2DF091C2-BB21-B6F0-821B-66405D9A77CA}"/>
          </ac:spMkLst>
        </pc:spChg>
        <pc:spChg chg="mod">
          <ac:chgData name="David Butler" userId="1d4169bac4fa5473" providerId="LiveId" clId="{2164CD6F-E07D-4ACA-865E-B0F3B05243CF}" dt="2025-08-09T09:51:02.266" v="224" actId="1076"/>
          <ac:spMkLst>
            <pc:docMk/>
            <pc:sldMk cId="206006951" sldId="325"/>
            <ac:spMk id="4" creationId="{0985F575-5739-F3FC-1BEF-2D416EC0F4E9}"/>
          </ac:spMkLst>
        </pc:spChg>
        <pc:spChg chg="del">
          <ac:chgData name="David Butler" userId="1d4169bac4fa5473" providerId="LiveId" clId="{2164CD6F-E07D-4ACA-865E-B0F3B05243CF}" dt="2025-08-09T09:50:57.559" v="222" actId="478"/>
          <ac:spMkLst>
            <pc:docMk/>
            <pc:sldMk cId="206006951" sldId="325"/>
            <ac:spMk id="5" creationId="{BAB0543C-FAF3-3F93-87B8-B9BF02B200B5}"/>
          </ac:spMkLst>
        </pc:spChg>
        <pc:spChg chg="mod">
          <ac:chgData name="David Butler" userId="1d4169bac4fa5473" providerId="LiveId" clId="{2164CD6F-E07D-4ACA-865E-B0F3B05243CF}" dt="2025-08-09T09:51:00.128" v="223" actId="1076"/>
          <ac:spMkLst>
            <pc:docMk/>
            <pc:sldMk cId="206006951" sldId="325"/>
            <ac:spMk id="6" creationId="{BDB55E0D-861A-39F6-EFD9-D25E883DF5C9}"/>
          </ac:spMkLst>
        </pc:spChg>
        <pc:spChg chg="mod">
          <ac:chgData name="David Butler" userId="1d4169bac4fa5473" providerId="LiveId" clId="{2164CD6F-E07D-4ACA-865E-B0F3B05243CF}" dt="2025-08-09T09:51:08.487" v="226" actId="1076"/>
          <ac:spMkLst>
            <pc:docMk/>
            <pc:sldMk cId="206006951" sldId="325"/>
            <ac:spMk id="7" creationId="{FF7A34DB-91B6-4BBE-E049-19EBC7140AA3}"/>
          </ac:spMkLst>
        </pc:spChg>
        <pc:spChg chg="mod">
          <ac:chgData name="David Butler" userId="1d4169bac4fa5473" providerId="LiveId" clId="{2164CD6F-E07D-4ACA-865E-B0F3B05243CF}" dt="2025-08-09T09:51:10.469" v="227" actId="1076"/>
          <ac:spMkLst>
            <pc:docMk/>
            <pc:sldMk cId="206006951" sldId="325"/>
            <ac:spMk id="8" creationId="{8FB852AA-EACC-5536-2D77-E59DCE446CF4}"/>
          </ac:spMkLst>
        </pc:spChg>
        <pc:spChg chg="mod">
          <ac:chgData name="David Butler" userId="1d4169bac4fa5473" providerId="LiveId" clId="{2164CD6F-E07D-4ACA-865E-B0F3B05243CF}" dt="2025-08-09T09:51:13.479" v="228" actId="1076"/>
          <ac:spMkLst>
            <pc:docMk/>
            <pc:sldMk cId="206006951" sldId="325"/>
            <ac:spMk id="9" creationId="{DBC3BE72-A4E4-4F95-BF14-16BE7A325CDA}"/>
          </ac:spMkLst>
        </pc:spChg>
      </pc:sldChg>
      <pc:sldChg chg="delSp modSp add mod">
        <pc:chgData name="David Butler" userId="1d4169bac4fa5473" providerId="LiveId" clId="{2164CD6F-E07D-4ACA-865E-B0F3B05243CF}" dt="2025-08-09T09:49:45.596" v="199" actId="1076"/>
        <pc:sldMkLst>
          <pc:docMk/>
          <pc:sldMk cId="4156168623" sldId="326"/>
        </pc:sldMkLst>
        <pc:spChg chg="mod">
          <ac:chgData name="David Butler" userId="1d4169bac4fa5473" providerId="LiveId" clId="{2164CD6F-E07D-4ACA-865E-B0F3B05243CF}" dt="2025-08-09T09:49:41.153" v="197" actId="1076"/>
          <ac:spMkLst>
            <pc:docMk/>
            <pc:sldMk cId="4156168623" sldId="326"/>
            <ac:spMk id="2" creationId="{6EEF0315-E840-6714-757D-F100E54707BD}"/>
          </ac:spMkLst>
        </pc:spChg>
        <pc:spChg chg="del">
          <ac:chgData name="David Butler" userId="1d4169bac4fa5473" providerId="LiveId" clId="{2164CD6F-E07D-4ACA-865E-B0F3B05243CF}" dt="2025-08-09T09:49:34.699" v="195" actId="478"/>
          <ac:spMkLst>
            <pc:docMk/>
            <pc:sldMk cId="4156168623" sldId="326"/>
            <ac:spMk id="3" creationId="{81A31173-6294-7F38-80A0-2D7B9307C861}"/>
          </ac:spMkLst>
        </pc:spChg>
        <pc:spChg chg="mod">
          <ac:chgData name="David Butler" userId="1d4169bac4fa5473" providerId="LiveId" clId="{2164CD6F-E07D-4ACA-865E-B0F3B05243CF}" dt="2025-08-09T09:49:45.596" v="199" actId="1076"/>
          <ac:spMkLst>
            <pc:docMk/>
            <pc:sldMk cId="4156168623" sldId="326"/>
            <ac:spMk id="4" creationId="{ED72199F-08C7-60C5-0347-F7247874E281}"/>
          </ac:spMkLst>
        </pc:spChg>
        <pc:spChg chg="mod">
          <ac:chgData name="David Butler" userId="1d4169bac4fa5473" providerId="LiveId" clId="{2164CD6F-E07D-4ACA-865E-B0F3B05243CF}" dt="2025-08-09T09:49:37.850" v="196" actId="1076"/>
          <ac:spMkLst>
            <pc:docMk/>
            <pc:sldMk cId="4156168623" sldId="326"/>
            <ac:spMk id="8" creationId="{0D86E25F-2A43-8353-3E28-0D847449C432}"/>
          </ac:spMkLst>
        </pc:spChg>
        <pc:spChg chg="del">
          <ac:chgData name="David Butler" userId="1d4169bac4fa5473" providerId="LiveId" clId="{2164CD6F-E07D-4ACA-865E-B0F3B05243CF}" dt="2025-08-09T09:49:32.794" v="194" actId="478"/>
          <ac:spMkLst>
            <pc:docMk/>
            <pc:sldMk cId="4156168623" sldId="326"/>
            <ac:spMk id="10" creationId="{8E044A28-CB52-B31C-0238-4D877BAB2C87}"/>
          </ac:spMkLst>
        </pc:spChg>
        <pc:spChg chg="mod">
          <ac:chgData name="David Butler" userId="1d4169bac4fa5473" providerId="LiveId" clId="{2164CD6F-E07D-4ACA-865E-B0F3B05243CF}" dt="2025-08-09T09:49:43.374" v="198" actId="1076"/>
          <ac:spMkLst>
            <pc:docMk/>
            <pc:sldMk cId="4156168623" sldId="326"/>
            <ac:spMk id="11" creationId="{8970FDF6-F23E-576E-BEE0-D66FBB36EA39}"/>
          </ac:spMkLst>
        </pc:spChg>
      </pc:sldChg>
    </pc:docChg>
  </pc:docChgLst>
  <pc:docChgLst>
    <pc:chgData name="David Butler" userId="1d4169bac4fa5473" providerId="LiveId" clId="{B99EB357-E9EF-4F00-BA0E-6EBF310DFFD5}"/>
    <pc:docChg chg="custSel delSld modSld">
      <pc:chgData name="David Butler" userId="1d4169bac4fa5473" providerId="LiveId" clId="{B99EB357-E9EF-4F00-BA0E-6EBF310DFFD5}" dt="2025-08-06T14:09:00.074" v="171" actId="20577"/>
      <pc:docMkLst>
        <pc:docMk/>
      </pc:docMkLst>
      <pc:sldChg chg="modSp mod">
        <pc:chgData name="David Butler" userId="1d4169bac4fa5473" providerId="LiveId" clId="{B99EB357-E9EF-4F00-BA0E-6EBF310DFFD5}" dt="2025-08-06T14:08:11.376" v="147" actId="14100"/>
        <pc:sldMkLst>
          <pc:docMk/>
          <pc:sldMk cId="2880101976" sldId="273"/>
        </pc:sldMkLst>
        <pc:spChg chg="mod">
          <ac:chgData name="David Butler" userId="1d4169bac4fa5473" providerId="LiveId" clId="{B99EB357-E9EF-4F00-BA0E-6EBF310DFFD5}" dt="2025-08-06T14:08:11.376" v="14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B99EB357-E9EF-4F00-BA0E-6EBF310DFFD5}" dt="2025-08-06T14:02:47.772" v="0" actId="47"/>
        <pc:sldMkLst>
          <pc:docMk/>
          <pc:sldMk cId="433527640" sldId="284"/>
        </pc:sldMkLst>
      </pc:sldChg>
      <pc:sldChg chg="modSp mod">
        <pc:chgData name="David Butler" userId="1d4169bac4fa5473" providerId="LiveId" clId="{B99EB357-E9EF-4F00-BA0E-6EBF310DFFD5}" dt="2025-08-06T14:03:29.839" v="12" actId="20577"/>
        <pc:sldMkLst>
          <pc:docMk/>
          <pc:sldMk cId="2013782049" sldId="288"/>
        </pc:sldMkLst>
        <pc:spChg chg="mod">
          <ac:chgData name="David Butler" userId="1d4169bac4fa5473" providerId="LiveId" clId="{B99EB357-E9EF-4F00-BA0E-6EBF310DFFD5}" dt="2025-08-06T14:03:22.632" v="3" actId="20577"/>
          <ac:spMkLst>
            <pc:docMk/>
            <pc:sldMk cId="2013782049" sldId="288"/>
            <ac:spMk id="5" creationId="{772D8873-4467-9275-C8B5-B875B7D9FCAC}"/>
          </ac:spMkLst>
        </pc:spChg>
      </pc:sldChg>
      <pc:sldChg chg="modSp mod">
        <pc:chgData name="David Butler" userId="1d4169bac4fa5473" providerId="LiveId" clId="{B99EB357-E9EF-4F00-BA0E-6EBF310DFFD5}" dt="2025-08-06T14:04:03.327" v="31" actId="20577"/>
        <pc:sldMkLst>
          <pc:docMk/>
          <pc:sldMk cId="2181998638" sldId="297"/>
        </pc:sldMkLst>
        <pc:spChg chg="mod">
          <ac:chgData name="David Butler" userId="1d4169bac4fa5473" providerId="LiveId" clId="{B99EB357-E9EF-4F00-BA0E-6EBF310DFFD5}" dt="2025-08-06T14:03:41.699" v="19" actId="20577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B99EB357-E9EF-4F00-BA0E-6EBF310DFFD5}" dt="2025-08-06T14:03:36.089" v="14" actId="14100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B99EB357-E9EF-4F00-BA0E-6EBF310DFFD5}" dt="2025-08-06T14:03:45.098" v="21" actId="14100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B99EB357-E9EF-4F00-BA0E-6EBF310DFFD5}" dt="2025-08-06T14:03:37.998" v="16" actId="20577"/>
          <ac:spMkLst>
            <pc:docMk/>
            <pc:sldMk cId="2181998638" sldId="297"/>
            <ac:spMk id="11" creationId="{91C4DF7B-A101-3CDC-768F-3BC82CD7024E}"/>
          </ac:spMkLst>
        </pc:spChg>
      </pc:sldChg>
      <pc:sldChg chg="modSp mod">
        <pc:chgData name="David Butler" userId="1d4169bac4fa5473" providerId="LiveId" clId="{B99EB357-E9EF-4F00-BA0E-6EBF310DFFD5}" dt="2025-08-06T14:08:15.384" v="149" actId="14100"/>
        <pc:sldMkLst>
          <pc:docMk/>
          <pc:sldMk cId="2919552327" sldId="298"/>
        </pc:sldMkLst>
        <pc:spChg chg="mod">
          <ac:chgData name="David Butler" userId="1d4169bac4fa5473" providerId="LiveId" clId="{B99EB357-E9EF-4F00-BA0E-6EBF310DFFD5}" dt="2025-08-06T14:08:15.384" v="149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modSp mod">
        <pc:chgData name="David Butler" userId="1d4169bac4fa5473" providerId="LiveId" clId="{B99EB357-E9EF-4F00-BA0E-6EBF310DFFD5}" dt="2025-08-06T14:08:19.257" v="151" actId="14100"/>
        <pc:sldMkLst>
          <pc:docMk/>
          <pc:sldMk cId="4238344678" sldId="299"/>
        </pc:sldMkLst>
      </pc:sldChg>
      <pc:sldChg chg="modSp mod">
        <pc:chgData name="David Butler" userId="1d4169bac4fa5473" providerId="LiveId" clId="{B99EB357-E9EF-4F00-BA0E-6EBF310DFFD5}" dt="2025-08-06T14:08:24.264" v="153" actId="14100"/>
        <pc:sldMkLst>
          <pc:docMk/>
          <pc:sldMk cId="75685546" sldId="300"/>
        </pc:sldMkLst>
      </pc:sldChg>
      <pc:sldChg chg="modSp mod">
        <pc:chgData name="David Butler" userId="1d4169bac4fa5473" providerId="LiveId" clId="{B99EB357-E9EF-4F00-BA0E-6EBF310DFFD5}" dt="2025-08-06T14:08:31.308" v="155" actId="14100"/>
        <pc:sldMkLst>
          <pc:docMk/>
          <pc:sldMk cId="3547574791" sldId="301"/>
        </pc:sldMkLst>
        <pc:spChg chg="mod">
          <ac:chgData name="David Butler" userId="1d4169bac4fa5473" providerId="LiveId" clId="{B99EB357-E9EF-4F00-BA0E-6EBF310DFFD5}" dt="2025-08-06T14:08:31.308" v="155" actId="14100"/>
          <ac:spMkLst>
            <pc:docMk/>
            <pc:sldMk cId="3547574791" sldId="301"/>
            <ac:spMk id="2" creationId="{6E2F2B85-76DF-EB4E-C878-DAA8295585ED}"/>
          </ac:spMkLst>
        </pc:spChg>
      </pc:sldChg>
      <pc:sldChg chg="modSp mod">
        <pc:chgData name="David Butler" userId="1d4169bac4fa5473" providerId="LiveId" clId="{B99EB357-E9EF-4F00-BA0E-6EBF310DFFD5}" dt="2025-08-06T14:08:39.645" v="159" actId="14100"/>
        <pc:sldMkLst>
          <pc:docMk/>
          <pc:sldMk cId="673276484" sldId="302"/>
        </pc:sldMkLst>
      </pc:sldChg>
      <pc:sldChg chg="modSp mod">
        <pc:chgData name="David Butler" userId="1d4169bac4fa5473" providerId="LiveId" clId="{B99EB357-E9EF-4F00-BA0E-6EBF310DFFD5}" dt="2025-08-06T14:08:43.630" v="161" actId="14100"/>
        <pc:sldMkLst>
          <pc:docMk/>
          <pc:sldMk cId="1070431877" sldId="303"/>
        </pc:sldMkLst>
      </pc:sldChg>
      <pc:sldChg chg="modSp mod">
        <pc:chgData name="David Butler" userId="1d4169bac4fa5473" providerId="LiveId" clId="{B99EB357-E9EF-4F00-BA0E-6EBF310DFFD5}" dt="2025-08-06T14:08:54.471" v="169" actId="20577"/>
        <pc:sldMkLst>
          <pc:docMk/>
          <pc:sldMk cId="2628924318" sldId="304"/>
        </pc:sldMkLst>
      </pc:sldChg>
      <pc:sldChg chg="modSp mod">
        <pc:chgData name="David Butler" userId="1d4169bac4fa5473" providerId="LiveId" clId="{B99EB357-E9EF-4F00-BA0E-6EBF310DFFD5}" dt="2025-08-06T14:09:00.074" v="171" actId="20577"/>
        <pc:sldMkLst>
          <pc:docMk/>
          <pc:sldMk cId="1603829792" sldId="305"/>
        </pc:sldMkLst>
      </pc:sldChg>
      <pc:sldChg chg="modSp mod">
        <pc:chgData name="David Butler" userId="1d4169bac4fa5473" providerId="LiveId" clId="{B99EB357-E9EF-4F00-BA0E-6EBF310DFFD5}" dt="2025-08-06T14:08:57.600" v="170" actId="20577"/>
        <pc:sldMkLst>
          <pc:docMk/>
          <pc:sldMk cId="3442293303" sldId="306"/>
        </pc:sldMkLst>
      </pc:sldChg>
      <pc:sldChg chg="modSp mod">
        <pc:chgData name="David Butler" userId="1d4169bac4fa5473" providerId="LiveId" clId="{B99EB357-E9EF-4F00-BA0E-6EBF310DFFD5}" dt="2025-08-06T14:08:35.044" v="157" actId="14100"/>
        <pc:sldMkLst>
          <pc:docMk/>
          <pc:sldMk cId="3504397623" sldId="307"/>
        </pc:sldMkLst>
        <pc:spChg chg="mod">
          <ac:chgData name="David Butler" userId="1d4169bac4fa5473" providerId="LiveId" clId="{B99EB357-E9EF-4F00-BA0E-6EBF310DFFD5}" dt="2025-08-06T14:08:35.044" v="157" actId="14100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B99EB357-E9EF-4F00-BA0E-6EBF310DFFD5}" dt="2025-08-06T14:08:51.035" v="165" actId="14100"/>
        <pc:sldMkLst>
          <pc:docMk/>
          <pc:sldMk cId="3363079004" sldId="308"/>
        </pc:sldMkLst>
        <pc:spChg chg="mod">
          <ac:chgData name="David Butler" userId="1d4169bac4fa5473" providerId="LiveId" clId="{B99EB357-E9EF-4F00-BA0E-6EBF310DFFD5}" dt="2025-08-06T14:08:51.035" v="165" actId="14100"/>
          <ac:spMkLst>
            <pc:docMk/>
            <pc:sldMk cId="3363079004" sldId="308"/>
            <ac:spMk id="2" creationId="{7ED4CD2A-A62C-1CCB-69B9-0463BDD8AE81}"/>
          </ac:spMkLst>
        </pc:spChg>
      </pc:sldChg>
      <pc:sldChg chg="delSp modSp mod">
        <pc:chgData name="David Butler" userId="1d4169bac4fa5473" providerId="LiveId" clId="{B99EB357-E9EF-4F00-BA0E-6EBF310DFFD5}" dt="2025-08-06T14:04:55.422" v="50" actId="478"/>
        <pc:sldMkLst>
          <pc:docMk/>
          <pc:sldMk cId="3191117452" sldId="309"/>
        </pc:sldMkLst>
      </pc:sldChg>
      <pc:sldChg chg="modSp mod">
        <pc:chgData name="David Butler" userId="1d4169bac4fa5473" providerId="LiveId" clId="{B99EB357-E9EF-4F00-BA0E-6EBF310DFFD5}" dt="2025-08-06T14:05:33.944" v="74" actId="20577"/>
        <pc:sldMkLst>
          <pc:docMk/>
          <pc:sldMk cId="3885655894" sldId="310"/>
        </pc:sldMkLst>
      </pc:sldChg>
      <pc:sldChg chg="modSp mod">
        <pc:chgData name="David Butler" userId="1d4169bac4fa5473" providerId="LiveId" clId="{B99EB357-E9EF-4F00-BA0E-6EBF310DFFD5}" dt="2025-08-06T14:08:05.514" v="145" actId="14100"/>
        <pc:sldMkLst>
          <pc:docMk/>
          <pc:sldMk cId="496776122" sldId="311"/>
        </pc:sldMkLst>
      </pc:sldChg>
      <pc:sldChg chg="modSp mod">
        <pc:chgData name="David Butler" userId="1d4169bac4fa5473" providerId="LiveId" clId="{B99EB357-E9EF-4F00-BA0E-6EBF310DFFD5}" dt="2025-08-06T14:06:31.783" v="99" actId="1076"/>
        <pc:sldMkLst>
          <pc:docMk/>
          <pc:sldMk cId="523413858" sldId="312"/>
        </pc:sldMkLst>
      </pc:sldChg>
      <pc:sldChg chg="modSp mod">
        <pc:chgData name="David Butler" userId="1d4169bac4fa5473" providerId="LiveId" clId="{B99EB357-E9EF-4F00-BA0E-6EBF310DFFD5}" dt="2025-08-06T14:07:07.511" v="117" actId="1076"/>
        <pc:sldMkLst>
          <pc:docMk/>
          <pc:sldMk cId="932730678" sldId="313"/>
        </pc:sldMkLst>
      </pc:sldChg>
    </pc:docChg>
  </pc:docChgLst>
  <pc:docChgLst>
    <pc:chgData name="David Butler" userId="1d4169bac4fa5473" providerId="LiveId" clId="{0D39BB4F-C572-4594-89B5-72E295FEBBBA}"/>
    <pc:docChg chg="custSel addSld delSld modSld sldOrd">
      <pc:chgData name="David Butler" userId="1d4169bac4fa5473" providerId="LiveId" clId="{0D39BB4F-C572-4594-89B5-72E295FEBBBA}" dt="2025-08-06T14:34:53.752" v="175" actId="20577"/>
      <pc:docMkLst>
        <pc:docMk/>
      </pc:docMkLst>
      <pc:sldChg chg="modSp mod">
        <pc:chgData name="David Butler" userId="1d4169bac4fa5473" providerId="LiveId" clId="{0D39BB4F-C572-4594-89B5-72E295FEBBBA}" dt="2025-08-06T14:33:42.826" v="137" actId="14100"/>
        <pc:sldMkLst>
          <pc:docMk/>
          <pc:sldMk cId="2880101976" sldId="273"/>
        </pc:sldMkLst>
        <pc:spChg chg="mod">
          <ac:chgData name="David Butler" userId="1d4169bac4fa5473" providerId="LiveId" clId="{0D39BB4F-C572-4594-89B5-72E295FEBBBA}" dt="2025-08-06T14:33:42.826" v="13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0D39BB4F-C572-4594-89B5-72E295FEBBBA}" dt="2025-08-06T14:30:42.405" v="63" actId="20577"/>
        <pc:sldMkLst>
          <pc:docMk/>
          <pc:sldMk cId="2013782049" sldId="288"/>
        </pc:sldMkLst>
        <pc:spChg chg="mod">
          <ac:chgData name="David Butler" userId="1d4169bac4fa5473" providerId="LiveId" clId="{0D39BB4F-C572-4594-89B5-72E295FEBBBA}" dt="2025-08-06T14:30:42.405" v="63" actId="20577"/>
          <ac:spMkLst>
            <pc:docMk/>
            <pc:sldMk cId="2013782049" sldId="288"/>
            <ac:spMk id="3" creationId="{DC6DA831-21B9-C86E-F789-377DECB8EB02}"/>
          </ac:spMkLst>
        </pc:spChg>
        <pc:spChg chg="mod">
          <ac:chgData name="David Butler" userId="1d4169bac4fa5473" providerId="LiveId" clId="{0D39BB4F-C572-4594-89B5-72E295FEBBBA}" dt="2025-08-06T14:30:21.293" v="31" actId="20577"/>
          <ac:spMkLst>
            <pc:docMk/>
            <pc:sldMk cId="2013782049" sldId="288"/>
            <ac:spMk id="5" creationId="{772D8873-4467-9275-C8B5-B875B7D9FCAC}"/>
          </ac:spMkLst>
        </pc:spChg>
      </pc:sldChg>
      <pc:sldChg chg="addSp modSp mod">
        <pc:chgData name="David Butler" userId="1d4169bac4fa5473" providerId="LiveId" clId="{0D39BB4F-C572-4594-89B5-72E295FEBBBA}" dt="2025-08-06T14:31:50.989" v="94" actId="1076"/>
        <pc:sldMkLst>
          <pc:docMk/>
          <pc:sldMk cId="2181998638" sldId="297"/>
        </pc:sldMkLst>
        <pc:spChg chg="mod">
          <ac:chgData name="David Butler" userId="1d4169bac4fa5473" providerId="LiveId" clId="{0D39BB4F-C572-4594-89B5-72E295FEBBBA}" dt="2025-08-06T14:30:56.675" v="72" actId="20577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0D39BB4F-C572-4594-89B5-72E295FEBBBA}" dt="2025-08-06T14:31:03.543" v="76" actId="20577"/>
          <ac:spMkLst>
            <pc:docMk/>
            <pc:sldMk cId="2181998638" sldId="297"/>
            <ac:spMk id="3" creationId="{2EA94AFC-122E-3AEE-EF82-D8C958FB4067}"/>
          </ac:spMkLst>
        </pc:spChg>
        <pc:spChg chg="add mod">
          <ac:chgData name="David Butler" userId="1d4169bac4fa5473" providerId="LiveId" clId="{0D39BB4F-C572-4594-89B5-72E295FEBBBA}" dt="2025-08-06T14:31:36.557" v="88" actId="20577"/>
          <ac:spMkLst>
            <pc:docMk/>
            <pc:sldMk cId="2181998638" sldId="297"/>
            <ac:spMk id="4" creationId="{B358153D-3925-0FFE-53A1-BDD6E6B01ADA}"/>
          </ac:spMkLst>
        </pc:spChg>
        <pc:spChg chg="add mod">
          <ac:chgData name="David Butler" userId="1d4169bac4fa5473" providerId="LiveId" clId="{0D39BB4F-C572-4594-89B5-72E295FEBBBA}" dt="2025-08-06T14:31:46.503" v="93" actId="20577"/>
          <ac:spMkLst>
            <pc:docMk/>
            <pc:sldMk cId="2181998638" sldId="297"/>
            <ac:spMk id="5" creationId="{A64EC744-D98E-5A5A-1AB0-56B9F2413F16}"/>
          </ac:spMkLst>
        </pc:spChg>
        <pc:spChg chg="mod">
          <ac:chgData name="David Butler" userId="1d4169bac4fa5473" providerId="LiveId" clId="{0D39BB4F-C572-4594-89B5-72E295FEBBBA}" dt="2025-08-06T14:30:47.802" v="65" actId="20577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0D39BB4F-C572-4594-89B5-72E295FEBBBA}" dt="2025-08-06T14:30:59.132" v="74" actId="20577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0D39BB4F-C572-4594-89B5-72E295FEBBBA}" dt="2025-08-06T14:31:40.170" v="89" actId="1076"/>
          <ac:spMkLst>
            <pc:docMk/>
            <pc:sldMk cId="2181998638" sldId="297"/>
            <ac:spMk id="11" creationId="{91C4DF7B-A101-3CDC-768F-3BC82CD7024E}"/>
          </ac:spMkLst>
        </pc:spChg>
      </pc:sldChg>
      <pc:sldChg chg="modSp mod">
        <pc:chgData name="David Butler" userId="1d4169bac4fa5473" providerId="LiveId" clId="{0D39BB4F-C572-4594-89B5-72E295FEBBBA}" dt="2025-08-06T14:33:46.502" v="138" actId="14100"/>
        <pc:sldMkLst>
          <pc:docMk/>
          <pc:sldMk cId="2919552327" sldId="298"/>
        </pc:sldMkLst>
        <pc:spChg chg="mod">
          <ac:chgData name="David Butler" userId="1d4169bac4fa5473" providerId="LiveId" clId="{0D39BB4F-C572-4594-89B5-72E295FEBBBA}" dt="2025-08-06T14:33:46.502" v="138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del">
        <pc:chgData name="David Butler" userId="1d4169bac4fa5473" providerId="LiveId" clId="{0D39BB4F-C572-4594-89B5-72E295FEBBBA}" dt="2025-08-06T14:33:49.803" v="139" actId="47"/>
        <pc:sldMkLst>
          <pc:docMk/>
          <pc:sldMk cId="4238344678" sldId="299"/>
        </pc:sldMkLst>
      </pc:sldChg>
      <pc:sldChg chg="del">
        <pc:chgData name="David Butler" userId="1d4169bac4fa5473" providerId="LiveId" clId="{0D39BB4F-C572-4594-89B5-72E295FEBBBA}" dt="2025-08-06T14:33:50.515" v="140" actId="47"/>
        <pc:sldMkLst>
          <pc:docMk/>
          <pc:sldMk cId="75685546" sldId="300"/>
        </pc:sldMkLst>
      </pc:sldChg>
      <pc:sldChg chg="modSp mod">
        <pc:chgData name="David Butler" userId="1d4169bac4fa5473" providerId="LiveId" clId="{0D39BB4F-C572-4594-89B5-72E295FEBBBA}" dt="2025-08-06T14:34:24.690" v="159" actId="1076"/>
        <pc:sldMkLst>
          <pc:docMk/>
          <pc:sldMk cId="3547574791" sldId="301"/>
        </pc:sldMkLst>
        <pc:spChg chg="mod">
          <ac:chgData name="David Butler" userId="1d4169bac4fa5473" providerId="LiveId" clId="{0D39BB4F-C572-4594-89B5-72E295FEBBBA}" dt="2025-08-06T14:34:24.690" v="159" actId="1076"/>
          <ac:spMkLst>
            <pc:docMk/>
            <pc:sldMk cId="3547574791" sldId="301"/>
            <ac:spMk id="2" creationId="{6E2F2B85-76DF-EB4E-C878-DAA8295585ED}"/>
          </ac:spMkLst>
        </pc:spChg>
      </pc:sldChg>
      <pc:sldChg chg="del">
        <pc:chgData name="David Butler" userId="1d4169bac4fa5473" providerId="LiveId" clId="{0D39BB4F-C572-4594-89B5-72E295FEBBBA}" dt="2025-08-06T14:33:59.965" v="146" actId="47"/>
        <pc:sldMkLst>
          <pc:docMk/>
          <pc:sldMk cId="673276484" sldId="302"/>
        </pc:sldMkLst>
      </pc:sldChg>
      <pc:sldChg chg="del">
        <pc:chgData name="David Butler" userId="1d4169bac4fa5473" providerId="LiveId" clId="{0D39BB4F-C572-4594-89B5-72E295FEBBBA}" dt="2025-08-06T14:34:00.727" v="147" actId="47"/>
        <pc:sldMkLst>
          <pc:docMk/>
          <pc:sldMk cId="1070431877" sldId="303"/>
        </pc:sldMkLst>
      </pc:sldChg>
      <pc:sldChg chg="modSp mod">
        <pc:chgData name="David Butler" userId="1d4169bac4fa5473" providerId="LiveId" clId="{0D39BB4F-C572-4594-89B5-72E295FEBBBA}" dt="2025-08-06T14:33:57.589" v="145" actId="20577"/>
        <pc:sldMkLst>
          <pc:docMk/>
          <pc:sldMk cId="3504397623" sldId="307"/>
        </pc:sldMkLst>
        <pc:spChg chg="mod">
          <ac:chgData name="David Butler" userId="1d4169bac4fa5473" providerId="LiveId" clId="{0D39BB4F-C572-4594-89B5-72E295FEBBBA}" dt="2025-08-06T14:33:57.589" v="145" actId="20577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0D39BB4F-C572-4594-89B5-72E295FEBBBA}" dt="2025-08-06T14:34:29.812" v="160" actId="403"/>
        <pc:sldMkLst>
          <pc:docMk/>
          <pc:sldMk cId="3363079004" sldId="308"/>
        </pc:sldMkLst>
        <pc:spChg chg="mod">
          <ac:chgData name="David Butler" userId="1d4169bac4fa5473" providerId="LiveId" clId="{0D39BB4F-C572-4594-89B5-72E295FEBBBA}" dt="2025-08-06T14:34:29.812" v="160" actId="403"/>
          <ac:spMkLst>
            <pc:docMk/>
            <pc:sldMk cId="3363079004" sldId="308"/>
            <ac:spMk id="2" creationId="{7ED4CD2A-A62C-1CCB-69B9-0463BDD8AE81}"/>
          </ac:spMkLst>
        </pc:spChg>
      </pc:sldChg>
      <pc:sldChg chg="del">
        <pc:chgData name="David Butler" userId="1d4169bac4fa5473" providerId="LiveId" clId="{0D39BB4F-C572-4594-89B5-72E295FEBBBA}" dt="2025-08-06T14:31:56.110" v="95" actId="47"/>
        <pc:sldMkLst>
          <pc:docMk/>
          <pc:sldMk cId="3424951612" sldId="309"/>
        </pc:sldMkLst>
      </pc:sldChg>
      <pc:sldChg chg="delSp modSp add mod ord">
        <pc:chgData name="David Butler" userId="1d4169bac4fa5473" providerId="LiveId" clId="{0D39BB4F-C572-4594-89B5-72E295FEBBBA}" dt="2025-08-06T14:32:40.083" v="117" actId="1076"/>
        <pc:sldMkLst>
          <pc:docMk/>
          <pc:sldMk cId="4180982119" sldId="309"/>
        </pc:sldMkLst>
      </pc:sldChg>
      <pc:sldChg chg="add">
        <pc:chgData name="David Butler" userId="1d4169bac4fa5473" providerId="LiveId" clId="{0D39BB4F-C572-4594-89B5-72E295FEBBBA}" dt="2025-08-06T14:31:59.451" v="100" actId="2890"/>
        <pc:sldMkLst>
          <pc:docMk/>
          <pc:sldMk cId="2511219215" sldId="310"/>
        </pc:sldMkLst>
      </pc:sldChg>
      <pc:sldChg chg="del">
        <pc:chgData name="David Butler" userId="1d4169bac4fa5473" providerId="LiveId" clId="{0D39BB4F-C572-4594-89B5-72E295FEBBBA}" dt="2025-08-06T14:31:56.554" v="96" actId="47"/>
        <pc:sldMkLst>
          <pc:docMk/>
          <pc:sldMk cId="4050193390" sldId="310"/>
        </pc:sldMkLst>
      </pc:sldChg>
      <pc:sldChg chg="delSp modSp add mod">
        <pc:chgData name="David Butler" userId="1d4169bac4fa5473" providerId="LiveId" clId="{0D39BB4F-C572-4594-89B5-72E295FEBBBA}" dt="2025-08-06T14:33:07.336" v="126" actId="1076"/>
        <pc:sldMkLst>
          <pc:docMk/>
          <pc:sldMk cId="2185302381" sldId="311"/>
        </pc:sldMkLst>
      </pc:sldChg>
      <pc:sldChg chg="del">
        <pc:chgData name="David Butler" userId="1d4169bac4fa5473" providerId="LiveId" clId="{0D39BB4F-C572-4594-89B5-72E295FEBBBA}" dt="2025-08-06T14:31:56.847" v="97" actId="47"/>
        <pc:sldMkLst>
          <pc:docMk/>
          <pc:sldMk cId="3267252149" sldId="311"/>
        </pc:sldMkLst>
      </pc:sldChg>
      <pc:sldChg chg="delSp modSp add mod">
        <pc:chgData name="David Butler" userId="1d4169bac4fa5473" providerId="LiveId" clId="{0D39BB4F-C572-4594-89B5-72E295FEBBBA}" dt="2025-08-06T14:33:22.926" v="130" actId="1076"/>
        <pc:sldMkLst>
          <pc:docMk/>
          <pc:sldMk cId="3493748104" sldId="312"/>
        </pc:sldMkLst>
      </pc:sldChg>
      <pc:sldChg chg="delSp modSp add mod">
        <pc:chgData name="David Butler" userId="1d4169bac4fa5473" providerId="LiveId" clId="{0D39BB4F-C572-4594-89B5-72E295FEBBBA}" dt="2025-08-06T14:32:16.317" v="108" actId="1076"/>
        <pc:sldMkLst>
          <pc:docMk/>
          <pc:sldMk cId="1972659679" sldId="313"/>
        </pc:sldMkLst>
      </pc:sldChg>
      <pc:sldChg chg="del">
        <pc:chgData name="David Butler" userId="1d4169bac4fa5473" providerId="LiveId" clId="{0D39BB4F-C572-4594-89B5-72E295FEBBBA}" dt="2025-08-06T14:31:57.146" v="98" actId="47"/>
        <pc:sldMkLst>
          <pc:docMk/>
          <pc:sldMk cId="3615306805" sldId="313"/>
        </pc:sldMkLst>
      </pc:sldChg>
      <pc:sldChg chg="modSp add mod">
        <pc:chgData name="David Butler" userId="1d4169bac4fa5473" providerId="LiveId" clId="{0D39BB4F-C572-4594-89B5-72E295FEBBBA}" dt="2025-08-06T14:34:36.926" v="164" actId="20577"/>
        <pc:sldMkLst>
          <pc:docMk/>
          <pc:sldMk cId="2795285203" sldId="314"/>
        </pc:sldMkLst>
        <pc:spChg chg="mod">
          <ac:chgData name="David Butler" userId="1d4169bac4fa5473" providerId="LiveId" clId="{0D39BB4F-C572-4594-89B5-72E295FEBBBA}" dt="2025-08-06T14:34:36.926" v="164" actId="20577"/>
          <ac:spMkLst>
            <pc:docMk/>
            <pc:sldMk cId="2795285203" sldId="314"/>
            <ac:spMk id="2" creationId="{1071381E-6165-E309-6F8E-BCC4AFFCEC7B}"/>
          </ac:spMkLst>
        </pc:spChg>
      </pc:sldChg>
      <pc:sldChg chg="modSp add mod">
        <pc:chgData name="David Butler" userId="1d4169bac4fa5473" providerId="LiveId" clId="{0D39BB4F-C572-4594-89B5-72E295FEBBBA}" dt="2025-08-06T14:34:39.942" v="166" actId="20577"/>
        <pc:sldMkLst>
          <pc:docMk/>
          <pc:sldMk cId="1977580077" sldId="315"/>
        </pc:sldMkLst>
        <pc:spChg chg="mod">
          <ac:chgData name="David Butler" userId="1d4169bac4fa5473" providerId="LiveId" clId="{0D39BB4F-C572-4594-89B5-72E295FEBBBA}" dt="2025-08-06T14:34:39.942" v="166" actId="20577"/>
          <ac:spMkLst>
            <pc:docMk/>
            <pc:sldMk cId="1977580077" sldId="315"/>
            <ac:spMk id="2" creationId="{72DC831E-D669-4043-4712-3E9826B948C9}"/>
          </ac:spMkLst>
        </pc:spChg>
      </pc:sldChg>
      <pc:sldChg chg="modSp add mod">
        <pc:chgData name="David Butler" userId="1d4169bac4fa5473" providerId="LiveId" clId="{0D39BB4F-C572-4594-89B5-72E295FEBBBA}" dt="2025-08-06T14:34:44.895" v="169" actId="20577"/>
        <pc:sldMkLst>
          <pc:docMk/>
          <pc:sldMk cId="964662437" sldId="316"/>
        </pc:sldMkLst>
      </pc:sldChg>
      <pc:sldChg chg="modSp add mod">
        <pc:chgData name="David Butler" userId="1d4169bac4fa5473" providerId="LiveId" clId="{0D39BB4F-C572-4594-89B5-72E295FEBBBA}" dt="2025-08-06T14:34:49.761" v="172" actId="20577"/>
        <pc:sldMkLst>
          <pc:docMk/>
          <pc:sldMk cId="343697637" sldId="317"/>
        </pc:sldMkLst>
      </pc:sldChg>
      <pc:sldChg chg="modSp add mod">
        <pc:chgData name="David Butler" userId="1d4169bac4fa5473" providerId="LiveId" clId="{0D39BB4F-C572-4594-89B5-72E295FEBBBA}" dt="2025-08-06T14:34:53.752" v="175" actId="20577"/>
        <pc:sldMkLst>
          <pc:docMk/>
          <pc:sldMk cId="4284992504" sldId="318"/>
        </pc:sldMkLst>
      </pc:sldChg>
    </pc:docChg>
  </pc:docChgLst>
  <pc:docChgLst>
    <pc:chgData name="David Butler" userId="1d4169bac4fa5473" providerId="LiveId" clId="{4814AEAD-FA5D-4941-9901-4C7D2B0B3C54}"/>
    <pc:docChg chg="undo custSel addSld delSld modSld">
      <pc:chgData name="David Butler" userId="1d4169bac4fa5473" providerId="LiveId" clId="{4814AEAD-FA5D-4941-9901-4C7D2B0B3C54}" dt="2025-08-06T14:25:23.359" v="412" actId="47"/>
      <pc:docMkLst>
        <pc:docMk/>
      </pc:docMkLst>
      <pc:sldChg chg="modSp mod">
        <pc:chgData name="David Butler" userId="1d4169bac4fa5473" providerId="LiveId" clId="{4814AEAD-FA5D-4941-9901-4C7D2B0B3C54}" dt="2025-08-06T14:16:41.939" v="207" actId="14100"/>
        <pc:sldMkLst>
          <pc:docMk/>
          <pc:sldMk cId="2880101976" sldId="273"/>
        </pc:sldMkLst>
        <pc:spChg chg="mod">
          <ac:chgData name="David Butler" userId="1d4169bac4fa5473" providerId="LiveId" clId="{4814AEAD-FA5D-4941-9901-4C7D2B0B3C54}" dt="2025-08-06T14:16:41.939" v="20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4814AEAD-FA5D-4941-9901-4C7D2B0B3C54}" dt="2025-08-06T14:13:41.026" v="116" actId="1076"/>
        <pc:sldMkLst>
          <pc:docMk/>
          <pc:sldMk cId="2013782049" sldId="288"/>
        </pc:sldMkLst>
        <pc:spChg chg="add mod">
          <ac:chgData name="David Butler" userId="1d4169bac4fa5473" providerId="LiveId" clId="{4814AEAD-FA5D-4941-9901-4C7D2B0B3C54}" dt="2025-08-06T14:13:41.026" v="116" actId="1076"/>
          <ac:spMkLst>
            <pc:docMk/>
            <pc:sldMk cId="2013782049" sldId="288"/>
            <ac:spMk id="3" creationId="{DC6DA831-21B9-C86E-F789-377DECB8EB02}"/>
          </ac:spMkLst>
        </pc:spChg>
        <pc:spChg chg="mod">
          <ac:chgData name="David Butler" userId="1d4169bac4fa5473" providerId="LiveId" clId="{4814AEAD-FA5D-4941-9901-4C7D2B0B3C54}" dt="2025-08-06T14:12:30.456" v="63" actId="207"/>
          <ac:spMkLst>
            <pc:docMk/>
            <pc:sldMk cId="2013782049" sldId="288"/>
            <ac:spMk id="5" creationId="{772D8873-4467-9275-C8B5-B875B7D9FCAC}"/>
          </ac:spMkLst>
        </pc:spChg>
      </pc:sldChg>
      <pc:sldChg chg="addSp delSp modSp mod">
        <pc:chgData name="David Butler" userId="1d4169bac4fa5473" providerId="LiveId" clId="{4814AEAD-FA5D-4941-9901-4C7D2B0B3C54}" dt="2025-08-06T14:23:01.305" v="373" actId="1076"/>
        <pc:sldMkLst>
          <pc:docMk/>
          <pc:sldMk cId="2181998638" sldId="297"/>
        </pc:sldMkLst>
        <pc:spChg chg="mod">
          <ac:chgData name="David Butler" userId="1d4169bac4fa5473" providerId="LiveId" clId="{4814AEAD-FA5D-4941-9901-4C7D2B0B3C54}" dt="2025-08-06T14:14:48.802" v="150" actId="14100"/>
          <ac:spMkLst>
            <pc:docMk/>
            <pc:sldMk cId="2181998638" sldId="297"/>
            <ac:spMk id="2" creationId="{9233871F-C356-E325-4EF3-914FA26A694B}"/>
          </ac:spMkLst>
        </pc:spChg>
        <pc:spChg chg="add mod">
          <ac:chgData name="David Butler" userId="1d4169bac4fa5473" providerId="LiveId" clId="{4814AEAD-FA5D-4941-9901-4C7D2B0B3C54}" dt="2025-08-06T14:16:17.451" v="193" actId="1076"/>
          <ac:spMkLst>
            <pc:docMk/>
            <pc:sldMk cId="2181998638" sldId="297"/>
            <ac:spMk id="3" creationId="{2EA94AFC-122E-3AEE-EF82-D8C958FB4067}"/>
          </ac:spMkLst>
        </pc:spChg>
        <pc:spChg chg="mod">
          <ac:chgData name="David Butler" userId="1d4169bac4fa5473" providerId="LiveId" clId="{4814AEAD-FA5D-4941-9901-4C7D2B0B3C54}" dt="2025-08-06T14:14:33.064" v="142" actId="404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4814AEAD-FA5D-4941-9901-4C7D2B0B3C54}" dt="2025-08-06T14:22:57.957" v="372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4814AEAD-FA5D-4941-9901-4C7D2B0B3C54}" dt="2025-08-06T14:14:57.944" v="156" actId="1076"/>
          <ac:spMkLst>
            <pc:docMk/>
            <pc:sldMk cId="2181998638" sldId="297"/>
            <ac:spMk id="11" creationId="{91C4DF7B-A101-3CDC-768F-3BC82CD7024E}"/>
          </ac:spMkLst>
        </pc:spChg>
      </pc:sldChg>
      <pc:sldChg chg="modSp mod">
        <pc:chgData name="David Butler" userId="1d4169bac4fa5473" providerId="LiveId" clId="{4814AEAD-FA5D-4941-9901-4C7D2B0B3C54}" dt="2025-08-06T14:16:48.483" v="212" actId="14100"/>
        <pc:sldMkLst>
          <pc:docMk/>
          <pc:sldMk cId="2919552327" sldId="298"/>
        </pc:sldMkLst>
        <pc:spChg chg="mod">
          <ac:chgData name="David Butler" userId="1d4169bac4fa5473" providerId="LiveId" clId="{4814AEAD-FA5D-4941-9901-4C7D2B0B3C54}" dt="2025-08-06T14:16:48.483" v="212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modSp mod">
        <pc:chgData name="David Butler" userId="1d4169bac4fa5473" providerId="LiveId" clId="{4814AEAD-FA5D-4941-9901-4C7D2B0B3C54}" dt="2025-08-06T14:17:36.659" v="252" actId="14100"/>
        <pc:sldMkLst>
          <pc:docMk/>
          <pc:sldMk cId="4238344678" sldId="299"/>
        </pc:sldMkLst>
      </pc:sldChg>
      <pc:sldChg chg="modSp mod">
        <pc:chgData name="David Butler" userId="1d4169bac4fa5473" providerId="LiveId" clId="{4814AEAD-FA5D-4941-9901-4C7D2B0B3C54}" dt="2025-08-06T14:17:26.833" v="250" actId="1076"/>
        <pc:sldMkLst>
          <pc:docMk/>
          <pc:sldMk cId="75685546" sldId="300"/>
        </pc:sldMkLst>
      </pc:sldChg>
      <pc:sldChg chg="modSp mod">
        <pc:chgData name="David Butler" userId="1d4169bac4fa5473" providerId="LiveId" clId="{4814AEAD-FA5D-4941-9901-4C7D2B0B3C54}" dt="2025-08-06T14:19:10.342" v="316" actId="1076"/>
        <pc:sldMkLst>
          <pc:docMk/>
          <pc:sldMk cId="3547574791" sldId="301"/>
        </pc:sldMkLst>
        <pc:spChg chg="mod">
          <ac:chgData name="David Butler" userId="1d4169bac4fa5473" providerId="LiveId" clId="{4814AEAD-FA5D-4941-9901-4C7D2B0B3C54}" dt="2025-08-06T14:19:10.342" v="316" actId="1076"/>
          <ac:spMkLst>
            <pc:docMk/>
            <pc:sldMk cId="3547574791" sldId="301"/>
            <ac:spMk id="2" creationId="{6E2F2B85-76DF-EB4E-C878-DAA8295585ED}"/>
          </ac:spMkLst>
        </pc:spChg>
      </pc:sldChg>
      <pc:sldChg chg="modSp mod">
        <pc:chgData name="David Butler" userId="1d4169bac4fa5473" providerId="LiveId" clId="{4814AEAD-FA5D-4941-9901-4C7D2B0B3C54}" dt="2025-08-06T14:18:53.811" v="310" actId="1076"/>
        <pc:sldMkLst>
          <pc:docMk/>
          <pc:sldMk cId="673276484" sldId="302"/>
        </pc:sldMkLst>
      </pc:sldChg>
      <pc:sldChg chg="modSp mod">
        <pc:chgData name="David Butler" userId="1d4169bac4fa5473" providerId="LiveId" clId="{4814AEAD-FA5D-4941-9901-4C7D2B0B3C54}" dt="2025-08-06T14:20:02.572" v="339" actId="1076"/>
        <pc:sldMkLst>
          <pc:docMk/>
          <pc:sldMk cId="1070431877" sldId="303"/>
        </pc:sldMkLst>
      </pc:sldChg>
      <pc:sldChg chg="del">
        <pc:chgData name="David Butler" userId="1d4169bac4fa5473" providerId="LiveId" clId="{4814AEAD-FA5D-4941-9901-4C7D2B0B3C54}" dt="2025-08-06T14:20:47.710" v="360" actId="47"/>
        <pc:sldMkLst>
          <pc:docMk/>
          <pc:sldMk cId="2628924318" sldId="304"/>
        </pc:sldMkLst>
      </pc:sldChg>
      <pc:sldChg chg="del">
        <pc:chgData name="David Butler" userId="1d4169bac4fa5473" providerId="LiveId" clId="{4814AEAD-FA5D-4941-9901-4C7D2B0B3C54}" dt="2025-08-06T14:20:50.170" v="362" actId="47"/>
        <pc:sldMkLst>
          <pc:docMk/>
          <pc:sldMk cId="1603829792" sldId="305"/>
        </pc:sldMkLst>
      </pc:sldChg>
      <pc:sldChg chg="del">
        <pc:chgData name="David Butler" userId="1d4169bac4fa5473" providerId="LiveId" clId="{4814AEAD-FA5D-4941-9901-4C7D2B0B3C54}" dt="2025-08-06T14:20:49.603" v="361" actId="47"/>
        <pc:sldMkLst>
          <pc:docMk/>
          <pc:sldMk cId="3442293303" sldId="306"/>
        </pc:sldMkLst>
      </pc:sldChg>
      <pc:sldChg chg="modSp mod">
        <pc:chgData name="David Butler" userId="1d4169bac4fa5473" providerId="LiveId" clId="{4814AEAD-FA5D-4941-9901-4C7D2B0B3C54}" dt="2025-08-06T14:18:14.823" v="283" actId="14100"/>
        <pc:sldMkLst>
          <pc:docMk/>
          <pc:sldMk cId="3504397623" sldId="307"/>
        </pc:sldMkLst>
        <pc:spChg chg="mod">
          <ac:chgData name="David Butler" userId="1d4169bac4fa5473" providerId="LiveId" clId="{4814AEAD-FA5D-4941-9901-4C7D2B0B3C54}" dt="2025-08-06T14:18:14.823" v="283" actId="14100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4814AEAD-FA5D-4941-9901-4C7D2B0B3C54}" dt="2025-08-06T14:20:44.157" v="359" actId="1076"/>
        <pc:sldMkLst>
          <pc:docMk/>
          <pc:sldMk cId="3363079004" sldId="308"/>
        </pc:sldMkLst>
        <pc:spChg chg="mod">
          <ac:chgData name="David Butler" userId="1d4169bac4fa5473" providerId="LiveId" clId="{4814AEAD-FA5D-4941-9901-4C7D2B0B3C54}" dt="2025-08-06T14:20:44.157" v="359" actId="1076"/>
          <ac:spMkLst>
            <pc:docMk/>
            <pc:sldMk cId="3363079004" sldId="308"/>
            <ac:spMk id="2" creationId="{7ED4CD2A-A62C-1CCB-69B9-0463BDD8AE81}"/>
          </ac:spMkLst>
        </pc:spChg>
      </pc:sldChg>
      <pc:sldChg chg="del">
        <pc:chgData name="David Butler" userId="1d4169bac4fa5473" providerId="LiveId" clId="{4814AEAD-FA5D-4941-9901-4C7D2B0B3C54}" dt="2025-08-06T14:16:30.899" v="196" actId="47"/>
        <pc:sldMkLst>
          <pc:docMk/>
          <pc:sldMk cId="3191117452" sldId="309"/>
        </pc:sldMkLst>
      </pc:sldChg>
      <pc:sldChg chg="delSp modSp add mod">
        <pc:chgData name="David Butler" userId="1d4169bac4fa5473" providerId="LiveId" clId="{4814AEAD-FA5D-4941-9901-4C7D2B0B3C54}" dt="2025-08-06T14:24:12.265" v="392" actId="1076"/>
        <pc:sldMkLst>
          <pc:docMk/>
          <pc:sldMk cId="3424951612" sldId="309"/>
        </pc:sldMkLst>
      </pc:sldChg>
      <pc:sldChg chg="del">
        <pc:chgData name="David Butler" userId="1d4169bac4fa5473" providerId="LiveId" clId="{4814AEAD-FA5D-4941-9901-4C7D2B0B3C54}" dt="2025-08-06T14:16:31.541" v="197" actId="47"/>
        <pc:sldMkLst>
          <pc:docMk/>
          <pc:sldMk cId="3885655894" sldId="310"/>
        </pc:sldMkLst>
      </pc:sldChg>
      <pc:sldChg chg="delSp modSp add mod">
        <pc:chgData name="David Butler" userId="1d4169bac4fa5473" providerId="LiveId" clId="{4814AEAD-FA5D-4941-9901-4C7D2B0B3C54}" dt="2025-08-06T14:24:43.364" v="400" actId="1076"/>
        <pc:sldMkLst>
          <pc:docMk/>
          <pc:sldMk cId="4050193390" sldId="310"/>
        </pc:sldMkLst>
      </pc:sldChg>
      <pc:sldChg chg="del">
        <pc:chgData name="David Butler" userId="1d4169bac4fa5473" providerId="LiveId" clId="{4814AEAD-FA5D-4941-9901-4C7D2B0B3C54}" dt="2025-08-06T14:16:33.036" v="200" actId="47"/>
        <pc:sldMkLst>
          <pc:docMk/>
          <pc:sldMk cId="496776122" sldId="311"/>
        </pc:sldMkLst>
      </pc:sldChg>
      <pc:sldChg chg="delSp modSp add mod">
        <pc:chgData name="David Butler" userId="1d4169bac4fa5473" providerId="LiveId" clId="{4814AEAD-FA5D-4941-9901-4C7D2B0B3C54}" dt="2025-08-06T14:25:17.168" v="411" actId="1076"/>
        <pc:sldMkLst>
          <pc:docMk/>
          <pc:sldMk cId="3267252149" sldId="311"/>
        </pc:sldMkLst>
      </pc:sldChg>
      <pc:sldChg chg="del">
        <pc:chgData name="David Butler" userId="1d4169bac4fa5473" providerId="LiveId" clId="{4814AEAD-FA5D-4941-9901-4C7D2B0B3C54}" dt="2025-08-06T14:16:31.978" v="198" actId="47"/>
        <pc:sldMkLst>
          <pc:docMk/>
          <pc:sldMk cId="523413858" sldId="312"/>
        </pc:sldMkLst>
      </pc:sldChg>
      <pc:sldChg chg="add del">
        <pc:chgData name="David Butler" userId="1d4169bac4fa5473" providerId="LiveId" clId="{4814AEAD-FA5D-4941-9901-4C7D2B0B3C54}" dt="2025-08-06T14:25:23.359" v="412" actId="47"/>
        <pc:sldMkLst>
          <pc:docMk/>
          <pc:sldMk cId="4170313225" sldId="312"/>
        </pc:sldMkLst>
      </pc:sldChg>
      <pc:sldChg chg="del">
        <pc:chgData name="David Butler" userId="1d4169bac4fa5473" providerId="LiveId" clId="{4814AEAD-FA5D-4941-9901-4C7D2B0B3C54}" dt="2025-08-06T14:16:32.412" v="199" actId="47"/>
        <pc:sldMkLst>
          <pc:docMk/>
          <pc:sldMk cId="932730678" sldId="313"/>
        </pc:sldMkLst>
      </pc:sldChg>
      <pc:sldChg chg="delSp modSp add mod">
        <pc:chgData name="David Butler" userId="1d4169bac4fa5473" providerId="LiveId" clId="{4814AEAD-FA5D-4941-9901-4C7D2B0B3C54}" dt="2025-08-06T14:23:38.202" v="384" actId="1076"/>
        <pc:sldMkLst>
          <pc:docMk/>
          <pc:sldMk cId="3615306805" sldId="313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356C4750-11AB-48E4-9087-7B8E7924FFB6}"/>
    <pc:docChg chg="undo custSel addSld delSld modSld sldOrd">
      <pc:chgData name="David Butler" userId="1d4169bac4fa5473" providerId="LiveId" clId="{356C4750-11AB-48E4-9087-7B8E7924FFB6}" dt="2025-08-06T12:56:28.587" v="253" actId="1076"/>
      <pc:docMkLst>
        <pc:docMk/>
      </pc:docMkLst>
      <pc:sldChg chg="del">
        <pc:chgData name="David Butler" userId="1d4169bac4fa5473" providerId="LiveId" clId="{356C4750-11AB-48E4-9087-7B8E7924FFB6}" dt="2025-08-06T12:52:40.801" v="155" actId="47"/>
        <pc:sldMkLst>
          <pc:docMk/>
          <pc:sldMk cId="382111458" sldId="269"/>
        </pc:sldMkLst>
      </pc:sldChg>
      <pc:sldChg chg="del">
        <pc:chgData name="David Butler" userId="1d4169bac4fa5473" providerId="LiveId" clId="{356C4750-11AB-48E4-9087-7B8E7924FFB6}" dt="2025-08-06T12:52:42.864" v="161" actId="47"/>
        <pc:sldMkLst>
          <pc:docMk/>
          <pc:sldMk cId="600683253" sldId="270"/>
        </pc:sldMkLst>
      </pc:sldChg>
      <pc:sldChg chg="del">
        <pc:chgData name="David Butler" userId="1d4169bac4fa5473" providerId="LiveId" clId="{356C4750-11AB-48E4-9087-7B8E7924FFB6}" dt="2025-08-06T12:52:43.552" v="162" actId="47"/>
        <pc:sldMkLst>
          <pc:docMk/>
          <pc:sldMk cId="1440179092" sldId="271"/>
        </pc:sldMkLst>
      </pc:sldChg>
      <pc:sldChg chg="del">
        <pc:chgData name="David Butler" userId="1d4169bac4fa5473" providerId="LiveId" clId="{356C4750-11AB-48E4-9087-7B8E7924FFB6}" dt="2025-08-06T12:52:44.170" v="163" actId="47"/>
        <pc:sldMkLst>
          <pc:docMk/>
          <pc:sldMk cId="2412835760" sldId="272"/>
        </pc:sldMkLst>
      </pc:sldChg>
      <pc:sldChg chg="modSp mod">
        <pc:chgData name="David Butler" userId="1d4169bac4fa5473" providerId="LiveId" clId="{356C4750-11AB-48E4-9087-7B8E7924FFB6}" dt="2025-08-06T12:52:54.561" v="167" actId="1076"/>
        <pc:sldMkLst>
          <pc:docMk/>
          <pc:sldMk cId="2880101976" sldId="273"/>
        </pc:sldMkLst>
        <pc:spChg chg="mod">
          <ac:chgData name="David Butler" userId="1d4169bac4fa5473" providerId="LiveId" clId="{356C4750-11AB-48E4-9087-7B8E7924FFB6}" dt="2025-08-06T12:52:54.561" v="167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356C4750-11AB-48E4-9087-7B8E7924FFB6}" dt="2025-08-06T12:52:39.430" v="152" actId="47"/>
        <pc:sldMkLst>
          <pc:docMk/>
          <pc:sldMk cId="3929899486" sldId="283"/>
        </pc:sldMkLst>
      </pc:sldChg>
      <pc:sldChg chg="delSp modSp mod">
        <pc:chgData name="David Butler" userId="1d4169bac4fa5473" providerId="LiveId" clId="{356C4750-11AB-48E4-9087-7B8E7924FFB6}" dt="2025-08-06T12:48:54.714" v="49" actId="1076"/>
        <pc:sldMkLst>
          <pc:docMk/>
          <pc:sldMk cId="2013782049" sldId="288"/>
        </pc:sldMkLst>
        <pc:spChg chg="mod">
          <ac:chgData name="David Butler" userId="1d4169bac4fa5473" providerId="LiveId" clId="{356C4750-11AB-48E4-9087-7B8E7924FFB6}" dt="2025-08-06T12:48:29.089" v="42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">
        <pc:chgData name="David Butler" userId="1d4169bac4fa5473" providerId="LiveId" clId="{356C4750-11AB-48E4-9087-7B8E7924FFB6}" dt="2025-08-06T12:52:39.067" v="151" actId="47"/>
        <pc:sldMkLst>
          <pc:docMk/>
          <pc:sldMk cId="3494267729" sldId="289"/>
        </pc:sldMkLst>
      </pc:sldChg>
      <pc:sldChg chg="del">
        <pc:chgData name="David Butler" userId="1d4169bac4fa5473" providerId="LiveId" clId="{356C4750-11AB-48E4-9087-7B8E7924FFB6}" dt="2025-08-06T12:52:39.960" v="153" actId="47"/>
        <pc:sldMkLst>
          <pc:docMk/>
          <pc:sldMk cId="2863046678" sldId="290"/>
        </pc:sldMkLst>
      </pc:sldChg>
      <pc:sldChg chg="del">
        <pc:chgData name="David Butler" userId="1d4169bac4fa5473" providerId="LiveId" clId="{356C4750-11AB-48E4-9087-7B8E7924FFB6}" dt="2025-08-06T12:52:40.351" v="154" actId="47"/>
        <pc:sldMkLst>
          <pc:docMk/>
          <pc:sldMk cId="1401401475" sldId="291"/>
        </pc:sldMkLst>
      </pc:sldChg>
      <pc:sldChg chg="del">
        <pc:chgData name="David Butler" userId="1d4169bac4fa5473" providerId="LiveId" clId="{356C4750-11AB-48E4-9087-7B8E7924FFB6}" dt="2025-08-06T12:52:41.737" v="157" actId="47"/>
        <pc:sldMkLst>
          <pc:docMk/>
          <pc:sldMk cId="2066152977" sldId="292"/>
        </pc:sldMkLst>
      </pc:sldChg>
      <pc:sldChg chg="del">
        <pc:chgData name="David Butler" userId="1d4169bac4fa5473" providerId="LiveId" clId="{356C4750-11AB-48E4-9087-7B8E7924FFB6}" dt="2025-08-06T12:52:42.007" v="158" actId="47"/>
        <pc:sldMkLst>
          <pc:docMk/>
          <pc:sldMk cId="2680864735" sldId="293"/>
        </pc:sldMkLst>
      </pc:sldChg>
      <pc:sldChg chg="del">
        <pc:chgData name="David Butler" userId="1d4169bac4fa5473" providerId="LiveId" clId="{356C4750-11AB-48E4-9087-7B8E7924FFB6}" dt="2025-08-06T12:52:42.356" v="159" actId="47"/>
        <pc:sldMkLst>
          <pc:docMk/>
          <pc:sldMk cId="741386051" sldId="294"/>
        </pc:sldMkLst>
      </pc:sldChg>
      <pc:sldChg chg="del">
        <pc:chgData name="David Butler" userId="1d4169bac4fa5473" providerId="LiveId" clId="{356C4750-11AB-48E4-9087-7B8E7924FFB6}" dt="2025-08-06T12:52:42.601" v="160" actId="47"/>
        <pc:sldMkLst>
          <pc:docMk/>
          <pc:sldMk cId="712021484" sldId="295"/>
        </pc:sldMkLst>
      </pc:sldChg>
      <pc:sldChg chg="del">
        <pc:chgData name="David Butler" userId="1d4169bac4fa5473" providerId="LiveId" clId="{356C4750-11AB-48E4-9087-7B8E7924FFB6}" dt="2025-08-06T12:52:41.497" v="156" actId="47"/>
        <pc:sldMkLst>
          <pc:docMk/>
          <pc:sldMk cId="1236964882" sldId="296"/>
        </pc:sldMkLst>
      </pc:sldChg>
      <pc:sldChg chg="addSp delSp modSp add mod">
        <pc:chgData name="David Butler" userId="1d4169bac4fa5473" providerId="LiveId" clId="{356C4750-11AB-48E4-9087-7B8E7924FFB6}" dt="2025-08-06T12:54:17.421" v="212" actId="1076"/>
        <pc:sldMkLst>
          <pc:docMk/>
          <pc:sldMk cId="2181998638" sldId="297"/>
        </pc:sldMkLst>
        <pc:spChg chg="mod">
          <ac:chgData name="David Butler" userId="1d4169bac4fa5473" providerId="LiveId" clId="{356C4750-11AB-48E4-9087-7B8E7924FFB6}" dt="2025-08-06T12:51:37.558" v="137" actId="1076"/>
          <ac:spMkLst>
            <pc:docMk/>
            <pc:sldMk cId="2181998638" sldId="297"/>
            <ac:spMk id="2" creationId="{9233871F-C356-E325-4EF3-914FA26A694B}"/>
          </ac:spMkLst>
        </pc:spChg>
        <pc:spChg chg="add mod">
          <ac:chgData name="David Butler" userId="1d4169bac4fa5473" providerId="LiveId" clId="{356C4750-11AB-48E4-9087-7B8E7924FFB6}" dt="2025-08-06T12:51:48.144" v="140" actId="207"/>
          <ac:spMkLst>
            <pc:docMk/>
            <pc:sldMk cId="2181998638" sldId="297"/>
            <ac:spMk id="7" creationId="{1D4868FD-867D-5449-C5DB-9A28FF9713EF}"/>
          </ac:spMkLst>
        </pc:spChg>
        <pc:spChg chg="add mod">
          <ac:chgData name="David Butler" userId="1d4169bac4fa5473" providerId="LiveId" clId="{356C4750-11AB-48E4-9087-7B8E7924FFB6}" dt="2025-08-06T12:54:15.298" v="211" actId="1076"/>
          <ac:spMkLst>
            <pc:docMk/>
            <pc:sldMk cId="2181998638" sldId="297"/>
            <ac:spMk id="8" creationId="{9489B471-C948-CDCA-CE8B-DD5C5631DBB2}"/>
          </ac:spMkLst>
        </pc:spChg>
        <pc:spChg chg="add mod">
          <ac:chgData name="David Butler" userId="1d4169bac4fa5473" providerId="LiveId" clId="{356C4750-11AB-48E4-9087-7B8E7924FFB6}" dt="2025-08-06T12:51:42.949" v="139" actId="1076"/>
          <ac:spMkLst>
            <pc:docMk/>
            <pc:sldMk cId="2181998638" sldId="297"/>
            <ac:spMk id="11" creationId="{91C4DF7B-A101-3CDC-768F-3BC82CD7024E}"/>
          </ac:spMkLst>
        </pc:spChg>
      </pc:sldChg>
      <pc:sldChg chg="add del">
        <pc:chgData name="David Butler" userId="1d4169bac4fa5473" providerId="LiveId" clId="{356C4750-11AB-48E4-9087-7B8E7924FFB6}" dt="2025-08-06T12:52:38.078" v="149" actId="47"/>
        <pc:sldMkLst>
          <pc:docMk/>
          <pc:sldMk cId="1144719553" sldId="298"/>
        </pc:sldMkLst>
      </pc:sldChg>
      <pc:sldChg chg="modSp add mod">
        <pc:chgData name="David Butler" userId="1d4169bac4fa5473" providerId="LiveId" clId="{356C4750-11AB-48E4-9087-7B8E7924FFB6}" dt="2025-08-06T12:53:01.393" v="174" actId="20577"/>
        <pc:sldMkLst>
          <pc:docMk/>
          <pc:sldMk cId="2919552327" sldId="298"/>
        </pc:sldMkLst>
        <pc:spChg chg="mod">
          <ac:chgData name="David Butler" userId="1d4169bac4fa5473" providerId="LiveId" clId="{356C4750-11AB-48E4-9087-7B8E7924FFB6}" dt="2025-08-06T12:53:01.393" v="174" actId="20577"/>
          <ac:spMkLst>
            <pc:docMk/>
            <pc:sldMk cId="2919552327" sldId="298"/>
            <ac:spMk id="2" creationId="{0C9375B9-5C18-795D-DD2D-3E0027970B69}"/>
          </ac:spMkLst>
        </pc:spChg>
      </pc:sldChg>
      <pc:sldChg chg="add del">
        <pc:chgData name="David Butler" userId="1d4169bac4fa5473" providerId="LiveId" clId="{356C4750-11AB-48E4-9087-7B8E7924FFB6}" dt="2025-08-06T12:52:38.643" v="150" actId="47"/>
        <pc:sldMkLst>
          <pc:docMk/>
          <pc:sldMk cId="958928169" sldId="299"/>
        </pc:sldMkLst>
      </pc:sldChg>
      <pc:sldChg chg="modSp add mod">
        <pc:chgData name="David Butler" userId="1d4169bac4fa5473" providerId="LiveId" clId="{356C4750-11AB-48E4-9087-7B8E7924FFB6}" dt="2025-08-06T12:53:04.923" v="176" actId="20577"/>
        <pc:sldMkLst>
          <pc:docMk/>
          <pc:sldMk cId="4238344678" sldId="299"/>
        </pc:sldMkLst>
      </pc:sldChg>
      <pc:sldChg chg="modSp add mod">
        <pc:chgData name="David Butler" userId="1d4169bac4fa5473" providerId="LiveId" clId="{356C4750-11AB-48E4-9087-7B8E7924FFB6}" dt="2025-08-06T12:53:08.519" v="178" actId="20577"/>
        <pc:sldMkLst>
          <pc:docMk/>
          <pc:sldMk cId="75685546" sldId="300"/>
        </pc:sldMkLst>
      </pc:sldChg>
      <pc:sldChg chg="modSp add mod">
        <pc:chgData name="David Butler" userId="1d4169bac4fa5473" providerId="LiveId" clId="{356C4750-11AB-48E4-9087-7B8E7924FFB6}" dt="2025-08-06T12:53:11.619" v="180" actId="20577"/>
        <pc:sldMkLst>
          <pc:docMk/>
          <pc:sldMk cId="3547574791" sldId="301"/>
        </pc:sldMkLst>
        <pc:spChg chg="mod">
          <ac:chgData name="David Butler" userId="1d4169bac4fa5473" providerId="LiveId" clId="{356C4750-11AB-48E4-9087-7B8E7924FFB6}" dt="2025-08-06T12:53:11.619" v="180" actId="20577"/>
          <ac:spMkLst>
            <pc:docMk/>
            <pc:sldMk cId="3547574791" sldId="301"/>
            <ac:spMk id="2" creationId="{6E2F2B85-76DF-EB4E-C878-DAA8295585ED}"/>
          </ac:spMkLst>
        </pc:spChg>
      </pc:sldChg>
      <pc:sldChg chg="modSp add mod">
        <pc:chgData name="David Butler" userId="1d4169bac4fa5473" providerId="LiveId" clId="{356C4750-11AB-48E4-9087-7B8E7924FFB6}" dt="2025-08-06T12:53:14.796" v="182" actId="20577"/>
        <pc:sldMkLst>
          <pc:docMk/>
          <pc:sldMk cId="673276484" sldId="302"/>
        </pc:sldMkLst>
      </pc:sldChg>
      <pc:sldChg chg="modSp add mod">
        <pc:chgData name="David Butler" userId="1d4169bac4fa5473" providerId="LiveId" clId="{356C4750-11AB-48E4-9087-7B8E7924FFB6}" dt="2025-08-06T12:53:18.081" v="184" actId="20577"/>
        <pc:sldMkLst>
          <pc:docMk/>
          <pc:sldMk cId="1070431877" sldId="303"/>
        </pc:sldMkLst>
      </pc:sldChg>
      <pc:sldChg chg="modSp add mod">
        <pc:chgData name="David Butler" userId="1d4169bac4fa5473" providerId="LiveId" clId="{356C4750-11AB-48E4-9087-7B8E7924FFB6}" dt="2025-08-06T12:53:36.265" v="193" actId="14100"/>
        <pc:sldMkLst>
          <pc:docMk/>
          <pc:sldMk cId="2628924318" sldId="304"/>
        </pc:sldMkLst>
      </pc:sldChg>
      <pc:sldChg chg="modSp add mod">
        <pc:chgData name="David Butler" userId="1d4169bac4fa5473" providerId="LiveId" clId="{356C4750-11AB-48E4-9087-7B8E7924FFB6}" dt="2025-08-06T12:53:30.938" v="191" actId="20577"/>
        <pc:sldMkLst>
          <pc:docMk/>
          <pc:sldMk cId="1603829792" sldId="305"/>
        </pc:sldMkLst>
      </pc:sldChg>
      <pc:sldChg chg="modSp add mod">
        <pc:chgData name="David Butler" userId="1d4169bac4fa5473" providerId="LiveId" clId="{356C4750-11AB-48E4-9087-7B8E7924FFB6}" dt="2025-08-06T12:53:42.316" v="197" actId="20577"/>
        <pc:sldMkLst>
          <pc:docMk/>
          <pc:sldMk cId="3442293303" sldId="306"/>
        </pc:sldMkLst>
      </pc:sldChg>
      <pc:sldChg chg="modSp add mod">
        <pc:chgData name="David Butler" userId="1d4169bac4fa5473" providerId="LiveId" clId="{356C4750-11AB-48E4-9087-7B8E7924FFB6}" dt="2025-08-06T12:53:46.304" v="200" actId="20577"/>
        <pc:sldMkLst>
          <pc:docMk/>
          <pc:sldMk cId="3504397623" sldId="307"/>
        </pc:sldMkLst>
        <pc:spChg chg="mod">
          <ac:chgData name="David Butler" userId="1d4169bac4fa5473" providerId="LiveId" clId="{356C4750-11AB-48E4-9087-7B8E7924FFB6}" dt="2025-08-06T12:53:46.304" v="200" actId="20577"/>
          <ac:spMkLst>
            <pc:docMk/>
            <pc:sldMk cId="3504397623" sldId="307"/>
            <ac:spMk id="2" creationId="{EBF77322-9636-A777-2628-FE936DCA4180}"/>
          </ac:spMkLst>
        </pc:spChg>
      </pc:sldChg>
      <pc:sldChg chg="modSp add mod">
        <pc:chgData name="David Butler" userId="1d4169bac4fa5473" providerId="LiveId" clId="{356C4750-11AB-48E4-9087-7B8E7924FFB6}" dt="2025-08-06T12:53:55.113" v="204" actId="14100"/>
        <pc:sldMkLst>
          <pc:docMk/>
          <pc:sldMk cId="3363079004" sldId="308"/>
        </pc:sldMkLst>
        <pc:spChg chg="mod">
          <ac:chgData name="David Butler" userId="1d4169bac4fa5473" providerId="LiveId" clId="{356C4750-11AB-48E4-9087-7B8E7924FFB6}" dt="2025-08-06T12:53:55.113" v="204" actId="14100"/>
          <ac:spMkLst>
            <pc:docMk/>
            <pc:sldMk cId="3363079004" sldId="308"/>
            <ac:spMk id="2" creationId="{7ED4CD2A-A62C-1CCB-69B9-0463BDD8AE81}"/>
          </ac:spMkLst>
        </pc:spChg>
      </pc:sldChg>
      <pc:sldChg chg="delSp modSp add mod">
        <pc:chgData name="David Butler" userId="1d4169bac4fa5473" providerId="LiveId" clId="{356C4750-11AB-48E4-9087-7B8E7924FFB6}" dt="2025-08-06T12:54:48.571" v="222" actId="1076"/>
        <pc:sldMkLst>
          <pc:docMk/>
          <pc:sldMk cId="3191117452" sldId="309"/>
        </pc:sldMkLst>
      </pc:sldChg>
      <pc:sldChg chg="delSp add mod ord">
        <pc:chgData name="David Butler" userId="1d4169bac4fa5473" providerId="LiveId" clId="{356C4750-11AB-48E4-9087-7B8E7924FFB6}" dt="2025-08-06T12:55:17.265" v="233"/>
        <pc:sldMkLst>
          <pc:docMk/>
          <pc:sldMk cId="3885655894" sldId="310"/>
        </pc:sldMkLst>
      </pc:sldChg>
      <pc:sldChg chg="delSp modSp add mod ord">
        <pc:chgData name="David Butler" userId="1d4169bac4fa5473" providerId="LiveId" clId="{356C4750-11AB-48E4-9087-7B8E7924FFB6}" dt="2025-08-06T12:55:15.857" v="231"/>
        <pc:sldMkLst>
          <pc:docMk/>
          <pc:sldMk cId="496776122" sldId="311"/>
        </pc:sldMkLst>
      </pc:sldChg>
      <pc:sldChg chg="delSp modSp add mod">
        <pc:chgData name="David Butler" userId="1d4169bac4fa5473" providerId="LiveId" clId="{356C4750-11AB-48E4-9087-7B8E7924FFB6}" dt="2025-08-06T12:55:53.254" v="243" actId="1076"/>
        <pc:sldMkLst>
          <pc:docMk/>
          <pc:sldMk cId="523413858" sldId="312"/>
        </pc:sldMkLst>
      </pc:sldChg>
      <pc:sldChg chg="delSp modSp add mod">
        <pc:chgData name="David Butler" userId="1d4169bac4fa5473" providerId="LiveId" clId="{356C4750-11AB-48E4-9087-7B8E7924FFB6}" dt="2025-08-06T12:56:28.587" v="253" actId="1076"/>
        <pc:sldMkLst>
          <pc:docMk/>
          <pc:sldMk cId="932730678" sldId="31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70224" y="-27747"/>
            <a:ext cx="500977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10p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£1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50p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£20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70p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6DA831-21B9-C86E-F789-377DECB8EB02}"/>
              </a:ext>
            </a:extLst>
          </p:cNvPr>
          <p:cNvSpPr txBox="1"/>
          <p:nvPr/>
        </p:nvSpPr>
        <p:spPr>
          <a:xfrm>
            <a:off x="5733572" y="-133097"/>
            <a:ext cx="500977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£100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£3.50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99p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£9.99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 £1.50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F701D-B861-2E7C-CC76-F514DFDFB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F77322-9636-A777-2628-FE936DCA4180}"/>
              </a:ext>
            </a:extLst>
          </p:cNvPr>
          <p:cNvSpPr txBox="1"/>
          <p:nvPr/>
        </p:nvSpPr>
        <p:spPr>
          <a:xfrm>
            <a:off x="1081741" y="814643"/>
            <a:ext cx="947190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£100</a:t>
            </a:r>
          </a:p>
        </p:txBody>
      </p:sp>
    </p:spTree>
    <p:extLst>
      <p:ext uri="{BB962C8B-B14F-4D97-AF65-F5344CB8AC3E}">
        <p14:creationId xmlns:p14="http://schemas.microsoft.com/office/powerpoint/2010/main" val="3504397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E9876-CA77-1A66-EE8C-0A1C54FA3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D4CD2A-A62C-1CCB-69B9-0463BDD8AE81}"/>
              </a:ext>
            </a:extLst>
          </p:cNvPr>
          <p:cNvSpPr txBox="1"/>
          <p:nvPr/>
        </p:nvSpPr>
        <p:spPr>
          <a:xfrm>
            <a:off x="1739153" y="1238973"/>
            <a:ext cx="851049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£5.50</a:t>
            </a:r>
            <a:endParaRPr lang="en-GB" sz="11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079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BD861-23FC-D361-0404-4A282B7DA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71381E-6165-E309-6F8E-BCC4AFFCEC7B}"/>
              </a:ext>
            </a:extLst>
          </p:cNvPr>
          <p:cNvSpPr txBox="1"/>
          <p:nvPr/>
        </p:nvSpPr>
        <p:spPr>
          <a:xfrm>
            <a:off x="1380565" y="1238973"/>
            <a:ext cx="886908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79p</a:t>
            </a:r>
            <a:endParaRPr lang="en-GB" sz="16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285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B80C-BD68-8479-ED74-4284E024E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DC831E-D669-4043-4712-3E9826B948C9}"/>
              </a:ext>
            </a:extLst>
          </p:cNvPr>
          <p:cNvSpPr txBox="1"/>
          <p:nvPr/>
        </p:nvSpPr>
        <p:spPr>
          <a:xfrm>
            <a:off x="1374588" y="1238973"/>
            <a:ext cx="887506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£6.50</a:t>
            </a:r>
            <a:endParaRPr lang="en-GB" sz="11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580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F951E-A1D2-B534-75AF-184DE2750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5A5AF2-7729-AADD-FFBC-129093D79A03}"/>
              </a:ext>
            </a:extLst>
          </p:cNvPr>
          <p:cNvSpPr txBox="1"/>
          <p:nvPr/>
        </p:nvSpPr>
        <p:spPr>
          <a:xfrm>
            <a:off x="1374588" y="1238973"/>
            <a:ext cx="887506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£9.60</a:t>
            </a:r>
            <a:endParaRPr lang="en-GB" sz="11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445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07775-BCB8-ABA5-324E-58BE7392A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03CC0C-A7CF-D6F4-8D06-E3EDF074FD93}"/>
              </a:ext>
            </a:extLst>
          </p:cNvPr>
          <p:cNvSpPr txBox="1"/>
          <p:nvPr/>
        </p:nvSpPr>
        <p:spPr>
          <a:xfrm>
            <a:off x="1374588" y="1238973"/>
            <a:ext cx="887506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£1.25</a:t>
            </a:r>
            <a:endParaRPr lang="en-GB" sz="11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072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BD74C-AD51-DDC4-DD68-A988197E8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76FCEF-82AA-F5DB-83C2-8B4FB8C0056D}"/>
              </a:ext>
            </a:extLst>
          </p:cNvPr>
          <p:cNvSpPr txBox="1"/>
          <p:nvPr/>
        </p:nvSpPr>
        <p:spPr>
          <a:xfrm>
            <a:off x="561788" y="1238973"/>
            <a:ext cx="968786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£95.50</a:t>
            </a:r>
            <a:endParaRPr lang="en-GB" sz="11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226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20E80-D077-B4A8-8933-19CD7E9D0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6B4F45-624E-EABC-4FB0-9981FFD21C26}"/>
              </a:ext>
            </a:extLst>
          </p:cNvPr>
          <p:cNvSpPr txBox="1"/>
          <p:nvPr/>
        </p:nvSpPr>
        <p:spPr>
          <a:xfrm>
            <a:off x="1374588" y="1238973"/>
            <a:ext cx="10363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£11.50</a:t>
            </a:r>
            <a:endParaRPr lang="en-GB" sz="11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559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23C4D-5A4B-EAB0-E109-BE98FA76A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33871F-C356-E325-4EF3-914FA26A694B}"/>
              </a:ext>
            </a:extLst>
          </p:cNvPr>
          <p:cNvSpPr txBox="1"/>
          <p:nvPr/>
        </p:nvSpPr>
        <p:spPr>
          <a:xfrm>
            <a:off x="7892789" y="4454058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£100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4868FD-867D-5449-C5DB-9A28FF9713EF}"/>
              </a:ext>
            </a:extLst>
          </p:cNvPr>
          <p:cNvSpPr txBox="1"/>
          <p:nvPr/>
        </p:nvSpPr>
        <p:spPr>
          <a:xfrm>
            <a:off x="111818" y="-92627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10p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89B471-C948-CDCA-CE8B-DD5C5631DBB2}"/>
              </a:ext>
            </a:extLst>
          </p:cNvPr>
          <p:cNvSpPr txBox="1"/>
          <p:nvPr/>
        </p:nvSpPr>
        <p:spPr>
          <a:xfrm>
            <a:off x="4352286" y="483165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£20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C4DF7B-A101-3CDC-768F-3BC82CD7024E}"/>
              </a:ext>
            </a:extLst>
          </p:cNvPr>
          <p:cNvSpPr txBox="1"/>
          <p:nvPr/>
        </p:nvSpPr>
        <p:spPr>
          <a:xfrm>
            <a:off x="-72698" y="2924424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50p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A94AFC-122E-3AEE-EF82-D8C958FB4067}"/>
              </a:ext>
            </a:extLst>
          </p:cNvPr>
          <p:cNvSpPr txBox="1"/>
          <p:nvPr/>
        </p:nvSpPr>
        <p:spPr>
          <a:xfrm>
            <a:off x="8090307" y="-142509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£3.50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58153D-3925-0FFE-53A1-BDD6E6B01ADA}"/>
              </a:ext>
            </a:extLst>
          </p:cNvPr>
          <p:cNvSpPr txBox="1"/>
          <p:nvPr/>
        </p:nvSpPr>
        <p:spPr>
          <a:xfrm>
            <a:off x="4277105" y="2238067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70p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4EC744-D98E-5A5A-1AB0-56B9F2413F16}"/>
              </a:ext>
            </a:extLst>
          </p:cNvPr>
          <p:cNvSpPr txBox="1"/>
          <p:nvPr/>
        </p:nvSpPr>
        <p:spPr>
          <a:xfrm>
            <a:off x="8700535" y="1719539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99p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E0614B-71EA-7C26-DA18-10CD5D439FB5}"/>
              </a:ext>
            </a:extLst>
          </p:cNvPr>
          <p:cNvSpPr txBox="1"/>
          <p:nvPr/>
        </p:nvSpPr>
        <p:spPr>
          <a:xfrm>
            <a:off x="-72698" y="5217468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£9.99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98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2A17B7-649F-C201-AE6A-19599B084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365E025-4BE1-490E-6D3B-0602BFB1EB46}"/>
              </a:ext>
            </a:extLst>
          </p:cNvPr>
          <p:cNvSpPr txBox="1"/>
          <p:nvPr/>
        </p:nvSpPr>
        <p:spPr>
          <a:xfrm>
            <a:off x="8700535" y="2104033"/>
            <a:ext cx="29008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£1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2B9A55-8681-3188-06C8-46095DF4F530}"/>
              </a:ext>
            </a:extLst>
          </p:cNvPr>
          <p:cNvSpPr txBox="1"/>
          <p:nvPr/>
        </p:nvSpPr>
        <p:spPr>
          <a:xfrm>
            <a:off x="7644652" y="4346912"/>
            <a:ext cx="41239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£1.50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61C4EB-DB4E-D816-1544-10B979F0C7FD}"/>
              </a:ext>
            </a:extLst>
          </p:cNvPr>
          <p:cNvSpPr txBox="1"/>
          <p:nvPr/>
        </p:nvSpPr>
        <p:spPr>
          <a:xfrm>
            <a:off x="8700535" y="-281984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10p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0B7B5E-EB0C-DA33-B7FA-C3731B463883}"/>
              </a:ext>
            </a:extLst>
          </p:cNvPr>
          <p:cNvSpPr txBox="1"/>
          <p:nvPr/>
        </p:nvSpPr>
        <p:spPr>
          <a:xfrm>
            <a:off x="-381079" y="3415888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£20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30DEB6-8155-4A36-942C-1D89491474BF}"/>
              </a:ext>
            </a:extLst>
          </p:cNvPr>
          <p:cNvSpPr txBox="1"/>
          <p:nvPr/>
        </p:nvSpPr>
        <p:spPr>
          <a:xfrm>
            <a:off x="332848" y="-185956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£3.50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4770AC-D80C-F5FD-8F9B-AC9476E5E0D1}"/>
              </a:ext>
            </a:extLst>
          </p:cNvPr>
          <p:cNvSpPr txBox="1"/>
          <p:nvPr/>
        </p:nvSpPr>
        <p:spPr>
          <a:xfrm>
            <a:off x="3539715" y="252455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70p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B93373-C792-55E2-3DA4-B1D975CF9CF6}"/>
              </a:ext>
            </a:extLst>
          </p:cNvPr>
          <p:cNvSpPr txBox="1"/>
          <p:nvPr/>
        </p:nvSpPr>
        <p:spPr>
          <a:xfrm>
            <a:off x="5320888" y="476737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99p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89DCAD-807E-86F9-40CE-687C1751B9F6}"/>
              </a:ext>
            </a:extLst>
          </p:cNvPr>
          <p:cNvSpPr txBox="1"/>
          <p:nvPr/>
        </p:nvSpPr>
        <p:spPr>
          <a:xfrm>
            <a:off x="1791961" y="4926318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£9.99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642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65D1A-BA36-37F5-888A-15C34BAAF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C9A5997-C016-E0BC-ABB3-9D2BEC751DAF}"/>
              </a:ext>
            </a:extLst>
          </p:cNvPr>
          <p:cNvSpPr txBox="1"/>
          <p:nvPr/>
        </p:nvSpPr>
        <p:spPr>
          <a:xfrm>
            <a:off x="9000564" y="4995952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£1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839919-A7F6-236B-D7D4-5FC6FA4149CD}"/>
              </a:ext>
            </a:extLst>
          </p:cNvPr>
          <p:cNvSpPr txBox="1"/>
          <p:nvPr/>
        </p:nvSpPr>
        <p:spPr>
          <a:xfrm>
            <a:off x="4213710" y="3092435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£100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088FF2-A094-8021-FC74-6E20C466F2DB}"/>
              </a:ext>
            </a:extLst>
          </p:cNvPr>
          <p:cNvSpPr txBox="1"/>
          <p:nvPr/>
        </p:nvSpPr>
        <p:spPr>
          <a:xfrm>
            <a:off x="1207993" y="1732668"/>
            <a:ext cx="41239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£1.50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54CA7E-0966-22E2-7022-A62DD8165238}"/>
              </a:ext>
            </a:extLst>
          </p:cNvPr>
          <p:cNvSpPr txBox="1"/>
          <p:nvPr/>
        </p:nvSpPr>
        <p:spPr>
          <a:xfrm>
            <a:off x="5556383" y="1230387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10p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594E43-41C3-4102-7964-5BF6028C2EC7}"/>
              </a:ext>
            </a:extLst>
          </p:cNvPr>
          <p:cNvSpPr txBox="1"/>
          <p:nvPr/>
        </p:nvSpPr>
        <p:spPr>
          <a:xfrm>
            <a:off x="8640996" y="2484864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50p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B3CF07-CFCA-112C-7FEE-E058C14A56C4}"/>
              </a:ext>
            </a:extLst>
          </p:cNvPr>
          <p:cNvSpPr txBox="1"/>
          <p:nvPr/>
        </p:nvSpPr>
        <p:spPr>
          <a:xfrm>
            <a:off x="8090307" y="-142509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£3.50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205E46-0CE7-57B1-6F3D-3AB1E0AB034D}"/>
              </a:ext>
            </a:extLst>
          </p:cNvPr>
          <p:cNvSpPr txBox="1"/>
          <p:nvPr/>
        </p:nvSpPr>
        <p:spPr>
          <a:xfrm>
            <a:off x="-49018" y="4644644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99p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931DEA-4451-9090-2B68-81206F81712B}"/>
              </a:ext>
            </a:extLst>
          </p:cNvPr>
          <p:cNvSpPr txBox="1"/>
          <p:nvPr/>
        </p:nvSpPr>
        <p:spPr>
          <a:xfrm>
            <a:off x="250032" y="-312474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£9.99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206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79C8A-6BB4-851F-EE46-332D8C810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BC3BE72-A4E4-4F95-BF14-16BE7A325CDA}"/>
              </a:ext>
            </a:extLst>
          </p:cNvPr>
          <p:cNvSpPr txBox="1"/>
          <p:nvPr/>
        </p:nvSpPr>
        <p:spPr>
          <a:xfrm>
            <a:off x="4422588" y="790145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£1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B55E0D-861A-39F6-EFD9-D25E883DF5C9}"/>
              </a:ext>
            </a:extLst>
          </p:cNvPr>
          <p:cNvSpPr txBox="1"/>
          <p:nvPr/>
        </p:nvSpPr>
        <p:spPr>
          <a:xfrm>
            <a:off x="7644652" y="4902724"/>
            <a:ext cx="41239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£1.50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7A34DB-91B6-4BBE-E049-19EBC7140AA3}"/>
              </a:ext>
            </a:extLst>
          </p:cNvPr>
          <p:cNvSpPr txBox="1"/>
          <p:nvPr/>
        </p:nvSpPr>
        <p:spPr>
          <a:xfrm>
            <a:off x="8711959" y="-48743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10p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B852AA-EACC-5536-2D77-E59DCE446CF4}"/>
              </a:ext>
            </a:extLst>
          </p:cNvPr>
          <p:cNvSpPr txBox="1"/>
          <p:nvPr/>
        </p:nvSpPr>
        <p:spPr>
          <a:xfrm>
            <a:off x="4053043" y="3088907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£20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11B6F0-D714-6B03-5ADF-254FDFCAED34}"/>
              </a:ext>
            </a:extLst>
          </p:cNvPr>
          <p:cNvSpPr txBox="1"/>
          <p:nvPr/>
        </p:nvSpPr>
        <p:spPr>
          <a:xfrm>
            <a:off x="-72698" y="2924424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50p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F091C2-BB21-B6F0-821B-66405D9A77CA}"/>
              </a:ext>
            </a:extLst>
          </p:cNvPr>
          <p:cNvSpPr txBox="1"/>
          <p:nvPr/>
        </p:nvSpPr>
        <p:spPr>
          <a:xfrm>
            <a:off x="15691" y="-371063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£3.50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85F575-5739-F3FC-1BEF-2D416EC0F4E9}"/>
              </a:ext>
            </a:extLst>
          </p:cNvPr>
          <p:cNvSpPr txBox="1"/>
          <p:nvPr/>
        </p:nvSpPr>
        <p:spPr>
          <a:xfrm>
            <a:off x="8090307" y="2250019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70p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E51CD7-6501-602C-06C7-9DF9B6FE0020}"/>
              </a:ext>
            </a:extLst>
          </p:cNvPr>
          <p:cNvSpPr txBox="1"/>
          <p:nvPr/>
        </p:nvSpPr>
        <p:spPr>
          <a:xfrm>
            <a:off x="-72698" y="5217468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£9.99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06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66F70-EA63-B192-0B12-2E8C25D3E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E038974-A5E4-1174-8906-71F8E08B2900}"/>
              </a:ext>
            </a:extLst>
          </p:cNvPr>
          <p:cNvSpPr txBox="1"/>
          <p:nvPr/>
        </p:nvSpPr>
        <p:spPr>
          <a:xfrm>
            <a:off x="1320800" y="2050244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£1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F0315-E840-6714-757D-F100E54707BD}"/>
              </a:ext>
            </a:extLst>
          </p:cNvPr>
          <p:cNvSpPr txBox="1"/>
          <p:nvPr/>
        </p:nvSpPr>
        <p:spPr>
          <a:xfrm>
            <a:off x="-72698" y="4786472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£100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5DD35D-94AE-3812-A57B-F0C34C0EB36A}"/>
              </a:ext>
            </a:extLst>
          </p:cNvPr>
          <p:cNvSpPr txBox="1"/>
          <p:nvPr/>
        </p:nvSpPr>
        <p:spPr>
          <a:xfrm>
            <a:off x="7644652" y="4346912"/>
            <a:ext cx="41239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£1.50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5EFE5A-1E3E-3305-EF5B-59AF1A2403ED}"/>
              </a:ext>
            </a:extLst>
          </p:cNvPr>
          <p:cNvSpPr txBox="1"/>
          <p:nvPr/>
        </p:nvSpPr>
        <p:spPr>
          <a:xfrm>
            <a:off x="111818" y="-92627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10p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86E25F-2A43-8353-3E28-0D847449C432}"/>
              </a:ext>
            </a:extLst>
          </p:cNvPr>
          <p:cNvSpPr txBox="1"/>
          <p:nvPr/>
        </p:nvSpPr>
        <p:spPr>
          <a:xfrm>
            <a:off x="8296756" y="-281984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£20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70FDF6-F23E-576E-BEE0-D66FBB36EA39}"/>
              </a:ext>
            </a:extLst>
          </p:cNvPr>
          <p:cNvSpPr txBox="1"/>
          <p:nvPr/>
        </p:nvSpPr>
        <p:spPr>
          <a:xfrm>
            <a:off x="4320008" y="376019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50p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72199F-08C7-60C5-0347-F7247874E281}"/>
              </a:ext>
            </a:extLst>
          </p:cNvPr>
          <p:cNvSpPr txBox="1"/>
          <p:nvPr/>
        </p:nvSpPr>
        <p:spPr>
          <a:xfrm>
            <a:off x="3718333" y="337052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70p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935EA2-1331-A2D5-2281-47DD108626AC}"/>
              </a:ext>
            </a:extLst>
          </p:cNvPr>
          <p:cNvSpPr txBox="1"/>
          <p:nvPr/>
        </p:nvSpPr>
        <p:spPr>
          <a:xfrm>
            <a:off x="8700535" y="1719539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99p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168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000950" y="814643"/>
            <a:ext cx="755270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£12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2001C-77BB-EA1F-3AEB-D6B0E79FA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9375B9-5C18-795D-DD2D-3E0027970B69}"/>
              </a:ext>
            </a:extLst>
          </p:cNvPr>
          <p:cNvSpPr txBox="1"/>
          <p:nvPr/>
        </p:nvSpPr>
        <p:spPr>
          <a:xfrm>
            <a:off x="1261035" y="814643"/>
            <a:ext cx="929261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80p</a:t>
            </a:r>
          </a:p>
        </p:txBody>
      </p:sp>
    </p:spTree>
    <p:extLst>
      <p:ext uri="{BB962C8B-B14F-4D97-AF65-F5344CB8AC3E}">
        <p14:creationId xmlns:p14="http://schemas.microsoft.com/office/powerpoint/2010/main" val="2919552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8C01E-4D58-4AA0-EBEA-E8B4F248A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2F2B85-76DF-EB4E-C878-DAA8295585ED}"/>
              </a:ext>
            </a:extLst>
          </p:cNvPr>
          <p:cNvSpPr txBox="1"/>
          <p:nvPr/>
        </p:nvSpPr>
        <p:spPr>
          <a:xfrm>
            <a:off x="770964" y="1361574"/>
            <a:ext cx="1002772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700" dirty="0">
                <a:latin typeface="Century Gothic" panose="020B0502020202020204" pitchFamily="34" charset="0"/>
              </a:rPr>
              <a:t>£80</a:t>
            </a:r>
            <a:endParaRPr lang="en-GB" sz="19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574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108</Words>
  <Application>Microsoft Office PowerPoint</Application>
  <PresentationFormat>Widescreen</PresentationFormat>
  <Paragraphs>61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2025-08-09T09:51:14Z</dcterms:modified>
</cp:coreProperties>
</file>