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6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08FFA6-3B7D-4D24-8726-AB8D35093E17}" v="5" dt="2025-05-21T18:15:49.7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FEFEB92-59DE-427E-BB26-2C2844D6092C}"/>
    <pc:docChg chg="custSel modSld">
      <pc:chgData name="David Butler" userId="1d4169bac4fa5473" providerId="LiveId" clId="{8FEFEB92-59DE-427E-BB26-2C2844D6092C}" dt="2024-09-20T08:55:43.665" v="9" actId="732"/>
      <pc:docMkLst>
        <pc:docMk/>
      </pc:docMkLst>
      <pc:sldChg chg="addSp delSp modSp mod">
        <pc:chgData name="David Butler" userId="1d4169bac4fa5473" providerId="LiveId" clId="{8FEFEB92-59DE-427E-BB26-2C2844D6092C}" dt="2024-09-20T08:54:28.635" v="3" actId="14100"/>
        <pc:sldMkLst>
          <pc:docMk/>
          <pc:sldMk cId="2032555508" sldId="262"/>
        </pc:sldMkLst>
      </pc:sldChg>
      <pc:sldChg chg="addSp delSp modSp mod">
        <pc:chgData name="David Butler" userId="1d4169bac4fa5473" providerId="LiveId" clId="{8FEFEB92-59DE-427E-BB26-2C2844D6092C}" dt="2024-09-20T08:55:24.369" v="8" actId="14100"/>
        <pc:sldMkLst>
          <pc:docMk/>
          <pc:sldMk cId="2344030192" sldId="264"/>
        </pc:sldMkLst>
      </pc:sldChg>
      <pc:sldChg chg="modSp mod">
        <pc:chgData name="David Butler" userId="1d4169bac4fa5473" providerId="LiveId" clId="{8FEFEB92-59DE-427E-BB26-2C2844D6092C}" dt="2024-09-20T08:55:43.665" v="9" actId="732"/>
        <pc:sldMkLst>
          <pc:docMk/>
          <pc:sldMk cId="832729900" sldId="266"/>
        </pc:sldMkLst>
      </pc:sldChg>
    </pc:docChg>
  </pc:docChgLst>
  <pc:docChgLst>
    <pc:chgData name="David Butler" userId="1d4169bac4fa5473" providerId="LiveId" clId="{14C6DADC-8996-4F1D-A6F3-7EC6FB30CDE3}"/>
    <pc:docChg chg="undo custSel addSld delSld modSld sldOrd">
      <pc:chgData name="David Butler" userId="1d4169bac4fa5473" providerId="LiveId" clId="{14C6DADC-8996-4F1D-A6F3-7EC6FB30CDE3}" dt="2023-12-22T21:05:49.988" v="40" actId="26606"/>
      <pc:docMkLst>
        <pc:docMk/>
      </pc:docMkLst>
      <pc:sldChg chg="del">
        <pc:chgData name="David Butler" userId="1d4169bac4fa5473" providerId="LiveId" clId="{14C6DADC-8996-4F1D-A6F3-7EC6FB30CDE3}" dt="2023-12-22T20:56:52.637" v="0" actId="47"/>
        <pc:sldMkLst>
          <pc:docMk/>
          <pc:sldMk cId="2330400910" sldId="257"/>
        </pc:sldMkLst>
      </pc:sldChg>
      <pc:sldChg chg="del">
        <pc:chgData name="David Butler" userId="1d4169bac4fa5473" providerId="LiveId" clId="{14C6DADC-8996-4F1D-A6F3-7EC6FB30CDE3}" dt="2023-12-22T20:56:52.799" v="1" actId="47"/>
        <pc:sldMkLst>
          <pc:docMk/>
          <pc:sldMk cId="552630489" sldId="258"/>
        </pc:sldMkLst>
      </pc:sldChg>
      <pc:sldChg chg="del">
        <pc:chgData name="David Butler" userId="1d4169bac4fa5473" providerId="LiveId" clId="{14C6DADC-8996-4F1D-A6F3-7EC6FB30CDE3}" dt="2023-12-22T20:56:52.975" v="2" actId="47"/>
        <pc:sldMkLst>
          <pc:docMk/>
          <pc:sldMk cId="3998773134" sldId="259"/>
        </pc:sldMkLst>
      </pc:sldChg>
      <pc:sldChg chg="del">
        <pc:chgData name="David Butler" userId="1d4169bac4fa5473" providerId="LiveId" clId="{14C6DADC-8996-4F1D-A6F3-7EC6FB30CDE3}" dt="2023-12-22T20:56:53.128" v="3" actId="47"/>
        <pc:sldMkLst>
          <pc:docMk/>
          <pc:sldMk cId="1601116335" sldId="260"/>
        </pc:sldMkLst>
      </pc:sldChg>
      <pc:sldChg chg="add del">
        <pc:chgData name="David Butler" userId="1d4169bac4fa5473" providerId="LiveId" clId="{14C6DADC-8996-4F1D-A6F3-7EC6FB30CDE3}" dt="2023-12-22T20:56:54.475" v="5" actId="47"/>
        <pc:sldMkLst>
          <pc:docMk/>
          <pc:sldMk cId="3612926226" sldId="261"/>
        </pc:sldMkLst>
      </pc:sldChg>
      <pc:sldChg chg="addSp delSp modSp new mod ord setBg">
        <pc:chgData name="David Butler" userId="1d4169bac4fa5473" providerId="LiveId" clId="{14C6DADC-8996-4F1D-A6F3-7EC6FB30CDE3}" dt="2023-12-22T20:59:01.892" v="20" actId="26606"/>
        <pc:sldMkLst>
          <pc:docMk/>
          <pc:sldMk cId="2032555508" sldId="262"/>
        </pc:sldMkLst>
      </pc:sldChg>
      <pc:sldChg chg="addSp modSp add mod setBg">
        <pc:chgData name="David Butler" userId="1d4169bac4fa5473" providerId="LiveId" clId="{14C6DADC-8996-4F1D-A6F3-7EC6FB30CDE3}" dt="2023-12-22T20:59:18.855" v="22" actId="26606"/>
        <pc:sldMkLst>
          <pc:docMk/>
          <pc:sldMk cId="3765242978" sldId="263"/>
        </pc:sldMkLst>
      </pc:sldChg>
      <pc:sldChg chg="addSp modSp add mod setBg">
        <pc:chgData name="David Butler" userId="1d4169bac4fa5473" providerId="LiveId" clId="{14C6DADC-8996-4F1D-A6F3-7EC6FB30CDE3}" dt="2023-12-22T20:59:43.849" v="24" actId="26606"/>
        <pc:sldMkLst>
          <pc:docMk/>
          <pc:sldMk cId="2344030192" sldId="264"/>
        </pc:sldMkLst>
      </pc:sldChg>
      <pc:sldChg chg="addSp modSp add mod setBg">
        <pc:chgData name="David Butler" userId="1d4169bac4fa5473" providerId="LiveId" clId="{14C6DADC-8996-4F1D-A6F3-7EC6FB30CDE3}" dt="2023-12-22T21:00:11.824" v="28" actId="14100"/>
        <pc:sldMkLst>
          <pc:docMk/>
          <pc:sldMk cId="76411933" sldId="265"/>
        </pc:sldMkLst>
      </pc:sldChg>
      <pc:sldChg chg="addSp modSp add mod setBg">
        <pc:chgData name="David Butler" userId="1d4169bac4fa5473" providerId="LiveId" clId="{14C6DADC-8996-4F1D-A6F3-7EC6FB30CDE3}" dt="2023-12-22T21:00:31.928" v="30" actId="26606"/>
        <pc:sldMkLst>
          <pc:docMk/>
          <pc:sldMk cId="832729900" sldId="266"/>
        </pc:sldMkLst>
      </pc:sldChg>
      <pc:sldChg chg="addSp modSp add mod setBg">
        <pc:chgData name="David Butler" userId="1d4169bac4fa5473" providerId="LiveId" clId="{14C6DADC-8996-4F1D-A6F3-7EC6FB30CDE3}" dt="2023-12-22T21:00:51.211" v="32" actId="26606"/>
        <pc:sldMkLst>
          <pc:docMk/>
          <pc:sldMk cId="2998578914" sldId="267"/>
        </pc:sldMkLst>
      </pc:sldChg>
      <pc:sldChg chg="addSp modSp add mod setBg">
        <pc:chgData name="David Butler" userId="1d4169bac4fa5473" providerId="LiveId" clId="{14C6DADC-8996-4F1D-A6F3-7EC6FB30CDE3}" dt="2023-12-22T21:04:52.555" v="34" actId="26606"/>
        <pc:sldMkLst>
          <pc:docMk/>
          <pc:sldMk cId="1573629028" sldId="268"/>
        </pc:sldMkLst>
      </pc:sldChg>
      <pc:sldChg chg="addSp modSp new mod setBg">
        <pc:chgData name="David Butler" userId="1d4169bac4fa5473" providerId="LiveId" clId="{14C6DADC-8996-4F1D-A6F3-7EC6FB30CDE3}" dt="2023-12-22T21:05:29.583" v="38" actId="26606"/>
        <pc:sldMkLst>
          <pc:docMk/>
          <pc:sldMk cId="1306540953" sldId="269"/>
        </pc:sldMkLst>
      </pc:sldChg>
      <pc:sldChg chg="addSp modSp add mod setBg">
        <pc:chgData name="David Butler" userId="1d4169bac4fa5473" providerId="LiveId" clId="{14C6DADC-8996-4F1D-A6F3-7EC6FB30CDE3}" dt="2023-12-22T21:05:49.988" v="40" actId="26606"/>
        <pc:sldMkLst>
          <pc:docMk/>
          <pc:sldMk cId="3780411082" sldId="270"/>
        </pc:sldMkLst>
      </pc:sldChg>
    </pc:docChg>
  </pc:docChgLst>
  <pc:docChgLst>
    <pc:chgData name="David Butler" userId="1d4169bac4fa5473" providerId="LiveId" clId="{CB08FFA6-3B7D-4D24-8726-AB8D35093E17}"/>
    <pc:docChg chg="custSel modSld">
      <pc:chgData name="David Butler" userId="1d4169bac4fa5473" providerId="LiveId" clId="{CB08FFA6-3B7D-4D24-8726-AB8D35093E17}" dt="2025-05-21T18:15:49.727" v="9" actId="164"/>
      <pc:docMkLst>
        <pc:docMk/>
      </pc:docMkLst>
      <pc:sldChg chg="addSp delSp modSp mod delAnim modAnim">
        <pc:chgData name="David Butler" userId="1d4169bac4fa5473" providerId="LiveId" clId="{CB08FFA6-3B7D-4D24-8726-AB8D35093E17}" dt="2025-05-21T18:15:49.727" v="9" actId="164"/>
        <pc:sldMkLst>
          <pc:docMk/>
          <pc:sldMk cId="832729900" sldId="266"/>
        </pc:sldMkLst>
        <pc:spChg chg="mod">
          <ac:chgData name="David Butler" userId="1d4169bac4fa5473" providerId="LiveId" clId="{CB08FFA6-3B7D-4D24-8726-AB8D35093E17}" dt="2025-05-21T18:07:37.697" v="1" actId="165"/>
          <ac:spMkLst>
            <pc:docMk/>
            <pc:sldMk cId="832729900" sldId="266"/>
            <ac:spMk id="8" creationId="{08993085-67FD-6DF7-0FE6-3362C10D5552}"/>
          </ac:spMkLst>
        </pc:spChg>
        <pc:grpChg chg="add del mod">
          <ac:chgData name="David Butler" userId="1d4169bac4fa5473" providerId="LiveId" clId="{CB08FFA6-3B7D-4D24-8726-AB8D35093E17}" dt="2025-05-21T18:07:37.697" v="1" actId="165"/>
          <ac:grpSpMkLst>
            <pc:docMk/>
            <pc:sldMk cId="832729900" sldId="266"/>
            <ac:grpSpMk id="2" creationId="{51285818-A956-6C9A-1572-C2CC5DF5A077}"/>
          </ac:grpSpMkLst>
        </pc:grpChg>
        <pc:grpChg chg="mod topLvl">
          <ac:chgData name="David Butler" userId="1d4169bac4fa5473" providerId="LiveId" clId="{CB08FFA6-3B7D-4D24-8726-AB8D35093E17}" dt="2025-05-21T18:15:49.727" v="9" actId="164"/>
          <ac:grpSpMkLst>
            <pc:docMk/>
            <pc:sldMk cId="832729900" sldId="266"/>
            <ac:grpSpMk id="4" creationId="{5AA9A71B-50EF-3361-31BE-6279F6B8F49C}"/>
          </ac:grpSpMkLst>
        </pc:grpChg>
        <pc:grpChg chg="add mod">
          <ac:chgData name="David Butler" userId="1d4169bac4fa5473" providerId="LiveId" clId="{CB08FFA6-3B7D-4D24-8726-AB8D35093E17}" dt="2025-05-21T18:15:49.727" v="9" actId="164"/>
          <ac:grpSpMkLst>
            <pc:docMk/>
            <pc:sldMk cId="832729900" sldId="266"/>
            <ac:grpSpMk id="11" creationId="{30329A2C-7F7C-F973-40BD-23F459203409}"/>
          </ac:grpSpMkLst>
        </pc:grpChg>
        <pc:picChg chg="del mod">
          <ac:chgData name="David Butler" userId="1d4169bac4fa5473" providerId="LiveId" clId="{CB08FFA6-3B7D-4D24-8726-AB8D35093E17}" dt="2025-05-21T18:07:40.560" v="2" actId="478"/>
          <ac:picMkLst>
            <pc:docMk/>
            <pc:sldMk cId="832729900" sldId="266"/>
            <ac:picMk id="6" creationId="{BF57CAF4-DA96-7DBA-3492-9A58C5807221}"/>
          </ac:picMkLst>
        </pc:picChg>
        <pc:picChg chg="mod">
          <ac:chgData name="David Butler" userId="1d4169bac4fa5473" providerId="LiveId" clId="{CB08FFA6-3B7D-4D24-8726-AB8D35093E17}" dt="2025-05-21T18:07:37.697" v="1" actId="165"/>
          <ac:picMkLst>
            <pc:docMk/>
            <pc:sldMk cId="832729900" sldId="266"/>
            <ac:picMk id="7" creationId="{F832B65D-312C-0FEC-4DA0-7FE4E042ACEA}"/>
          </ac:picMkLst>
        </pc:picChg>
        <pc:picChg chg="add del mod">
          <ac:chgData name="David Butler" userId="1d4169bac4fa5473" providerId="LiveId" clId="{CB08FFA6-3B7D-4D24-8726-AB8D35093E17}" dt="2025-05-21T18:09:41.929" v="6" actId="478"/>
          <ac:picMkLst>
            <pc:docMk/>
            <pc:sldMk cId="832729900" sldId="266"/>
            <ac:picMk id="9" creationId="{6889C4C7-D9E1-3D90-400C-6A9DC208CBCB}"/>
          </ac:picMkLst>
        </pc:picChg>
        <pc:picChg chg="add mod">
          <ac:chgData name="David Butler" userId="1d4169bac4fa5473" providerId="LiveId" clId="{CB08FFA6-3B7D-4D24-8726-AB8D35093E17}" dt="2025-05-21T18:15:49.727" v="9" actId="164"/>
          <ac:picMkLst>
            <pc:docMk/>
            <pc:sldMk cId="832729900" sldId="266"/>
            <ac:picMk id="10" creationId="{2A8F8B3F-321A-718B-D54B-70A93B660B52}"/>
          </ac:picMkLst>
        </pc:picChg>
        <pc:cxnChg chg="mod topLvl">
          <ac:chgData name="David Butler" userId="1d4169bac4fa5473" providerId="LiveId" clId="{CB08FFA6-3B7D-4D24-8726-AB8D35093E17}" dt="2025-05-21T18:15:49.727" v="9" actId="164"/>
          <ac:cxnSpMkLst>
            <pc:docMk/>
            <pc:sldMk cId="832729900" sldId="266"/>
            <ac:cxnSpMk id="5" creationId="{8877F782-2382-C002-980B-A658302F74D1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F4D23-14D7-42D2-AC8F-0B5B44B766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70D9DA-B998-4A47-8208-E2FCC38C7E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2F268-69F9-4021-AFC8-C83E54941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36413-84BA-46C5-8F0C-FC8F91D54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56C04-1DFB-4AF5-9785-1AA5413A8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114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58FD0-1DCF-45E8-8B5C-8DB21B4B1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F6524F-FC72-45AD-90C0-2C6E0ADD8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47E13-3F01-447E-92C9-341A3B436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E612F-6849-4831-A124-76C15CFE5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F2416-3B8C-4148-AAC0-7DA8CB803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610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EC1DE0-2D1B-4865-ADA3-189CD4C894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E80FEC-3B13-4DA0-BFD3-A15BFBD040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7BF81-7F98-4737-B911-B41B05935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18CA8-082E-4E2F-8FA4-ED93F710E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B6ED0-14DA-4D6C-B821-E75A8E45A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5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6205F-23D5-48CA-B36A-EEB1137D1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46DBD2-1959-4265-A272-32B3D6C30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46A9F-C1EA-4D03-9FA3-50845B161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6056B-99EA-4FFE-8E97-52F31BF56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CB604-B796-443D-951F-90B2C7CB4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573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F8F76-3A9F-4083-B908-E0EE1CFB2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729BAC-B9E2-4AD8-8AA7-E2AE54D76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7BEE96-1EE8-4232-BA22-3D0547E79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4ABBC-794B-4B05-B806-C98036C7F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03D181-C3A8-4276-8E78-8BC8D9C70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89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1F1B9-ADF4-46A7-B804-E80BB71EF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8B9DD1-0EBC-442F-B1E4-50DDF4F7A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E181F2-BECC-45BE-A298-4B1ABBAD70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DB7522-AFF4-49FA-A412-8A79C805B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59A048-F60F-4683-AAFB-D76223705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8AC251-F6F3-492D-9A5D-54D19278E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884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407BB-56F1-4814-A4EC-DD85F8973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AFE8C-124F-493F-AB05-43B2DB1BD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8377B8-2227-447A-9AE2-E8CB2C1AF4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AC0EB9-4690-4685-8B7B-C7D100F9FB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2906B7-9625-4080-A3EC-CE0554B1DA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88A02D-4729-4989-A147-0208E3766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29939E-79C3-4A6C-8A5C-428075F60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1272B7-7ADD-46CD-B4D0-43189E1B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42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64AA2-F1CC-4971-B470-01AEE4AE8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7A52A4-9D2C-4C18-95DA-58525F419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5EE129-4F59-4EDA-8717-A4972834B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21771A-5D8C-46B8-B122-ABA949268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745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593035-4392-4F66-98DC-C5FD583C3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E4A6E1-B6BB-4735-BCA4-2A4FE03FA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DEA77A-12C2-4003-8354-9FE12B241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679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5E6F5-CAF2-4548-9070-00395D0FE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761A2-0509-4917-8F99-4D144E67B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E803ED-714D-4760-9705-CF66C27DE0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FE9BF-8570-42EE-801C-2410236DF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E82628-6ADC-4690-B9AD-ED8861128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AD43E9-5334-4825-A1EC-B70272DD2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5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ACDF5-B60F-4791-BE2F-ACB8E4C9A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B794E3-74D5-4C84-BB68-527E480642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4B567E-9F83-4087-AE2A-AD50B13C78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C57FD-FBB9-42B7-8690-3A090ABAD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0E38DB-8F53-4B70-ACF0-F2EC79910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EF67E-3E86-44E6-BE2F-C993FFC8F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8325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6AD002-1E0F-4474-9668-3C131E90A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61F43-101D-4412-98A8-289FAE6F7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CEA37-66EE-4445-AAA0-ECE5EE7F37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11EB6-381E-4799-A478-FE5C2F88CBFD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99D4F-A309-455F-A182-098A7FBC83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17D2E-96B4-49FC-B05C-2522E4041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438B3-662C-47B0-8D76-2A1F37CF04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39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733D29-9343-A504-0438-BEB8D34A0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1" y="376817"/>
            <a:ext cx="10613751" cy="591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55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FF0F844-2985-477F-A67E-6303905317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1005" b="50633"/>
          <a:stretch/>
        </p:blipFill>
        <p:spPr bwMode="auto">
          <a:xfrm>
            <a:off x="61035" y="0"/>
            <a:ext cx="120699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12926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8A9E17-B089-173A-A278-8D69A4FE5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729995"/>
            <a:ext cx="10905066" cy="539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4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14AB68-6DA2-9FFA-46FB-812F3ECC9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882" y="349552"/>
            <a:ext cx="8043032" cy="643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3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5A319D-5F7F-21D8-28AA-454ED61E1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04" y="-98214"/>
            <a:ext cx="5322316" cy="682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1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060BC-2273-5496-9F12-B18745C864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0135"/>
          <a:stretch/>
        </p:blipFill>
        <p:spPr>
          <a:xfrm>
            <a:off x="643467" y="1098042"/>
            <a:ext cx="7618790" cy="466191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0329A2C-7F7C-F973-40BD-23F459203409}"/>
              </a:ext>
            </a:extLst>
          </p:cNvPr>
          <p:cNvGrpSpPr/>
          <p:nvPr/>
        </p:nvGrpSpPr>
        <p:grpSpPr>
          <a:xfrm>
            <a:off x="7219666" y="158847"/>
            <a:ext cx="4708477" cy="2226099"/>
            <a:chOff x="7219666" y="158847"/>
            <a:chExt cx="4708477" cy="222609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AA9A71B-50EF-3361-31BE-6279F6B8F49C}"/>
                </a:ext>
              </a:extLst>
            </p:cNvPr>
            <p:cNvGrpSpPr/>
            <p:nvPr/>
          </p:nvGrpSpPr>
          <p:grpSpPr>
            <a:xfrm>
              <a:off x="7219666" y="158847"/>
              <a:ext cx="4708477" cy="1633935"/>
              <a:chOff x="7219666" y="158847"/>
              <a:chExt cx="4708477" cy="1633935"/>
            </a:xfrm>
          </p:grpSpPr>
          <p:pic>
            <p:nvPicPr>
              <p:cNvPr id="7" name="Picture 6" descr="Free sound music audio vector">
                <a:extLst>
                  <a:ext uri="{FF2B5EF4-FFF2-40B4-BE49-F238E27FC236}">
                    <a16:creationId xmlns:a16="http://schemas.microsoft.com/office/drawing/2014/main" id="{F832B65D-312C-0FEC-4DA0-7FE4E042AC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8993085-67FD-6DF7-0FE6-3362C10D5552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5" name="Connector: Curved 4">
              <a:extLst>
                <a:ext uri="{FF2B5EF4-FFF2-40B4-BE49-F238E27FC236}">
                  <a16:creationId xmlns:a16="http://schemas.microsoft.com/office/drawing/2014/main" id="{8877F782-2382-C002-980B-A658302F74D1}"/>
                </a:ext>
              </a:extLst>
            </p:cNvPr>
            <p:cNvCxnSpPr/>
            <p:nvPr/>
          </p:nvCxnSpPr>
          <p:spPr>
            <a:xfrm>
              <a:off x="8821271" y="914400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pic>
          <p:nvPicPr>
            <p:cNvPr id="10" name="Sam's Cafe Take 2">
              <a:hlinkClick r:id="" action="ppaction://media"/>
              <a:extLst>
                <a:ext uri="{FF2B5EF4-FFF2-40B4-BE49-F238E27FC236}">
                  <a16:creationId xmlns:a16="http://schemas.microsoft.com/office/drawing/2014/main" id="{2A8F8B3F-321A-718B-D54B-70A93B660B52}"/>
                </a:ext>
              </a:extLst>
            </p:cNvPr>
            <p:cNvPicPr>
              <a:picLocks noChangeAspect="1"/>
            </p:cNvPicPr>
            <p:nvPr>
              <a:audi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10539506" y="2080146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72990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3133F0-81A2-0AA8-865D-1680F700E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08" y="643466"/>
            <a:ext cx="924658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78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649DD4-3177-F56B-7AC2-3588DA71E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007" y="643466"/>
            <a:ext cx="679398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29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0AAAC9-21E6-0E6C-4F54-CA99E4066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087" y="643466"/>
            <a:ext cx="765782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40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3BB947-B5F4-4E4F-5D07-71C145A98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02623"/>
            <a:ext cx="10905066" cy="485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11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AB54A3-DCAF-4839-9835-B3A84626A7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D9F173-091C-4B92-B0DE-1A42679AAD4B}">
  <ds:schemaRefs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7789c14a-a99d-49e3-b17f-cc0aeb526209"/>
    <ds:schemaRef ds:uri="1d7f4318-fbaa-42fb-befc-90ab84d26bd1"/>
  </ds:schemaRefs>
</ds:datastoreItem>
</file>

<file path=customXml/itemProps3.xml><?xml version="1.0" encoding="utf-8"?>
<ds:datastoreItem xmlns:ds="http://schemas.openxmlformats.org/officeDocument/2006/customXml" ds:itemID="{B9C9C9A5-F76A-4673-A29F-29CDF2EE07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</Words>
  <Application>Microsoft Office PowerPoint</Application>
  <PresentationFormat>Widescreen</PresentationFormat>
  <Paragraphs>1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2023-08-23T15:05:11Z</dcterms:created>
  <dcterms:modified xsi:type="dcterms:W3CDTF">2025-05-21T18:15:55Z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