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5" r:id="rId6"/>
    <p:sldId id="282" r:id="rId7"/>
    <p:sldId id="283" r:id="rId8"/>
    <p:sldId id="28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A1E813-FA2C-46A9-AB4F-542933A260F3}" v="11" dt="2025-08-09T10:20:53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09A1E813-FA2C-46A9-AB4F-542933A260F3}"/>
    <pc:docChg chg="undo custSel addSld delSld modSld">
      <pc:chgData name="David Butler" userId="1d4169bac4fa5473" providerId="LiveId" clId="{09A1E813-FA2C-46A9-AB4F-542933A260F3}" dt="2025-08-09T10:21:13.680" v="147" actId="404"/>
      <pc:docMkLst>
        <pc:docMk/>
      </pc:docMkLst>
      <pc:sldChg chg="addSp delSp modSp mod">
        <pc:chgData name="David Butler" userId="1d4169bac4fa5473" providerId="LiveId" clId="{09A1E813-FA2C-46A9-AB4F-542933A260F3}" dt="2025-08-09T10:19:31.835" v="94" actId="20577"/>
        <pc:sldMkLst>
          <pc:docMk/>
          <pc:sldMk cId="0" sldId="256"/>
        </pc:sldMkLst>
        <pc:spChg chg="mod">
          <ac:chgData name="David Butler" userId="1d4169bac4fa5473" providerId="LiveId" clId="{09A1E813-FA2C-46A9-AB4F-542933A260F3}" dt="2025-08-09T10:16:00.892" v="23" actId="404"/>
          <ac:spMkLst>
            <pc:docMk/>
            <pc:sldMk cId="0" sldId="256"/>
            <ac:spMk id="8" creationId="{00000000-0000-0000-0000-000000000000}"/>
          </ac:spMkLst>
        </pc:spChg>
        <pc:spChg chg="mod">
          <ac:chgData name="David Butler" userId="1d4169bac4fa5473" providerId="LiveId" clId="{09A1E813-FA2C-46A9-AB4F-542933A260F3}" dt="2025-08-09T10:16:27.200" v="41" actId="1076"/>
          <ac:spMkLst>
            <pc:docMk/>
            <pc:sldMk cId="0" sldId="256"/>
            <ac:spMk id="9" creationId="{00000000-0000-0000-0000-000000000000}"/>
          </ac:spMkLst>
        </pc:spChg>
        <pc:spChg chg="mod">
          <ac:chgData name="David Butler" userId="1d4169bac4fa5473" providerId="LiveId" clId="{09A1E813-FA2C-46A9-AB4F-542933A260F3}" dt="2025-08-09T10:17:58.163" v="65" actId="1076"/>
          <ac:spMkLst>
            <pc:docMk/>
            <pc:sldMk cId="0" sldId="256"/>
            <ac:spMk id="10" creationId="{00000000-0000-0000-0000-000000000000}"/>
          </ac:spMkLst>
        </pc:spChg>
        <pc:spChg chg="mod ord">
          <ac:chgData name="David Butler" userId="1d4169bac4fa5473" providerId="LiveId" clId="{09A1E813-FA2C-46A9-AB4F-542933A260F3}" dt="2025-08-09T10:18:38.192" v="78" actId="1076"/>
          <ac:spMkLst>
            <pc:docMk/>
            <pc:sldMk cId="0" sldId="256"/>
            <ac:spMk id="11" creationId="{00000000-0000-0000-0000-000000000000}"/>
          </ac:spMkLst>
        </pc:spChg>
        <pc:spChg chg="mod ord">
          <ac:chgData name="David Butler" userId="1d4169bac4fa5473" providerId="LiveId" clId="{09A1E813-FA2C-46A9-AB4F-542933A260F3}" dt="2025-08-09T10:18:56.774" v="84" actId="20577"/>
          <ac:spMkLst>
            <pc:docMk/>
            <pc:sldMk cId="0" sldId="256"/>
            <ac:spMk id="15" creationId="{41C56D11-F9AD-48EF-A00F-36B88B4D3943}"/>
          </ac:spMkLst>
        </pc:spChg>
        <pc:spChg chg="add mod">
          <ac:chgData name="David Butler" userId="1d4169bac4fa5473" providerId="LiveId" clId="{09A1E813-FA2C-46A9-AB4F-542933A260F3}" dt="2025-08-09T10:19:05.070" v="86" actId="20577"/>
          <ac:spMkLst>
            <pc:docMk/>
            <pc:sldMk cId="0" sldId="256"/>
            <ac:spMk id="18" creationId="{FEC3E589-13C3-D407-BB8B-1E5B5B21271F}"/>
          </ac:spMkLst>
        </pc:spChg>
        <pc:spChg chg="add mod">
          <ac:chgData name="David Butler" userId="1d4169bac4fa5473" providerId="LiveId" clId="{09A1E813-FA2C-46A9-AB4F-542933A260F3}" dt="2025-08-09T10:19:11.615" v="88" actId="20577"/>
          <ac:spMkLst>
            <pc:docMk/>
            <pc:sldMk cId="0" sldId="256"/>
            <ac:spMk id="19" creationId="{D90BBA78-AA58-3597-855F-65688412F9CE}"/>
          </ac:spMkLst>
        </pc:spChg>
        <pc:spChg chg="add mod">
          <ac:chgData name="David Butler" userId="1d4169bac4fa5473" providerId="LiveId" clId="{09A1E813-FA2C-46A9-AB4F-542933A260F3}" dt="2025-08-09T10:19:24.426" v="91" actId="1076"/>
          <ac:spMkLst>
            <pc:docMk/>
            <pc:sldMk cId="0" sldId="256"/>
            <ac:spMk id="20" creationId="{87D0BCA2-460D-78C0-522B-F1407258350F}"/>
          </ac:spMkLst>
        </pc:spChg>
        <pc:spChg chg="add mod">
          <ac:chgData name="David Butler" userId="1d4169bac4fa5473" providerId="LiveId" clId="{09A1E813-FA2C-46A9-AB4F-542933A260F3}" dt="2025-08-09T10:19:31.835" v="94" actId="20577"/>
          <ac:spMkLst>
            <pc:docMk/>
            <pc:sldMk cId="0" sldId="256"/>
            <ac:spMk id="24" creationId="{3DD42BA5-976D-49E0-F4F0-5BDEE137FADA}"/>
          </ac:spMkLst>
        </pc:spChg>
        <pc:picChg chg="del">
          <ac:chgData name="David Butler" userId="1d4169bac4fa5473" providerId="LiveId" clId="{09A1E813-FA2C-46A9-AB4F-542933A260F3}" dt="2025-08-09T10:15:01.869" v="1" actId="478"/>
          <ac:picMkLst>
            <pc:docMk/>
            <pc:sldMk cId="0" sldId="256"/>
            <ac:picMk id="2" creationId="{C0FA9F12-2D84-04E2-3269-F34786CBCE91}"/>
          </ac:picMkLst>
        </pc:picChg>
        <pc:picChg chg="del">
          <ac:chgData name="David Butler" userId="1d4169bac4fa5473" providerId="LiveId" clId="{09A1E813-FA2C-46A9-AB4F-542933A260F3}" dt="2025-08-09T10:15:03.795" v="4" actId="478"/>
          <ac:picMkLst>
            <pc:docMk/>
            <pc:sldMk cId="0" sldId="256"/>
            <ac:picMk id="3" creationId="{78C189D6-F247-7EC3-65DB-07D55BAA4474}"/>
          </ac:picMkLst>
        </pc:picChg>
        <pc:picChg chg="add del">
          <ac:chgData name="David Butler" userId="1d4169bac4fa5473" providerId="LiveId" clId="{09A1E813-FA2C-46A9-AB4F-542933A260F3}" dt="2025-08-09T10:15:11.003" v="7" actId="478"/>
          <ac:picMkLst>
            <pc:docMk/>
            <pc:sldMk cId="0" sldId="256"/>
            <ac:picMk id="4" creationId="{1DB22FD4-0633-4D69-68D7-18A9B406EB2C}"/>
          </ac:picMkLst>
        </pc:picChg>
        <pc:picChg chg="del">
          <ac:chgData name="David Butler" userId="1d4169bac4fa5473" providerId="LiveId" clId="{09A1E813-FA2C-46A9-AB4F-542933A260F3}" dt="2025-08-09T10:15:03.137" v="3" actId="478"/>
          <ac:picMkLst>
            <pc:docMk/>
            <pc:sldMk cId="0" sldId="256"/>
            <ac:picMk id="5" creationId="{C714E7ED-38AB-C812-AE97-230D958C6936}"/>
          </ac:picMkLst>
        </pc:picChg>
        <pc:picChg chg="del">
          <ac:chgData name="David Butler" userId="1d4169bac4fa5473" providerId="LiveId" clId="{09A1E813-FA2C-46A9-AB4F-542933A260F3}" dt="2025-08-09T10:15:02.550" v="2" actId="478"/>
          <ac:picMkLst>
            <pc:docMk/>
            <pc:sldMk cId="0" sldId="256"/>
            <ac:picMk id="6" creationId="{6F716E1D-8E50-9529-4523-E6E241107150}"/>
          </ac:picMkLst>
        </pc:picChg>
        <pc:picChg chg="add mod">
          <ac:chgData name="David Butler" userId="1d4169bac4fa5473" providerId="LiveId" clId="{09A1E813-FA2C-46A9-AB4F-542933A260F3}" dt="2025-08-09T10:17:59.625" v="66" actId="1076"/>
          <ac:picMkLst>
            <pc:docMk/>
            <pc:sldMk cId="0" sldId="256"/>
            <ac:picMk id="7" creationId="{FC40FB42-D2C3-D1AB-6FCA-0AA54B5AE087}"/>
          </ac:picMkLst>
        </pc:picChg>
        <pc:picChg chg="add mod">
          <ac:chgData name="David Butler" userId="1d4169bac4fa5473" providerId="LiveId" clId="{09A1E813-FA2C-46A9-AB4F-542933A260F3}" dt="2025-08-09T10:18:02.838" v="67" actId="1076"/>
          <ac:picMkLst>
            <pc:docMk/>
            <pc:sldMk cId="0" sldId="256"/>
            <ac:picMk id="12" creationId="{E3C3544C-DA36-F6BD-809A-400AD8952E06}"/>
          </ac:picMkLst>
        </pc:picChg>
        <pc:picChg chg="add mod">
          <ac:chgData name="David Butler" userId="1d4169bac4fa5473" providerId="LiveId" clId="{09A1E813-FA2C-46A9-AB4F-542933A260F3}" dt="2025-08-09T10:17:29.870" v="56" actId="14100"/>
          <ac:picMkLst>
            <pc:docMk/>
            <pc:sldMk cId="0" sldId="256"/>
            <ac:picMk id="13" creationId="{C34149D5-74EE-C848-605C-FB0690CF38DF}"/>
          </ac:picMkLst>
        </pc:picChg>
        <pc:picChg chg="add mod">
          <ac:chgData name="David Butler" userId="1d4169bac4fa5473" providerId="LiveId" clId="{09A1E813-FA2C-46A9-AB4F-542933A260F3}" dt="2025-08-09T10:19:22.260" v="90" actId="1076"/>
          <ac:picMkLst>
            <pc:docMk/>
            <pc:sldMk cId="0" sldId="256"/>
            <ac:picMk id="14" creationId="{716E33E0-DC04-9996-EA17-3AB632C27D16}"/>
          </ac:picMkLst>
        </pc:picChg>
        <pc:picChg chg="add mod">
          <ac:chgData name="David Butler" userId="1d4169bac4fa5473" providerId="LiveId" clId="{09A1E813-FA2C-46A9-AB4F-542933A260F3}" dt="2025-08-09T10:18:25.884" v="75" actId="1076"/>
          <ac:picMkLst>
            <pc:docMk/>
            <pc:sldMk cId="0" sldId="256"/>
            <ac:picMk id="16" creationId="{43D7E75A-D757-9E23-747A-9EFDA59F4B56}"/>
          </ac:picMkLst>
        </pc:picChg>
        <pc:picChg chg="add mod">
          <ac:chgData name="David Butler" userId="1d4169bac4fa5473" providerId="LiveId" clId="{09A1E813-FA2C-46A9-AB4F-542933A260F3}" dt="2025-08-09T10:18:18.511" v="73" actId="1076"/>
          <ac:picMkLst>
            <pc:docMk/>
            <pc:sldMk cId="0" sldId="256"/>
            <ac:picMk id="17" creationId="{9C6E1A9A-0D1D-9B05-31F6-3B2EA74396D9}"/>
          </ac:picMkLst>
        </pc:picChg>
        <pc:picChg chg="add mod">
          <ac:chgData name="David Butler" userId="1d4169bac4fa5473" providerId="LiveId" clId="{09A1E813-FA2C-46A9-AB4F-542933A260F3}" dt="2025-08-09T10:18:08.935" v="69" actId="1076"/>
          <ac:picMkLst>
            <pc:docMk/>
            <pc:sldMk cId="0" sldId="256"/>
            <ac:picMk id="21" creationId="{9C1BFD04-61C4-EBC4-9B14-39075C3841C6}"/>
          </ac:picMkLst>
        </pc:picChg>
        <pc:picChg chg="add mod">
          <ac:chgData name="David Butler" userId="1d4169bac4fa5473" providerId="LiveId" clId="{09A1E813-FA2C-46A9-AB4F-542933A260F3}" dt="2025-08-09T10:18:08.935" v="69" actId="1076"/>
          <ac:picMkLst>
            <pc:docMk/>
            <pc:sldMk cId="0" sldId="256"/>
            <ac:picMk id="22" creationId="{1BC0FF85-77CF-0997-B233-95C6AEF686A3}"/>
          </ac:picMkLst>
        </pc:picChg>
        <pc:picChg chg="add mod">
          <ac:chgData name="David Butler" userId="1d4169bac4fa5473" providerId="LiveId" clId="{09A1E813-FA2C-46A9-AB4F-542933A260F3}" dt="2025-08-09T10:18:53.948" v="83" actId="1076"/>
          <ac:picMkLst>
            <pc:docMk/>
            <pc:sldMk cId="0" sldId="256"/>
            <ac:picMk id="23" creationId="{8E561D4E-1613-A905-4619-7F23136CB375}"/>
          </ac:picMkLst>
        </pc:picChg>
      </pc:sldChg>
      <pc:sldChg chg="del">
        <pc:chgData name="David Butler" userId="1d4169bac4fa5473" providerId="LiveId" clId="{09A1E813-FA2C-46A9-AB4F-542933A260F3}" dt="2025-08-09T10:19:44.952" v="95" actId="47"/>
        <pc:sldMkLst>
          <pc:docMk/>
          <pc:sldMk cId="157383965" sldId="270"/>
        </pc:sldMkLst>
      </pc:sldChg>
      <pc:sldChg chg="del">
        <pc:chgData name="David Butler" userId="1d4169bac4fa5473" providerId="LiveId" clId="{09A1E813-FA2C-46A9-AB4F-542933A260F3}" dt="2025-08-09T10:19:45.580" v="96" actId="47"/>
        <pc:sldMkLst>
          <pc:docMk/>
          <pc:sldMk cId="287642114" sldId="271"/>
        </pc:sldMkLst>
      </pc:sldChg>
      <pc:sldChg chg="del">
        <pc:chgData name="David Butler" userId="1d4169bac4fa5473" providerId="LiveId" clId="{09A1E813-FA2C-46A9-AB4F-542933A260F3}" dt="2025-08-09T10:19:46.148" v="97" actId="47"/>
        <pc:sldMkLst>
          <pc:docMk/>
          <pc:sldMk cId="2598250258" sldId="272"/>
        </pc:sldMkLst>
      </pc:sldChg>
      <pc:sldChg chg="del">
        <pc:chgData name="David Butler" userId="1d4169bac4fa5473" providerId="LiveId" clId="{09A1E813-FA2C-46A9-AB4F-542933A260F3}" dt="2025-08-09T10:19:46.763" v="98" actId="47"/>
        <pc:sldMkLst>
          <pc:docMk/>
          <pc:sldMk cId="3904885591" sldId="273"/>
        </pc:sldMkLst>
      </pc:sldChg>
      <pc:sldChg chg="del">
        <pc:chgData name="David Butler" userId="1d4169bac4fa5473" providerId="LiveId" clId="{09A1E813-FA2C-46A9-AB4F-542933A260F3}" dt="2025-08-09T10:19:47.307" v="99" actId="47"/>
        <pc:sldMkLst>
          <pc:docMk/>
          <pc:sldMk cId="370446292" sldId="274"/>
        </pc:sldMkLst>
      </pc:sldChg>
      <pc:sldChg chg="del">
        <pc:chgData name="David Butler" userId="1d4169bac4fa5473" providerId="LiveId" clId="{09A1E813-FA2C-46A9-AB4F-542933A260F3}" dt="2025-08-09T10:19:47.760" v="100" actId="47"/>
        <pc:sldMkLst>
          <pc:docMk/>
          <pc:sldMk cId="666343180" sldId="275"/>
        </pc:sldMkLst>
      </pc:sldChg>
      <pc:sldChg chg="del">
        <pc:chgData name="David Butler" userId="1d4169bac4fa5473" providerId="LiveId" clId="{09A1E813-FA2C-46A9-AB4F-542933A260F3}" dt="2025-08-09T10:19:48.083" v="101" actId="47"/>
        <pc:sldMkLst>
          <pc:docMk/>
          <pc:sldMk cId="1088508457" sldId="276"/>
        </pc:sldMkLst>
      </pc:sldChg>
      <pc:sldChg chg="del">
        <pc:chgData name="David Butler" userId="1d4169bac4fa5473" providerId="LiveId" clId="{09A1E813-FA2C-46A9-AB4F-542933A260F3}" dt="2025-08-09T10:19:48.584" v="102" actId="47"/>
        <pc:sldMkLst>
          <pc:docMk/>
          <pc:sldMk cId="3035184699" sldId="277"/>
        </pc:sldMkLst>
      </pc:sldChg>
      <pc:sldChg chg="del">
        <pc:chgData name="David Butler" userId="1d4169bac4fa5473" providerId="LiveId" clId="{09A1E813-FA2C-46A9-AB4F-542933A260F3}" dt="2025-08-09T10:19:49.120" v="103" actId="47"/>
        <pc:sldMkLst>
          <pc:docMk/>
          <pc:sldMk cId="1718671102" sldId="278"/>
        </pc:sldMkLst>
      </pc:sldChg>
      <pc:sldChg chg="del">
        <pc:chgData name="David Butler" userId="1d4169bac4fa5473" providerId="LiveId" clId="{09A1E813-FA2C-46A9-AB4F-542933A260F3}" dt="2025-08-09T10:19:49.652" v="104" actId="47"/>
        <pc:sldMkLst>
          <pc:docMk/>
          <pc:sldMk cId="1333481900" sldId="279"/>
        </pc:sldMkLst>
      </pc:sldChg>
      <pc:sldChg chg="del">
        <pc:chgData name="David Butler" userId="1d4169bac4fa5473" providerId="LiveId" clId="{09A1E813-FA2C-46A9-AB4F-542933A260F3}" dt="2025-08-09T10:19:49.872" v="105" actId="47"/>
        <pc:sldMkLst>
          <pc:docMk/>
          <pc:sldMk cId="1519624740" sldId="280"/>
        </pc:sldMkLst>
      </pc:sldChg>
      <pc:sldChg chg="del">
        <pc:chgData name="David Butler" userId="1d4169bac4fa5473" providerId="LiveId" clId="{09A1E813-FA2C-46A9-AB4F-542933A260F3}" dt="2025-08-09T10:19:50.954" v="106" actId="47"/>
        <pc:sldMkLst>
          <pc:docMk/>
          <pc:sldMk cId="2409280800" sldId="281"/>
        </pc:sldMkLst>
      </pc:sldChg>
      <pc:sldChg chg="addSp modSp new mod">
        <pc:chgData name="David Butler" userId="1d4169bac4fa5473" providerId="LiveId" clId="{09A1E813-FA2C-46A9-AB4F-542933A260F3}" dt="2025-08-09T10:21:13.680" v="147" actId="404"/>
        <pc:sldMkLst>
          <pc:docMk/>
          <pc:sldMk cId="2181248987" sldId="285"/>
        </pc:sldMkLst>
        <pc:spChg chg="add mod">
          <ac:chgData name="David Butler" userId="1d4169bac4fa5473" providerId="LiveId" clId="{09A1E813-FA2C-46A9-AB4F-542933A260F3}" dt="2025-08-09T10:20:50.286" v="126" actId="1076"/>
          <ac:spMkLst>
            <pc:docMk/>
            <pc:sldMk cId="2181248987" sldId="285"/>
            <ac:spMk id="2" creationId="{6CB3E23C-48BB-19DE-E8DB-F1C6BAFC240C}"/>
          </ac:spMkLst>
        </pc:spChg>
        <pc:spChg chg="add mod">
          <ac:chgData name="David Butler" userId="1d4169bac4fa5473" providerId="LiveId" clId="{09A1E813-FA2C-46A9-AB4F-542933A260F3}" dt="2025-08-09T10:21:13.680" v="147" actId="404"/>
          <ac:spMkLst>
            <pc:docMk/>
            <pc:sldMk cId="2181248987" sldId="285"/>
            <ac:spMk id="3" creationId="{E58F1114-0122-1D44-9615-ACE781342BE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32599" y="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48914" y="-6209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96237" y="-727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</a:t>
            </a:r>
            <a:endParaRPr lang="en-GB" dirty="0"/>
          </a:p>
        </p:txBody>
      </p:sp>
      <p:pic>
        <p:nvPicPr>
          <p:cNvPr id="7" name="Picture 6" descr="A chocolate bar on foil&#10;&#10;Description automatically generated">
            <a:extLst>
              <a:ext uri="{FF2B5EF4-FFF2-40B4-BE49-F238E27FC236}">
                <a16:creationId xmlns:a16="http://schemas.microsoft.com/office/drawing/2014/main" id="{FC40FB42-D2C3-D1AB-6FCA-0AA54B5AE0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0" t="9483" r="25208" b="3303"/>
          <a:stretch/>
        </p:blipFill>
        <p:spPr bwMode="auto">
          <a:xfrm>
            <a:off x="6778081" y="-5629"/>
            <a:ext cx="2316774" cy="21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A teapot and a cup of tea&#10;&#10;Description automatically generated">
            <a:extLst>
              <a:ext uri="{FF2B5EF4-FFF2-40B4-BE49-F238E27FC236}">
                <a16:creationId xmlns:a16="http://schemas.microsoft.com/office/drawing/2014/main" id="{E3C3544C-DA36-F6BD-809A-400AD8952E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1" r="7493"/>
          <a:stretch/>
        </p:blipFill>
        <p:spPr bwMode="auto">
          <a:xfrm>
            <a:off x="332697" y="-5629"/>
            <a:ext cx="2397339" cy="21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Free Biryani Rice Dish photo and picture">
            <a:extLst>
              <a:ext uri="{FF2B5EF4-FFF2-40B4-BE49-F238E27FC236}">
                <a16:creationId xmlns:a16="http://schemas.microsoft.com/office/drawing/2014/main" id="{C34149D5-74EE-C848-605C-FB0690CF38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36"/>
          <a:stretch/>
        </p:blipFill>
        <p:spPr bwMode="auto">
          <a:xfrm>
            <a:off x="3615757" y="-1"/>
            <a:ext cx="2553222" cy="21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Free Fish And Chips Cod And Chips photo and picture">
            <a:extLst>
              <a:ext uri="{FF2B5EF4-FFF2-40B4-BE49-F238E27FC236}">
                <a16:creationId xmlns:a16="http://schemas.microsoft.com/office/drawing/2014/main" id="{716E33E0-DC04-9996-EA17-3AB632C27D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893" y="2310929"/>
            <a:ext cx="3241089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bowl of ice cream">
            <a:extLst>
              <a:ext uri="{FF2B5EF4-FFF2-40B4-BE49-F238E27FC236}">
                <a16:creationId xmlns:a16="http://schemas.microsoft.com/office/drawing/2014/main" id="{43D7E75A-D757-9E23-747A-9EFDA59F4B5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77"/>
          <a:stretch/>
        </p:blipFill>
        <p:spPr bwMode="auto">
          <a:xfrm>
            <a:off x="-17848" y="2294652"/>
            <a:ext cx="1910685" cy="21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 descr="Free Nuts Dried Fruits photo and picture">
            <a:extLst>
              <a:ext uri="{FF2B5EF4-FFF2-40B4-BE49-F238E27FC236}">
                <a16:creationId xmlns:a16="http://schemas.microsoft.com/office/drawing/2014/main" id="{9C6E1A9A-0D1D-9B05-31F6-3B2EA74396D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44"/>
          <a:stretch/>
        </p:blipFill>
        <p:spPr bwMode="auto">
          <a:xfrm>
            <a:off x="6274111" y="2310929"/>
            <a:ext cx="2869839" cy="21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EC3E589-13C3-D407-BB8B-1E5B5B21271F}"/>
              </a:ext>
            </a:extLst>
          </p:cNvPr>
          <p:cNvSpPr txBox="1"/>
          <p:nvPr/>
        </p:nvSpPr>
        <p:spPr>
          <a:xfrm>
            <a:off x="3589671" y="454052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0BBA78-AA58-3597-855F-65688412F9CE}"/>
              </a:ext>
            </a:extLst>
          </p:cNvPr>
          <p:cNvSpPr txBox="1"/>
          <p:nvPr/>
        </p:nvSpPr>
        <p:spPr>
          <a:xfrm>
            <a:off x="6299141" y="454052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D0BCA2-460D-78C0-522B-F1407258350F}"/>
              </a:ext>
            </a:extLst>
          </p:cNvPr>
          <p:cNvSpPr txBox="1"/>
          <p:nvPr/>
        </p:nvSpPr>
        <p:spPr>
          <a:xfrm>
            <a:off x="5906703" y="224133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pic>
        <p:nvPicPr>
          <p:cNvPr id="21" name="Picture 20" descr="cup of coffee surrounded by beans">
            <a:extLst>
              <a:ext uri="{FF2B5EF4-FFF2-40B4-BE49-F238E27FC236}">
                <a16:creationId xmlns:a16="http://schemas.microsoft.com/office/drawing/2014/main" id="{9C1BFD04-61C4-EBC4-9B14-39075C3841C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80"/>
          <a:stretch/>
        </p:blipFill>
        <p:spPr bwMode="auto">
          <a:xfrm>
            <a:off x="6655079" y="4690808"/>
            <a:ext cx="2469194" cy="21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 descr="vegetable salad on white ceramic bowl">
            <a:extLst>
              <a:ext uri="{FF2B5EF4-FFF2-40B4-BE49-F238E27FC236}">
                <a16:creationId xmlns:a16="http://schemas.microsoft.com/office/drawing/2014/main" id="{1BC0FF85-77CF-0997-B233-95C6AEF686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94" r="13345" b="17783"/>
          <a:stretch/>
        </p:blipFill>
        <p:spPr bwMode="auto">
          <a:xfrm>
            <a:off x="3896379" y="4669054"/>
            <a:ext cx="2279758" cy="21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 descr="Free Noodle Pasta photo and picture">
            <a:extLst>
              <a:ext uri="{FF2B5EF4-FFF2-40B4-BE49-F238E27FC236}">
                <a16:creationId xmlns:a16="http://schemas.microsoft.com/office/drawing/2014/main" id="{8E561D4E-1613-A905-4619-7F23136CB3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6" y="4690808"/>
            <a:ext cx="3237823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0" y="243212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C56D11-F9AD-48EF-A00F-36B88B4D3943}"/>
              </a:ext>
            </a:extLst>
          </p:cNvPr>
          <p:cNvSpPr txBox="1"/>
          <p:nvPr/>
        </p:nvSpPr>
        <p:spPr>
          <a:xfrm>
            <a:off x="431684" y="473327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D42BA5-976D-49E0-F4F0-5BDEE137FADA}"/>
              </a:ext>
            </a:extLst>
          </p:cNvPr>
          <p:cNvSpPr txBox="1"/>
          <p:nvPr/>
        </p:nvSpPr>
        <p:spPr>
          <a:xfrm>
            <a:off x="2182485" y="220554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B3E23C-48BB-19DE-E8DB-F1C6BAFC240C}"/>
              </a:ext>
            </a:extLst>
          </p:cNvPr>
          <p:cNvSpPr txBox="1"/>
          <p:nvPr/>
        </p:nvSpPr>
        <p:spPr>
          <a:xfrm>
            <a:off x="-11088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Century Gothic" panose="020B0502020202020204" pitchFamily="34" charset="0"/>
              </a:rPr>
              <a:t>Food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8F1114-0122-1D44-9615-ACE781342BE7}"/>
              </a:ext>
            </a:extLst>
          </p:cNvPr>
          <p:cNvSpPr txBox="1"/>
          <p:nvPr/>
        </p:nvSpPr>
        <p:spPr>
          <a:xfrm>
            <a:off x="13866" y="126876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4800" dirty="0">
                <a:latin typeface="Century Gothic" panose="020B0502020202020204" pitchFamily="34" charset="0"/>
              </a:rPr>
              <a:t>Everyone….</a:t>
            </a:r>
          </a:p>
        </p:txBody>
      </p:sp>
    </p:spTree>
    <p:extLst>
      <p:ext uri="{BB962C8B-B14F-4D97-AF65-F5344CB8AC3E}">
        <p14:creationId xmlns:p14="http://schemas.microsoft.com/office/powerpoint/2010/main" val="2181248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86B0E-398A-ECFE-FF50-A94F8ECC4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8055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4EE69-B185-7E7F-B35E-129623300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9972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253CC-2D40-260A-2313-70E65B448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383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40984B-24BA-4BBA-A4E5-6BFCF9BCEA33}">
  <ds:schemaRefs>
    <ds:schemaRef ds:uri="http://purl.org/dc/terms/"/>
    <ds:schemaRef ds:uri="http://schemas.openxmlformats.org/package/2006/metadata/core-properties"/>
    <ds:schemaRef ds:uri="7789c14a-a99d-49e3-b17f-cc0aeb526209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schemas.microsoft.com/office/2006/documentManagement/types"/>
    <ds:schemaRef ds:uri="1d7f4318-fbaa-42fb-befc-90ab84d26bd1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3613</TotalTime>
  <Words>12</Words>
  <Application>Microsoft Office PowerPoint</Application>
  <PresentationFormat>On-screen Show (4:3)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2025-08-09T10:21:13Z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