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97" r:id="rId3"/>
    <p:sldId id="309" r:id="rId4"/>
    <p:sldId id="310" r:id="rId5"/>
    <p:sldId id="312" r:id="rId6"/>
    <p:sldId id="313" r:id="rId7"/>
    <p:sldId id="311" r:id="rId8"/>
    <p:sldId id="273" r:id="rId9"/>
    <p:sldId id="298" r:id="rId10"/>
    <p:sldId id="299" r:id="rId11"/>
    <p:sldId id="300" r:id="rId12"/>
    <p:sldId id="301" r:id="rId13"/>
    <p:sldId id="307" r:id="rId14"/>
    <p:sldId id="302" r:id="rId15"/>
    <p:sldId id="303" r:id="rId16"/>
    <p:sldId id="308" r:id="rId17"/>
    <p:sldId id="304" r:id="rId18"/>
    <p:sldId id="306" r:id="rId19"/>
    <p:sldId id="30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C4750-11AB-48E4-9087-7B8E7924FFB6}" v="7" dt="2025-08-06T12:51:24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-2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B99EB357-E9EF-4F00-BA0E-6EBF310DFFD5}"/>
    <pc:docChg chg="custSel delSld modSld">
      <pc:chgData name="David Butler" userId="1d4169bac4fa5473" providerId="LiveId" clId="{B99EB357-E9EF-4F00-BA0E-6EBF310DFFD5}" dt="2025-08-06T14:09:00.074" v="171" actId="20577"/>
      <pc:docMkLst>
        <pc:docMk/>
      </pc:docMkLst>
      <pc:sldChg chg="modSp mod">
        <pc:chgData name="David Butler" userId="1d4169bac4fa5473" providerId="LiveId" clId="{B99EB357-E9EF-4F00-BA0E-6EBF310DFFD5}" dt="2025-08-06T14:08:11.376" v="147" actId="14100"/>
        <pc:sldMkLst>
          <pc:docMk/>
          <pc:sldMk cId="2880101976" sldId="273"/>
        </pc:sldMkLst>
        <pc:spChg chg="mod">
          <ac:chgData name="David Butler" userId="1d4169bac4fa5473" providerId="LiveId" clId="{B99EB357-E9EF-4F00-BA0E-6EBF310DFFD5}" dt="2025-08-06T14:08:11.376" v="147" actId="14100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B99EB357-E9EF-4F00-BA0E-6EBF310DFFD5}" dt="2025-08-06T14:02:47.772" v="0" actId="47"/>
        <pc:sldMkLst>
          <pc:docMk/>
          <pc:sldMk cId="433527640" sldId="284"/>
        </pc:sldMkLst>
      </pc:sldChg>
      <pc:sldChg chg="modSp mod">
        <pc:chgData name="David Butler" userId="1d4169bac4fa5473" providerId="LiveId" clId="{B99EB357-E9EF-4F00-BA0E-6EBF310DFFD5}" dt="2025-08-06T14:03:29.839" v="12" actId="20577"/>
        <pc:sldMkLst>
          <pc:docMk/>
          <pc:sldMk cId="2013782049" sldId="288"/>
        </pc:sldMkLst>
        <pc:spChg chg="mod">
          <ac:chgData name="David Butler" userId="1d4169bac4fa5473" providerId="LiveId" clId="{B99EB357-E9EF-4F00-BA0E-6EBF310DFFD5}" dt="2025-08-06T14:03:29.839" v="12" actId="20577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B99EB357-E9EF-4F00-BA0E-6EBF310DFFD5}" dt="2025-08-06T14:03:25.048" v="6" actId="20577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B99EB357-E9EF-4F00-BA0E-6EBF310DFFD5}" dt="2025-08-06T14:03:22.632" v="3" actId="20577"/>
          <ac:spMkLst>
            <pc:docMk/>
            <pc:sldMk cId="2013782049" sldId="288"/>
            <ac:spMk id="5" creationId="{772D8873-4467-9275-C8B5-B875B7D9FCAC}"/>
          </ac:spMkLst>
        </pc:spChg>
        <pc:spChg chg="mod">
          <ac:chgData name="David Butler" userId="1d4169bac4fa5473" providerId="LiveId" clId="{B99EB357-E9EF-4F00-BA0E-6EBF310DFFD5}" dt="2025-08-06T14:03:27.408" v="9" actId="20577"/>
          <ac:spMkLst>
            <pc:docMk/>
            <pc:sldMk cId="2013782049" sldId="288"/>
            <ac:spMk id="9" creationId="{3F31409A-6B84-09CA-0B69-8E7D2F16486D}"/>
          </ac:spMkLst>
        </pc:spChg>
      </pc:sldChg>
      <pc:sldChg chg="modSp mod">
        <pc:chgData name="David Butler" userId="1d4169bac4fa5473" providerId="LiveId" clId="{B99EB357-E9EF-4F00-BA0E-6EBF310DFFD5}" dt="2025-08-06T14:04:03.327" v="31" actId="20577"/>
        <pc:sldMkLst>
          <pc:docMk/>
          <pc:sldMk cId="2181998638" sldId="297"/>
        </pc:sldMkLst>
        <pc:spChg chg="mod">
          <ac:chgData name="David Butler" userId="1d4169bac4fa5473" providerId="LiveId" clId="{B99EB357-E9EF-4F00-BA0E-6EBF310DFFD5}" dt="2025-08-06T14:03:41.699" v="19" actId="20577"/>
          <ac:spMkLst>
            <pc:docMk/>
            <pc:sldMk cId="2181998638" sldId="297"/>
            <ac:spMk id="2" creationId="{9233871F-C356-E325-4EF3-914FA26A694B}"/>
          </ac:spMkLst>
        </pc:spChg>
        <pc:spChg chg="mod">
          <ac:chgData name="David Butler" userId="1d4169bac4fa5473" providerId="LiveId" clId="{B99EB357-E9EF-4F00-BA0E-6EBF310DFFD5}" dt="2025-08-06T14:03:40.895" v="18" actId="14100"/>
          <ac:spMkLst>
            <pc:docMk/>
            <pc:sldMk cId="2181998638" sldId="297"/>
            <ac:spMk id="4" creationId="{9D31DAE5-A1D4-E15B-48C9-AC37A730D11E}"/>
          </ac:spMkLst>
        </pc:spChg>
        <pc:spChg chg="mod">
          <ac:chgData name="David Butler" userId="1d4169bac4fa5473" providerId="LiveId" clId="{B99EB357-E9EF-4F00-BA0E-6EBF310DFFD5}" dt="2025-08-06T14:03:48.722" v="24" actId="14100"/>
          <ac:spMkLst>
            <pc:docMk/>
            <pc:sldMk cId="2181998638" sldId="297"/>
            <ac:spMk id="6" creationId="{B3896F98-D577-BE29-2EC2-84E72AB4E01F}"/>
          </ac:spMkLst>
        </pc:spChg>
        <pc:spChg chg="mod">
          <ac:chgData name="David Butler" userId="1d4169bac4fa5473" providerId="LiveId" clId="{B99EB357-E9EF-4F00-BA0E-6EBF310DFFD5}" dt="2025-08-06T14:03:36.089" v="14" actId="14100"/>
          <ac:spMkLst>
            <pc:docMk/>
            <pc:sldMk cId="2181998638" sldId="297"/>
            <ac:spMk id="7" creationId="{1D4868FD-867D-5449-C5DB-9A28FF9713EF}"/>
          </ac:spMkLst>
        </pc:spChg>
        <pc:spChg chg="mod">
          <ac:chgData name="David Butler" userId="1d4169bac4fa5473" providerId="LiveId" clId="{B99EB357-E9EF-4F00-BA0E-6EBF310DFFD5}" dt="2025-08-06T14:03:45.098" v="21" actId="14100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B99EB357-E9EF-4F00-BA0E-6EBF310DFFD5}" dt="2025-08-06T14:03:49.852" v="25" actId="20577"/>
          <ac:spMkLst>
            <pc:docMk/>
            <pc:sldMk cId="2181998638" sldId="297"/>
            <ac:spMk id="9" creationId="{6E96D28B-D28F-6FAC-1AC7-70CB58333A15}"/>
          </ac:spMkLst>
        </pc:spChg>
        <pc:spChg chg="mod">
          <ac:chgData name="David Butler" userId="1d4169bac4fa5473" providerId="LiveId" clId="{B99EB357-E9EF-4F00-BA0E-6EBF310DFFD5}" dt="2025-08-06T14:03:45.953" v="22" actId="20577"/>
          <ac:spMkLst>
            <pc:docMk/>
            <pc:sldMk cId="2181998638" sldId="297"/>
            <ac:spMk id="10" creationId="{81821A08-1E8F-3C4D-F641-E2A548C06C86}"/>
          </ac:spMkLst>
        </pc:spChg>
        <pc:spChg chg="mod">
          <ac:chgData name="David Butler" userId="1d4169bac4fa5473" providerId="LiveId" clId="{B99EB357-E9EF-4F00-BA0E-6EBF310DFFD5}" dt="2025-08-06T14:03:37.998" v="16" actId="20577"/>
          <ac:spMkLst>
            <pc:docMk/>
            <pc:sldMk cId="2181998638" sldId="297"/>
            <ac:spMk id="11" creationId="{91C4DF7B-A101-3CDC-768F-3BC82CD7024E}"/>
          </ac:spMkLst>
        </pc:spChg>
        <pc:spChg chg="mod">
          <ac:chgData name="David Butler" userId="1d4169bac4fa5473" providerId="LiveId" clId="{B99EB357-E9EF-4F00-BA0E-6EBF310DFFD5}" dt="2025-08-06T14:04:03.327" v="31" actId="20577"/>
          <ac:spMkLst>
            <pc:docMk/>
            <pc:sldMk cId="2181998638" sldId="297"/>
            <ac:spMk id="12" creationId="{43E10A6D-B504-5BE4-67F5-11B171778A93}"/>
          </ac:spMkLst>
        </pc:spChg>
      </pc:sldChg>
      <pc:sldChg chg="modSp mod">
        <pc:chgData name="David Butler" userId="1d4169bac4fa5473" providerId="LiveId" clId="{B99EB357-E9EF-4F00-BA0E-6EBF310DFFD5}" dt="2025-08-06T14:08:15.384" v="149" actId="14100"/>
        <pc:sldMkLst>
          <pc:docMk/>
          <pc:sldMk cId="2919552327" sldId="298"/>
        </pc:sldMkLst>
        <pc:spChg chg="mod">
          <ac:chgData name="David Butler" userId="1d4169bac4fa5473" providerId="LiveId" clId="{B99EB357-E9EF-4F00-BA0E-6EBF310DFFD5}" dt="2025-08-06T14:08:15.384" v="149" actId="14100"/>
          <ac:spMkLst>
            <pc:docMk/>
            <pc:sldMk cId="2919552327" sldId="298"/>
            <ac:spMk id="2" creationId="{0C9375B9-5C18-795D-DD2D-3E0027970B69}"/>
          </ac:spMkLst>
        </pc:spChg>
      </pc:sldChg>
      <pc:sldChg chg="modSp mod">
        <pc:chgData name="David Butler" userId="1d4169bac4fa5473" providerId="LiveId" clId="{B99EB357-E9EF-4F00-BA0E-6EBF310DFFD5}" dt="2025-08-06T14:08:19.257" v="151" actId="14100"/>
        <pc:sldMkLst>
          <pc:docMk/>
          <pc:sldMk cId="4238344678" sldId="299"/>
        </pc:sldMkLst>
        <pc:spChg chg="mod">
          <ac:chgData name="David Butler" userId="1d4169bac4fa5473" providerId="LiveId" clId="{B99EB357-E9EF-4F00-BA0E-6EBF310DFFD5}" dt="2025-08-06T14:08:19.257" v="151" actId="14100"/>
          <ac:spMkLst>
            <pc:docMk/>
            <pc:sldMk cId="4238344678" sldId="299"/>
            <ac:spMk id="2" creationId="{7FE1E517-28B4-6035-DB9E-D85A99BD218C}"/>
          </ac:spMkLst>
        </pc:spChg>
      </pc:sldChg>
      <pc:sldChg chg="modSp mod">
        <pc:chgData name="David Butler" userId="1d4169bac4fa5473" providerId="LiveId" clId="{B99EB357-E9EF-4F00-BA0E-6EBF310DFFD5}" dt="2025-08-06T14:08:24.264" v="153" actId="14100"/>
        <pc:sldMkLst>
          <pc:docMk/>
          <pc:sldMk cId="75685546" sldId="300"/>
        </pc:sldMkLst>
        <pc:spChg chg="mod">
          <ac:chgData name="David Butler" userId="1d4169bac4fa5473" providerId="LiveId" clId="{B99EB357-E9EF-4F00-BA0E-6EBF310DFFD5}" dt="2025-08-06T14:08:24.264" v="153" actId="14100"/>
          <ac:spMkLst>
            <pc:docMk/>
            <pc:sldMk cId="75685546" sldId="300"/>
            <ac:spMk id="2" creationId="{4D5C52C1-9D3D-8335-B8C6-8A24FD23340A}"/>
          </ac:spMkLst>
        </pc:spChg>
      </pc:sldChg>
      <pc:sldChg chg="modSp mod">
        <pc:chgData name="David Butler" userId="1d4169bac4fa5473" providerId="LiveId" clId="{B99EB357-E9EF-4F00-BA0E-6EBF310DFFD5}" dt="2025-08-06T14:08:31.308" v="155" actId="14100"/>
        <pc:sldMkLst>
          <pc:docMk/>
          <pc:sldMk cId="3547574791" sldId="301"/>
        </pc:sldMkLst>
        <pc:spChg chg="mod">
          <ac:chgData name="David Butler" userId="1d4169bac4fa5473" providerId="LiveId" clId="{B99EB357-E9EF-4F00-BA0E-6EBF310DFFD5}" dt="2025-08-06T14:08:31.308" v="155" actId="14100"/>
          <ac:spMkLst>
            <pc:docMk/>
            <pc:sldMk cId="3547574791" sldId="301"/>
            <ac:spMk id="2" creationId="{6E2F2B85-76DF-EB4E-C878-DAA8295585ED}"/>
          </ac:spMkLst>
        </pc:spChg>
      </pc:sldChg>
      <pc:sldChg chg="modSp mod">
        <pc:chgData name="David Butler" userId="1d4169bac4fa5473" providerId="LiveId" clId="{B99EB357-E9EF-4F00-BA0E-6EBF310DFFD5}" dt="2025-08-06T14:08:39.645" v="159" actId="14100"/>
        <pc:sldMkLst>
          <pc:docMk/>
          <pc:sldMk cId="673276484" sldId="302"/>
        </pc:sldMkLst>
        <pc:spChg chg="mod">
          <ac:chgData name="David Butler" userId="1d4169bac4fa5473" providerId="LiveId" clId="{B99EB357-E9EF-4F00-BA0E-6EBF310DFFD5}" dt="2025-08-06T14:08:39.645" v="159" actId="14100"/>
          <ac:spMkLst>
            <pc:docMk/>
            <pc:sldMk cId="673276484" sldId="302"/>
            <ac:spMk id="2" creationId="{E93C6E3E-A789-3BB5-6DA0-73BA0EF4A980}"/>
          </ac:spMkLst>
        </pc:spChg>
      </pc:sldChg>
      <pc:sldChg chg="modSp mod">
        <pc:chgData name="David Butler" userId="1d4169bac4fa5473" providerId="LiveId" clId="{B99EB357-E9EF-4F00-BA0E-6EBF310DFFD5}" dt="2025-08-06T14:08:43.630" v="161" actId="14100"/>
        <pc:sldMkLst>
          <pc:docMk/>
          <pc:sldMk cId="1070431877" sldId="303"/>
        </pc:sldMkLst>
        <pc:spChg chg="mod">
          <ac:chgData name="David Butler" userId="1d4169bac4fa5473" providerId="LiveId" clId="{B99EB357-E9EF-4F00-BA0E-6EBF310DFFD5}" dt="2025-08-06T14:08:43.630" v="161" actId="14100"/>
          <ac:spMkLst>
            <pc:docMk/>
            <pc:sldMk cId="1070431877" sldId="303"/>
            <ac:spMk id="2" creationId="{6452E8C5-2A4A-02C1-9584-38F1D8E512B0}"/>
          </ac:spMkLst>
        </pc:spChg>
      </pc:sldChg>
      <pc:sldChg chg="modSp mod">
        <pc:chgData name="David Butler" userId="1d4169bac4fa5473" providerId="LiveId" clId="{B99EB357-E9EF-4F00-BA0E-6EBF310DFFD5}" dt="2025-08-06T14:08:54.471" v="169" actId="20577"/>
        <pc:sldMkLst>
          <pc:docMk/>
          <pc:sldMk cId="2628924318" sldId="304"/>
        </pc:sldMkLst>
        <pc:spChg chg="mod">
          <ac:chgData name="David Butler" userId="1d4169bac4fa5473" providerId="LiveId" clId="{B99EB357-E9EF-4F00-BA0E-6EBF310DFFD5}" dt="2025-08-06T14:08:54.471" v="169" actId="20577"/>
          <ac:spMkLst>
            <pc:docMk/>
            <pc:sldMk cId="2628924318" sldId="304"/>
            <ac:spMk id="2" creationId="{96C2CBD3-8D9B-21CF-A834-A8F4F0FDA3F3}"/>
          </ac:spMkLst>
        </pc:spChg>
      </pc:sldChg>
      <pc:sldChg chg="modSp mod">
        <pc:chgData name="David Butler" userId="1d4169bac4fa5473" providerId="LiveId" clId="{B99EB357-E9EF-4F00-BA0E-6EBF310DFFD5}" dt="2025-08-06T14:09:00.074" v="171" actId="20577"/>
        <pc:sldMkLst>
          <pc:docMk/>
          <pc:sldMk cId="1603829792" sldId="305"/>
        </pc:sldMkLst>
        <pc:spChg chg="mod">
          <ac:chgData name="David Butler" userId="1d4169bac4fa5473" providerId="LiveId" clId="{B99EB357-E9EF-4F00-BA0E-6EBF310DFFD5}" dt="2025-08-06T14:09:00.074" v="171" actId="20577"/>
          <ac:spMkLst>
            <pc:docMk/>
            <pc:sldMk cId="1603829792" sldId="305"/>
            <ac:spMk id="2" creationId="{F483EB16-15AB-C26E-D0DC-573EC9A0EC73}"/>
          </ac:spMkLst>
        </pc:spChg>
      </pc:sldChg>
      <pc:sldChg chg="modSp mod">
        <pc:chgData name="David Butler" userId="1d4169bac4fa5473" providerId="LiveId" clId="{B99EB357-E9EF-4F00-BA0E-6EBF310DFFD5}" dt="2025-08-06T14:08:57.600" v="170" actId="20577"/>
        <pc:sldMkLst>
          <pc:docMk/>
          <pc:sldMk cId="3442293303" sldId="306"/>
        </pc:sldMkLst>
        <pc:spChg chg="mod">
          <ac:chgData name="David Butler" userId="1d4169bac4fa5473" providerId="LiveId" clId="{B99EB357-E9EF-4F00-BA0E-6EBF310DFFD5}" dt="2025-08-06T14:08:57.600" v="170" actId="20577"/>
          <ac:spMkLst>
            <pc:docMk/>
            <pc:sldMk cId="3442293303" sldId="306"/>
            <ac:spMk id="2" creationId="{A3049B6A-A3E0-FC43-0D6F-79E5D4F90EAF}"/>
          </ac:spMkLst>
        </pc:spChg>
      </pc:sldChg>
      <pc:sldChg chg="modSp mod">
        <pc:chgData name="David Butler" userId="1d4169bac4fa5473" providerId="LiveId" clId="{B99EB357-E9EF-4F00-BA0E-6EBF310DFFD5}" dt="2025-08-06T14:08:35.044" v="157" actId="14100"/>
        <pc:sldMkLst>
          <pc:docMk/>
          <pc:sldMk cId="3504397623" sldId="307"/>
        </pc:sldMkLst>
        <pc:spChg chg="mod">
          <ac:chgData name="David Butler" userId="1d4169bac4fa5473" providerId="LiveId" clId="{B99EB357-E9EF-4F00-BA0E-6EBF310DFFD5}" dt="2025-08-06T14:08:35.044" v="157" actId="14100"/>
          <ac:spMkLst>
            <pc:docMk/>
            <pc:sldMk cId="3504397623" sldId="307"/>
            <ac:spMk id="2" creationId="{EBF77322-9636-A777-2628-FE936DCA4180}"/>
          </ac:spMkLst>
        </pc:spChg>
      </pc:sldChg>
      <pc:sldChg chg="modSp mod">
        <pc:chgData name="David Butler" userId="1d4169bac4fa5473" providerId="LiveId" clId="{B99EB357-E9EF-4F00-BA0E-6EBF310DFFD5}" dt="2025-08-06T14:08:51.035" v="165" actId="14100"/>
        <pc:sldMkLst>
          <pc:docMk/>
          <pc:sldMk cId="3363079004" sldId="308"/>
        </pc:sldMkLst>
        <pc:spChg chg="mod">
          <ac:chgData name="David Butler" userId="1d4169bac4fa5473" providerId="LiveId" clId="{B99EB357-E9EF-4F00-BA0E-6EBF310DFFD5}" dt="2025-08-06T14:08:51.035" v="165" actId="14100"/>
          <ac:spMkLst>
            <pc:docMk/>
            <pc:sldMk cId="3363079004" sldId="308"/>
            <ac:spMk id="2" creationId="{7ED4CD2A-A62C-1CCB-69B9-0463BDD8AE81}"/>
          </ac:spMkLst>
        </pc:spChg>
      </pc:sldChg>
      <pc:sldChg chg="delSp modSp mod">
        <pc:chgData name="David Butler" userId="1d4169bac4fa5473" providerId="LiveId" clId="{B99EB357-E9EF-4F00-BA0E-6EBF310DFFD5}" dt="2025-08-06T14:04:55.422" v="50" actId="478"/>
        <pc:sldMkLst>
          <pc:docMk/>
          <pc:sldMk cId="3191117452" sldId="309"/>
        </pc:sldMkLst>
        <pc:spChg chg="mod">
          <ac:chgData name="David Butler" userId="1d4169bac4fa5473" providerId="LiveId" clId="{B99EB357-E9EF-4F00-BA0E-6EBF310DFFD5}" dt="2025-08-06T14:04:33.011" v="45" actId="20577"/>
          <ac:spMkLst>
            <pc:docMk/>
            <pc:sldMk cId="3191117452" sldId="309"/>
            <ac:spMk id="2" creationId="{3A1BC4E2-CDC4-4922-2033-DDA8F52AE1B9}"/>
          </ac:spMkLst>
        </pc:spChg>
        <pc:spChg chg="mod">
          <ac:chgData name="David Butler" userId="1d4169bac4fa5473" providerId="LiveId" clId="{B99EB357-E9EF-4F00-BA0E-6EBF310DFFD5}" dt="2025-08-06T14:04:22.599" v="38" actId="1076"/>
          <ac:spMkLst>
            <pc:docMk/>
            <pc:sldMk cId="3191117452" sldId="309"/>
            <ac:spMk id="3" creationId="{F79A4E98-1D7B-B7DA-7662-BB0EB72747C1}"/>
          </ac:spMkLst>
        </pc:spChg>
        <pc:spChg chg="mod">
          <ac:chgData name="David Butler" userId="1d4169bac4fa5473" providerId="LiveId" clId="{B99EB357-E9EF-4F00-BA0E-6EBF310DFFD5}" dt="2025-08-06T14:04:17.522" v="34" actId="1076"/>
          <ac:spMkLst>
            <pc:docMk/>
            <pc:sldMk cId="3191117452" sldId="309"/>
            <ac:spMk id="4" creationId="{6700901E-4B71-4331-23EE-2124AA74D3E8}"/>
          </ac:spMkLst>
        </pc:spChg>
        <pc:spChg chg="mod">
          <ac:chgData name="David Butler" userId="1d4169bac4fa5473" providerId="LiveId" clId="{B99EB357-E9EF-4F00-BA0E-6EBF310DFFD5}" dt="2025-08-06T14:04:30.267" v="43" actId="14100"/>
          <ac:spMkLst>
            <pc:docMk/>
            <pc:sldMk cId="3191117452" sldId="309"/>
            <ac:spMk id="5" creationId="{F069B8D2-6B8E-5649-0E80-10B7FD2AE1C8}"/>
          </ac:spMkLst>
        </pc:spChg>
        <pc:spChg chg="mod">
          <ac:chgData name="David Butler" userId="1d4169bac4fa5473" providerId="LiveId" clId="{B99EB357-E9EF-4F00-BA0E-6EBF310DFFD5}" dt="2025-08-06T14:04:25.545" v="40" actId="14100"/>
          <ac:spMkLst>
            <pc:docMk/>
            <pc:sldMk cId="3191117452" sldId="309"/>
            <ac:spMk id="6" creationId="{1F6BF5CD-13BE-1368-7F34-50CE6B720AD5}"/>
          </ac:spMkLst>
        </pc:spChg>
        <pc:spChg chg="mod">
          <ac:chgData name="David Butler" userId="1d4169bac4fa5473" providerId="LiveId" clId="{B99EB357-E9EF-4F00-BA0E-6EBF310DFFD5}" dt="2025-08-06T14:04:45.069" v="49" actId="14100"/>
          <ac:spMkLst>
            <pc:docMk/>
            <pc:sldMk cId="3191117452" sldId="309"/>
            <ac:spMk id="8" creationId="{6D1DE890-8676-3626-4195-BAFB6EC45160}"/>
          </ac:spMkLst>
        </pc:spChg>
        <pc:spChg chg="del mod">
          <ac:chgData name="David Butler" userId="1d4169bac4fa5473" providerId="LiveId" clId="{B99EB357-E9EF-4F00-BA0E-6EBF310DFFD5}" dt="2025-08-06T14:04:55.422" v="50" actId="478"/>
          <ac:spMkLst>
            <pc:docMk/>
            <pc:sldMk cId="3191117452" sldId="309"/>
            <ac:spMk id="9" creationId="{214B7093-EE6C-9FF7-EC94-421364739EFA}"/>
          </ac:spMkLst>
        </pc:spChg>
        <pc:spChg chg="mod">
          <ac:chgData name="David Butler" userId="1d4169bac4fa5473" providerId="LiveId" clId="{B99EB357-E9EF-4F00-BA0E-6EBF310DFFD5}" dt="2025-08-06T14:04:31.960" v="44" actId="20577"/>
          <ac:spMkLst>
            <pc:docMk/>
            <pc:sldMk cId="3191117452" sldId="309"/>
            <ac:spMk id="10" creationId="{A9227127-B968-594A-268B-55880F0FBDC8}"/>
          </ac:spMkLst>
        </pc:spChg>
        <pc:spChg chg="mod">
          <ac:chgData name="David Butler" userId="1d4169bac4fa5473" providerId="LiveId" clId="{B99EB357-E9EF-4F00-BA0E-6EBF310DFFD5}" dt="2025-08-06T14:04:36.357" v="47" actId="20577"/>
          <ac:spMkLst>
            <pc:docMk/>
            <pc:sldMk cId="3191117452" sldId="309"/>
            <ac:spMk id="11" creationId="{40A7EDBC-35ED-18F5-CF1C-88BC6000CDE4}"/>
          </ac:spMkLst>
        </pc:spChg>
      </pc:sldChg>
      <pc:sldChg chg="modSp mod">
        <pc:chgData name="David Butler" userId="1d4169bac4fa5473" providerId="LiveId" clId="{B99EB357-E9EF-4F00-BA0E-6EBF310DFFD5}" dt="2025-08-06T14:05:33.944" v="74" actId="20577"/>
        <pc:sldMkLst>
          <pc:docMk/>
          <pc:sldMk cId="3885655894" sldId="310"/>
        </pc:sldMkLst>
        <pc:spChg chg="mod">
          <ac:chgData name="David Butler" userId="1d4169bac4fa5473" providerId="LiveId" clId="{B99EB357-E9EF-4F00-BA0E-6EBF310DFFD5}" dt="2025-08-06T14:05:07.190" v="57" actId="14100"/>
          <ac:spMkLst>
            <pc:docMk/>
            <pc:sldMk cId="3885655894" sldId="310"/>
            <ac:spMk id="3" creationId="{CB65CA51-9520-CBE3-A617-313096E8235D}"/>
          </ac:spMkLst>
        </pc:spChg>
        <pc:spChg chg="mod">
          <ac:chgData name="David Butler" userId="1d4169bac4fa5473" providerId="LiveId" clId="{B99EB357-E9EF-4F00-BA0E-6EBF310DFFD5}" dt="2025-08-06T14:05:10.282" v="59" actId="14100"/>
          <ac:spMkLst>
            <pc:docMk/>
            <pc:sldMk cId="3885655894" sldId="310"/>
            <ac:spMk id="4" creationId="{11894859-0060-31FF-A3D9-645275BB781C}"/>
          </ac:spMkLst>
        </pc:spChg>
        <pc:spChg chg="mod">
          <ac:chgData name="David Butler" userId="1d4169bac4fa5473" providerId="LiveId" clId="{B99EB357-E9EF-4F00-BA0E-6EBF310DFFD5}" dt="2025-08-06T14:05:21.597" v="66" actId="1076"/>
          <ac:spMkLst>
            <pc:docMk/>
            <pc:sldMk cId="3885655894" sldId="310"/>
            <ac:spMk id="5" creationId="{97280945-A7EA-750E-340C-4F23705D25A0}"/>
          </ac:spMkLst>
        </pc:spChg>
        <pc:spChg chg="mod">
          <ac:chgData name="David Butler" userId="1d4169bac4fa5473" providerId="LiveId" clId="{B99EB357-E9EF-4F00-BA0E-6EBF310DFFD5}" dt="2025-08-06T14:05:04.533" v="55" actId="1076"/>
          <ac:spMkLst>
            <pc:docMk/>
            <pc:sldMk cId="3885655894" sldId="310"/>
            <ac:spMk id="7" creationId="{C2873C71-B78C-3F96-5DD9-5AB510D1C9C2}"/>
          </ac:spMkLst>
        </pc:spChg>
        <pc:spChg chg="mod">
          <ac:chgData name="David Butler" userId="1d4169bac4fa5473" providerId="LiveId" clId="{B99EB357-E9EF-4F00-BA0E-6EBF310DFFD5}" dt="2025-08-06T14:05:32.700" v="73" actId="1076"/>
          <ac:spMkLst>
            <pc:docMk/>
            <pc:sldMk cId="3885655894" sldId="310"/>
            <ac:spMk id="8" creationId="{5EA3AC54-E1F8-8D5A-D67E-A846B143EBC0}"/>
          </ac:spMkLst>
        </pc:spChg>
        <pc:spChg chg="mod">
          <ac:chgData name="David Butler" userId="1d4169bac4fa5473" providerId="LiveId" clId="{B99EB357-E9EF-4F00-BA0E-6EBF310DFFD5}" dt="2025-08-06T14:05:33.944" v="74" actId="20577"/>
          <ac:spMkLst>
            <pc:docMk/>
            <pc:sldMk cId="3885655894" sldId="310"/>
            <ac:spMk id="9" creationId="{4BE38787-6178-C2C3-6DDA-81A34A5414F1}"/>
          </ac:spMkLst>
        </pc:spChg>
        <pc:spChg chg="mod">
          <ac:chgData name="David Butler" userId="1d4169bac4fa5473" providerId="LiveId" clId="{B99EB357-E9EF-4F00-BA0E-6EBF310DFFD5}" dt="2025-08-06T14:05:16.468" v="63" actId="20577"/>
          <ac:spMkLst>
            <pc:docMk/>
            <pc:sldMk cId="3885655894" sldId="310"/>
            <ac:spMk id="10" creationId="{45189F12-3C56-540E-F643-4D793503763C}"/>
          </ac:spMkLst>
        </pc:spChg>
        <pc:spChg chg="mod">
          <ac:chgData name="David Butler" userId="1d4169bac4fa5473" providerId="LiveId" clId="{B99EB357-E9EF-4F00-BA0E-6EBF310DFFD5}" dt="2025-08-06T14:05:13.887" v="61" actId="1076"/>
          <ac:spMkLst>
            <pc:docMk/>
            <pc:sldMk cId="3885655894" sldId="310"/>
            <ac:spMk id="11" creationId="{461DD956-F1BC-E52B-DC87-40BA125C2609}"/>
          </ac:spMkLst>
        </pc:spChg>
      </pc:sldChg>
      <pc:sldChg chg="modSp mod">
        <pc:chgData name="David Butler" userId="1d4169bac4fa5473" providerId="LiveId" clId="{B99EB357-E9EF-4F00-BA0E-6EBF310DFFD5}" dt="2025-08-06T14:08:05.514" v="145" actId="14100"/>
        <pc:sldMkLst>
          <pc:docMk/>
          <pc:sldMk cId="496776122" sldId="311"/>
        </pc:sldMkLst>
        <pc:spChg chg="mod">
          <ac:chgData name="David Butler" userId="1d4169bac4fa5473" providerId="LiveId" clId="{B99EB357-E9EF-4F00-BA0E-6EBF310DFFD5}" dt="2025-08-06T14:07:22.568" v="121" actId="20577"/>
          <ac:spMkLst>
            <pc:docMk/>
            <pc:sldMk cId="496776122" sldId="311"/>
            <ac:spMk id="2" creationId="{C4CA79F0-E917-FBA2-411B-25EBBD99BDC7}"/>
          </ac:spMkLst>
        </pc:spChg>
        <pc:spChg chg="mod">
          <ac:chgData name="David Butler" userId="1d4169bac4fa5473" providerId="LiveId" clId="{B99EB357-E9EF-4F00-BA0E-6EBF310DFFD5}" dt="2025-08-06T14:07:43.467" v="130" actId="1076"/>
          <ac:spMkLst>
            <pc:docMk/>
            <pc:sldMk cId="496776122" sldId="311"/>
            <ac:spMk id="3" creationId="{31CD4E71-D3FA-BA84-F974-7CFCF8E94DC6}"/>
          </ac:spMkLst>
        </pc:spChg>
        <pc:spChg chg="mod">
          <ac:chgData name="David Butler" userId="1d4169bac4fa5473" providerId="LiveId" clId="{B99EB357-E9EF-4F00-BA0E-6EBF310DFFD5}" dt="2025-08-06T14:07:37.336" v="127" actId="1076"/>
          <ac:spMkLst>
            <pc:docMk/>
            <pc:sldMk cId="496776122" sldId="311"/>
            <ac:spMk id="4" creationId="{85387057-5923-F52E-E866-71442AE528AC}"/>
          </ac:spMkLst>
        </pc:spChg>
        <pc:spChg chg="mod">
          <ac:chgData name="David Butler" userId="1d4169bac4fa5473" providerId="LiveId" clId="{B99EB357-E9EF-4F00-BA0E-6EBF310DFFD5}" dt="2025-08-06T14:07:53.269" v="136" actId="20577"/>
          <ac:spMkLst>
            <pc:docMk/>
            <pc:sldMk cId="496776122" sldId="311"/>
            <ac:spMk id="6" creationId="{752DB045-8C93-B133-62D7-399FF2A6DC3F}"/>
          </ac:spMkLst>
        </pc:spChg>
        <pc:spChg chg="mod">
          <ac:chgData name="David Butler" userId="1d4169bac4fa5473" providerId="LiveId" clId="{B99EB357-E9EF-4F00-BA0E-6EBF310DFFD5}" dt="2025-08-06T14:07:20.574" v="119" actId="14100"/>
          <ac:spMkLst>
            <pc:docMk/>
            <pc:sldMk cId="496776122" sldId="311"/>
            <ac:spMk id="7" creationId="{9331AA03-A122-E306-A5A6-AC886A539CD6}"/>
          </ac:spMkLst>
        </pc:spChg>
        <pc:spChg chg="mod">
          <ac:chgData name="David Butler" userId="1d4169bac4fa5473" providerId="LiveId" clId="{B99EB357-E9EF-4F00-BA0E-6EBF310DFFD5}" dt="2025-08-06T14:08:05.514" v="145" actId="14100"/>
          <ac:spMkLst>
            <pc:docMk/>
            <pc:sldMk cId="496776122" sldId="311"/>
            <ac:spMk id="8" creationId="{A41F5774-BC29-8708-553E-F89F31EAD26F}"/>
          </ac:spMkLst>
        </pc:spChg>
        <pc:spChg chg="mod">
          <ac:chgData name="David Butler" userId="1d4169bac4fa5473" providerId="LiveId" clId="{B99EB357-E9EF-4F00-BA0E-6EBF310DFFD5}" dt="2025-08-06T14:07:56.767" v="138" actId="1076"/>
          <ac:spMkLst>
            <pc:docMk/>
            <pc:sldMk cId="496776122" sldId="311"/>
            <ac:spMk id="9" creationId="{7BD683FB-2319-0F55-9E9E-4A04A08F78B6}"/>
          </ac:spMkLst>
        </pc:spChg>
        <pc:spChg chg="mod">
          <ac:chgData name="David Butler" userId="1d4169bac4fa5473" providerId="LiveId" clId="{B99EB357-E9EF-4F00-BA0E-6EBF310DFFD5}" dt="2025-08-06T14:07:41.603" v="129" actId="1076"/>
          <ac:spMkLst>
            <pc:docMk/>
            <pc:sldMk cId="496776122" sldId="311"/>
            <ac:spMk id="10" creationId="{9983B88F-1D1A-F3CB-DCDC-133AABB05269}"/>
          </ac:spMkLst>
        </pc:spChg>
        <pc:spChg chg="mod">
          <ac:chgData name="David Butler" userId="1d4169bac4fa5473" providerId="LiveId" clId="{B99EB357-E9EF-4F00-BA0E-6EBF310DFFD5}" dt="2025-08-06T14:07:21.561" v="120" actId="20577"/>
          <ac:spMkLst>
            <pc:docMk/>
            <pc:sldMk cId="496776122" sldId="311"/>
            <ac:spMk id="11" creationId="{55F270C3-4D93-A1B2-5479-E18C2387265B}"/>
          </ac:spMkLst>
        </pc:spChg>
      </pc:sldChg>
      <pc:sldChg chg="modSp mod">
        <pc:chgData name="David Butler" userId="1d4169bac4fa5473" providerId="LiveId" clId="{B99EB357-E9EF-4F00-BA0E-6EBF310DFFD5}" dt="2025-08-06T14:06:31.783" v="99" actId="1076"/>
        <pc:sldMkLst>
          <pc:docMk/>
          <pc:sldMk cId="523413858" sldId="312"/>
        </pc:sldMkLst>
        <pc:spChg chg="mod">
          <ac:chgData name="David Butler" userId="1d4169bac4fa5473" providerId="LiveId" clId="{B99EB357-E9EF-4F00-BA0E-6EBF310DFFD5}" dt="2025-08-06T14:06:31.783" v="99" actId="1076"/>
          <ac:spMkLst>
            <pc:docMk/>
            <pc:sldMk cId="523413858" sldId="312"/>
            <ac:spMk id="2" creationId="{44CC9E37-99F8-516C-BAAA-B39E637DEA05}"/>
          </ac:spMkLst>
        </pc:spChg>
        <pc:spChg chg="mod">
          <ac:chgData name="David Butler" userId="1d4169bac4fa5473" providerId="LiveId" clId="{B99EB357-E9EF-4F00-BA0E-6EBF310DFFD5}" dt="2025-08-06T14:06:19.345" v="94" actId="1076"/>
          <ac:spMkLst>
            <pc:docMk/>
            <pc:sldMk cId="523413858" sldId="312"/>
            <ac:spMk id="3" creationId="{18AF760C-8392-AAD2-7F45-9E8E21050488}"/>
          </ac:spMkLst>
        </pc:spChg>
        <pc:spChg chg="mod">
          <ac:chgData name="David Butler" userId="1d4169bac4fa5473" providerId="LiveId" clId="{B99EB357-E9EF-4F00-BA0E-6EBF310DFFD5}" dt="2025-08-06T14:06:21.838" v="96" actId="14100"/>
          <ac:spMkLst>
            <pc:docMk/>
            <pc:sldMk cId="523413858" sldId="312"/>
            <ac:spMk id="4" creationId="{821AE2C8-4E67-1CB2-64BE-585827A171F3}"/>
          </ac:spMkLst>
        </pc:spChg>
        <pc:spChg chg="mod">
          <ac:chgData name="David Butler" userId="1d4169bac4fa5473" providerId="LiveId" clId="{B99EB357-E9EF-4F00-BA0E-6EBF310DFFD5}" dt="2025-08-06T14:06:29.325" v="98" actId="1076"/>
          <ac:spMkLst>
            <pc:docMk/>
            <pc:sldMk cId="523413858" sldId="312"/>
            <ac:spMk id="5" creationId="{5420F928-DF70-C024-D1EF-0CCE2A9036CA}"/>
          </ac:spMkLst>
        </pc:spChg>
        <pc:spChg chg="mod">
          <ac:chgData name="David Butler" userId="1d4169bac4fa5473" providerId="LiveId" clId="{B99EB357-E9EF-4F00-BA0E-6EBF310DFFD5}" dt="2025-08-06T14:06:27.556" v="97" actId="1076"/>
          <ac:spMkLst>
            <pc:docMk/>
            <pc:sldMk cId="523413858" sldId="312"/>
            <ac:spMk id="6" creationId="{7249DA81-A5E5-767C-878E-292F879BA564}"/>
          </ac:spMkLst>
        </pc:spChg>
        <pc:spChg chg="mod">
          <ac:chgData name="David Butler" userId="1d4169bac4fa5473" providerId="LiveId" clId="{B99EB357-E9EF-4F00-BA0E-6EBF310DFFD5}" dt="2025-08-06T14:05:53.816" v="79" actId="1076"/>
          <ac:spMkLst>
            <pc:docMk/>
            <pc:sldMk cId="523413858" sldId="312"/>
            <ac:spMk id="7" creationId="{19D98576-55B4-257C-BFF6-76258C867418}"/>
          </ac:spMkLst>
        </pc:spChg>
        <pc:spChg chg="mod">
          <ac:chgData name="David Butler" userId="1d4169bac4fa5473" providerId="LiveId" clId="{B99EB357-E9EF-4F00-BA0E-6EBF310DFFD5}" dt="2025-08-06T14:06:04.212" v="84" actId="1076"/>
          <ac:spMkLst>
            <pc:docMk/>
            <pc:sldMk cId="523413858" sldId="312"/>
            <ac:spMk id="10" creationId="{CD11EC0B-47C9-D6F9-DE1A-C180F71C590C}"/>
          </ac:spMkLst>
        </pc:spChg>
        <pc:spChg chg="mod">
          <ac:chgData name="David Butler" userId="1d4169bac4fa5473" providerId="LiveId" clId="{B99EB357-E9EF-4F00-BA0E-6EBF310DFFD5}" dt="2025-08-06T14:05:46.631" v="75" actId="20577"/>
          <ac:spMkLst>
            <pc:docMk/>
            <pc:sldMk cId="523413858" sldId="312"/>
            <ac:spMk id="11" creationId="{6B57DEAA-9FA8-6BC6-428F-2F5E637F47FD}"/>
          </ac:spMkLst>
        </pc:spChg>
      </pc:sldChg>
      <pc:sldChg chg="modSp mod">
        <pc:chgData name="David Butler" userId="1d4169bac4fa5473" providerId="LiveId" clId="{B99EB357-E9EF-4F00-BA0E-6EBF310DFFD5}" dt="2025-08-06T14:07:07.511" v="117" actId="1076"/>
        <pc:sldMkLst>
          <pc:docMk/>
          <pc:sldMk cId="932730678" sldId="313"/>
        </pc:sldMkLst>
        <pc:spChg chg="mod">
          <ac:chgData name="David Butler" userId="1d4169bac4fa5473" providerId="LiveId" clId="{B99EB357-E9EF-4F00-BA0E-6EBF310DFFD5}" dt="2025-08-06T14:06:54.769" v="108" actId="20577"/>
          <ac:spMkLst>
            <pc:docMk/>
            <pc:sldMk cId="932730678" sldId="313"/>
            <ac:spMk id="2" creationId="{D798E46E-C8E1-3413-7D30-A7B50CE13D6A}"/>
          </ac:spMkLst>
        </pc:spChg>
        <pc:spChg chg="mod">
          <ac:chgData name="David Butler" userId="1d4169bac4fa5473" providerId="LiveId" clId="{B99EB357-E9EF-4F00-BA0E-6EBF310DFFD5}" dt="2025-08-06T14:06:48.951" v="104" actId="1076"/>
          <ac:spMkLst>
            <pc:docMk/>
            <pc:sldMk cId="932730678" sldId="313"/>
            <ac:spMk id="3" creationId="{99AEC2A7-55D5-C854-5EC5-B56ACC0E4390}"/>
          </ac:spMkLst>
        </pc:spChg>
        <pc:spChg chg="mod">
          <ac:chgData name="David Butler" userId="1d4169bac4fa5473" providerId="LiveId" clId="{B99EB357-E9EF-4F00-BA0E-6EBF310DFFD5}" dt="2025-08-06T14:07:07.511" v="117" actId="1076"/>
          <ac:spMkLst>
            <pc:docMk/>
            <pc:sldMk cId="932730678" sldId="313"/>
            <ac:spMk id="5" creationId="{A35E3ABE-D873-E309-715D-31E298065E18}"/>
          </ac:spMkLst>
        </pc:spChg>
        <pc:spChg chg="mod">
          <ac:chgData name="David Butler" userId="1d4169bac4fa5473" providerId="LiveId" clId="{B99EB357-E9EF-4F00-BA0E-6EBF310DFFD5}" dt="2025-08-06T14:06:53.683" v="107" actId="14100"/>
          <ac:spMkLst>
            <pc:docMk/>
            <pc:sldMk cId="932730678" sldId="313"/>
            <ac:spMk id="6" creationId="{D3A3983A-2BD6-6C7A-B1B0-E78142BD014B}"/>
          </ac:spMkLst>
        </pc:spChg>
        <pc:spChg chg="mod">
          <ac:chgData name="David Butler" userId="1d4169bac4fa5473" providerId="LiveId" clId="{B99EB357-E9EF-4F00-BA0E-6EBF310DFFD5}" dt="2025-08-06T14:06:43.348" v="101" actId="14100"/>
          <ac:spMkLst>
            <pc:docMk/>
            <pc:sldMk cId="932730678" sldId="313"/>
            <ac:spMk id="8" creationId="{DAAC2E09-76C0-605B-7322-466AE4041ECE}"/>
          </ac:spMkLst>
        </pc:spChg>
        <pc:spChg chg="mod">
          <ac:chgData name="David Butler" userId="1d4169bac4fa5473" providerId="LiveId" clId="{B99EB357-E9EF-4F00-BA0E-6EBF310DFFD5}" dt="2025-08-06T14:06:58.210" v="111" actId="20577"/>
          <ac:spMkLst>
            <pc:docMk/>
            <pc:sldMk cId="932730678" sldId="313"/>
            <ac:spMk id="9" creationId="{B82CB1C7-A263-D43F-44CB-6983ED59EAB0}"/>
          </ac:spMkLst>
        </pc:spChg>
        <pc:spChg chg="mod">
          <ac:chgData name="David Butler" userId="1d4169bac4fa5473" providerId="LiveId" clId="{B99EB357-E9EF-4F00-BA0E-6EBF310DFFD5}" dt="2025-08-06T14:07:01.168" v="113" actId="20577"/>
          <ac:spMkLst>
            <pc:docMk/>
            <pc:sldMk cId="932730678" sldId="313"/>
            <ac:spMk id="10" creationId="{935E2CF1-5658-18FC-A5DE-D25DA3B109E8}"/>
          </ac:spMkLst>
        </pc:spChg>
        <pc:spChg chg="mod">
          <ac:chgData name="David Butler" userId="1d4169bac4fa5473" providerId="LiveId" clId="{B99EB357-E9EF-4F00-BA0E-6EBF310DFFD5}" dt="2025-08-06T14:07:00.121" v="112" actId="20577"/>
          <ac:spMkLst>
            <pc:docMk/>
            <pc:sldMk cId="932730678" sldId="313"/>
            <ac:spMk id="11" creationId="{B1458BA9-7CED-3BD4-AEAD-FF03CDA1C185}"/>
          </ac:spMkLst>
        </pc:spChg>
      </pc:sldChg>
    </pc:docChg>
  </pc:docChgLst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  <pc:spChg chg="mod">
          <ac:chgData name="David Butler" userId="1d4169bac4fa5473" providerId="LiveId" clId="{C2CEABC2-D94E-4043-85F8-C20965953A5C}" dt="2025-08-04T08:20:18.978" v="448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356C4750-11AB-48E4-9087-7B8E7924FFB6}"/>
    <pc:docChg chg="undo custSel addSld delSld modSld sldOrd">
      <pc:chgData name="David Butler" userId="1d4169bac4fa5473" providerId="LiveId" clId="{356C4750-11AB-48E4-9087-7B8E7924FFB6}" dt="2025-08-06T12:56:28.587" v="253" actId="1076"/>
      <pc:docMkLst>
        <pc:docMk/>
      </pc:docMkLst>
      <pc:sldChg chg="del">
        <pc:chgData name="David Butler" userId="1d4169bac4fa5473" providerId="LiveId" clId="{356C4750-11AB-48E4-9087-7B8E7924FFB6}" dt="2025-08-06T12:52:40.801" v="155" actId="47"/>
        <pc:sldMkLst>
          <pc:docMk/>
          <pc:sldMk cId="382111458" sldId="269"/>
        </pc:sldMkLst>
      </pc:sldChg>
      <pc:sldChg chg="del">
        <pc:chgData name="David Butler" userId="1d4169bac4fa5473" providerId="LiveId" clId="{356C4750-11AB-48E4-9087-7B8E7924FFB6}" dt="2025-08-06T12:52:42.864" v="161" actId="47"/>
        <pc:sldMkLst>
          <pc:docMk/>
          <pc:sldMk cId="600683253" sldId="270"/>
        </pc:sldMkLst>
      </pc:sldChg>
      <pc:sldChg chg="del">
        <pc:chgData name="David Butler" userId="1d4169bac4fa5473" providerId="LiveId" clId="{356C4750-11AB-48E4-9087-7B8E7924FFB6}" dt="2025-08-06T12:52:43.552" v="162" actId="47"/>
        <pc:sldMkLst>
          <pc:docMk/>
          <pc:sldMk cId="1440179092" sldId="271"/>
        </pc:sldMkLst>
      </pc:sldChg>
      <pc:sldChg chg="del">
        <pc:chgData name="David Butler" userId="1d4169bac4fa5473" providerId="LiveId" clId="{356C4750-11AB-48E4-9087-7B8E7924FFB6}" dt="2025-08-06T12:52:44.170" v="163" actId="47"/>
        <pc:sldMkLst>
          <pc:docMk/>
          <pc:sldMk cId="2412835760" sldId="272"/>
        </pc:sldMkLst>
      </pc:sldChg>
      <pc:sldChg chg="modSp mod">
        <pc:chgData name="David Butler" userId="1d4169bac4fa5473" providerId="LiveId" clId="{356C4750-11AB-48E4-9087-7B8E7924FFB6}" dt="2025-08-06T12:52:54.561" v="167" actId="1076"/>
        <pc:sldMkLst>
          <pc:docMk/>
          <pc:sldMk cId="2880101976" sldId="273"/>
        </pc:sldMkLst>
        <pc:spChg chg="mod">
          <ac:chgData name="David Butler" userId="1d4169bac4fa5473" providerId="LiveId" clId="{356C4750-11AB-48E4-9087-7B8E7924FFB6}" dt="2025-08-06T12:52:54.561" v="167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356C4750-11AB-48E4-9087-7B8E7924FFB6}" dt="2025-08-06T12:52:39.430" v="152" actId="47"/>
        <pc:sldMkLst>
          <pc:docMk/>
          <pc:sldMk cId="3929899486" sldId="283"/>
        </pc:sldMkLst>
      </pc:sldChg>
      <pc:sldChg chg="delSp modSp mod">
        <pc:chgData name="David Butler" userId="1d4169bac4fa5473" providerId="LiveId" clId="{356C4750-11AB-48E4-9087-7B8E7924FFB6}" dt="2025-08-06T12:48:54.714" v="49" actId="1076"/>
        <pc:sldMkLst>
          <pc:docMk/>
          <pc:sldMk cId="2013782049" sldId="288"/>
        </pc:sldMkLst>
        <pc:spChg chg="mod">
          <ac:chgData name="David Butler" userId="1d4169bac4fa5473" providerId="LiveId" clId="{356C4750-11AB-48E4-9087-7B8E7924FFB6}" dt="2025-08-06T12:48:54.714" v="49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356C4750-11AB-48E4-9087-7B8E7924FFB6}" dt="2025-08-06T12:48:34.653" v="44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356C4750-11AB-48E4-9087-7B8E7924FFB6}" dt="2025-08-06T12:48:29.089" v="42" actId="1076"/>
          <ac:spMkLst>
            <pc:docMk/>
            <pc:sldMk cId="2013782049" sldId="288"/>
            <ac:spMk id="5" creationId="{772D8873-4467-9275-C8B5-B875B7D9FCAC}"/>
          </ac:spMkLst>
        </pc:spChg>
        <pc:spChg chg="del">
          <ac:chgData name="David Butler" userId="1d4169bac4fa5473" providerId="LiveId" clId="{356C4750-11AB-48E4-9087-7B8E7924FFB6}" dt="2025-08-06T12:48:00.412" v="35" actId="478"/>
          <ac:spMkLst>
            <pc:docMk/>
            <pc:sldMk cId="2013782049" sldId="288"/>
            <ac:spMk id="7" creationId="{3B3DB203-654A-7641-5AE4-AEDBD3BA43A7}"/>
          </ac:spMkLst>
        </pc:spChg>
        <pc:spChg chg="del">
          <ac:chgData name="David Butler" userId="1d4169bac4fa5473" providerId="LiveId" clId="{356C4750-11AB-48E4-9087-7B8E7924FFB6}" dt="2025-08-06T12:47:58.146" v="34" actId="478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356C4750-11AB-48E4-9087-7B8E7924FFB6}" dt="2025-08-06T12:48:51.755" v="48" actId="1076"/>
          <ac:spMkLst>
            <pc:docMk/>
            <pc:sldMk cId="2013782049" sldId="288"/>
            <ac:spMk id="9" creationId="{3F31409A-6B84-09CA-0B69-8E7D2F16486D}"/>
          </ac:spMkLst>
        </pc:spChg>
        <pc:spChg chg="del">
          <ac:chgData name="David Butler" userId="1d4169bac4fa5473" providerId="LiveId" clId="{356C4750-11AB-48E4-9087-7B8E7924FFB6}" dt="2025-08-06T12:47:53.861" v="33" actId="478"/>
          <ac:spMkLst>
            <pc:docMk/>
            <pc:sldMk cId="2013782049" sldId="288"/>
            <ac:spMk id="10" creationId="{8C8A64E4-0756-FE72-CF52-7CE001B75A75}"/>
          </ac:spMkLst>
        </pc:spChg>
        <pc:spChg chg="del">
          <ac:chgData name="David Butler" userId="1d4169bac4fa5473" providerId="LiveId" clId="{356C4750-11AB-48E4-9087-7B8E7924FFB6}" dt="2025-08-06T12:48:02.778" v="36" actId="478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356C4750-11AB-48E4-9087-7B8E7924FFB6}" dt="2025-08-06T12:52:39.067" v="151" actId="47"/>
        <pc:sldMkLst>
          <pc:docMk/>
          <pc:sldMk cId="3494267729" sldId="289"/>
        </pc:sldMkLst>
      </pc:sldChg>
      <pc:sldChg chg="del">
        <pc:chgData name="David Butler" userId="1d4169bac4fa5473" providerId="LiveId" clId="{356C4750-11AB-48E4-9087-7B8E7924FFB6}" dt="2025-08-06T12:52:39.960" v="153" actId="47"/>
        <pc:sldMkLst>
          <pc:docMk/>
          <pc:sldMk cId="2863046678" sldId="290"/>
        </pc:sldMkLst>
      </pc:sldChg>
      <pc:sldChg chg="del">
        <pc:chgData name="David Butler" userId="1d4169bac4fa5473" providerId="LiveId" clId="{356C4750-11AB-48E4-9087-7B8E7924FFB6}" dt="2025-08-06T12:52:40.351" v="154" actId="47"/>
        <pc:sldMkLst>
          <pc:docMk/>
          <pc:sldMk cId="1401401475" sldId="291"/>
        </pc:sldMkLst>
      </pc:sldChg>
      <pc:sldChg chg="del">
        <pc:chgData name="David Butler" userId="1d4169bac4fa5473" providerId="LiveId" clId="{356C4750-11AB-48E4-9087-7B8E7924FFB6}" dt="2025-08-06T12:52:41.737" v="157" actId="47"/>
        <pc:sldMkLst>
          <pc:docMk/>
          <pc:sldMk cId="2066152977" sldId="292"/>
        </pc:sldMkLst>
      </pc:sldChg>
      <pc:sldChg chg="del">
        <pc:chgData name="David Butler" userId="1d4169bac4fa5473" providerId="LiveId" clId="{356C4750-11AB-48E4-9087-7B8E7924FFB6}" dt="2025-08-06T12:52:42.007" v="158" actId="47"/>
        <pc:sldMkLst>
          <pc:docMk/>
          <pc:sldMk cId="2680864735" sldId="293"/>
        </pc:sldMkLst>
      </pc:sldChg>
      <pc:sldChg chg="del">
        <pc:chgData name="David Butler" userId="1d4169bac4fa5473" providerId="LiveId" clId="{356C4750-11AB-48E4-9087-7B8E7924FFB6}" dt="2025-08-06T12:52:42.356" v="159" actId="47"/>
        <pc:sldMkLst>
          <pc:docMk/>
          <pc:sldMk cId="741386051" sldId="294"/>
        </pc:sldMkLst>
      </pc:sldChg>
      <pc:sldChg chg="del">
        <pc:chgData name="David Butler" userId="1d4169bac4fa5473" providerId="LiveId" clId="{356C4750-11AB-48E4-9087-7B8E7924FFB6}" dt="2025-08-06T12:52:42.601" v="160" actId="47"/>
        <pc:sldMkLst>
          <pc:docMk/>
          <pc:sldMk cId="712021484" sldId="295"/>
        </pc:sldMkLst>
      </pc:sldChg>
      <pc:sldChg chg="del">
        <pc:chgData name="David Butler" userId="1d4169bac4fa5473" providerId="LiveId" clId="{356C4750-11AB-48E4-9087-7B8E7924FFB6}" dt="2025-08-06T12:52:41.497" v="156" actId="47"/>
        <pc:sldMkLst>
          <pc:docMk/>
          <pc:sldMk cId="1236964882" sldId="296"/>
        </pc:sldMkLst>
      </pc:sldChg>
      <pc:sldChg chg="addSp delSp modSp add mod">
        <pc:chgData name="David Butler" userId="1d4169bac4fa5473" providerId="LiveId" clId="{356C4750-11AB-48E4-9087-7B8E7924FFB6}" dt="2025-08-06T12:54:17.421" v="212" actId="1076"/>
        <pc:sldMkLst>
          <pc:docMk/>
          <pc:sldMk cId="2181998638" sldId="297"/>
        </pc:sldMkLst>
        <pc:spChg chg="mod">
          <ac:chgData name="David Butler" userId="1d4169bac4fa5473" providerId="LiveId" clId="{356C4750-11AB-48E4-9087-7B8E7924FFB6}" dt="2025-08-06T12:51:37.558" v="137" actId="1076"/>
          <ac:spMkLst>
            <pc:docMk/>
            <pc:sldMk cId="2181998638" sldId="297"/>
            <ac:spMk id="2" creationId="{9233871F-C356-E325-4EF3-914FA26A694B}"/>
          </ac:spMkLst>
        </pc:spChg>
        <pc:spChg chg="add del mod">
          <ac:chgData name="David Butler" userId="1d4169bac4fa5473" providerId="LiveId" clId="{356C4750-11AB-48E4-9087-7B8E7924FFB6}" dt="2025-08-06T12:54:10.352" v="209" actId="478"/>
          <ac:spMkLst>
            <pc:docMk/>
            <pc:sldMk cId="2181998638" sldId="297"/>
            <ac:spMk id="3" creationId="{81BF75D0-9DAC-D1EC-2447-BCDF29394679}"/>
          </ac:spMkLst>
        </pc:spChg>
        <pc:spChg chg="mod">
          <ac:chgData name="David Butler" userId="1d4169bac4fa5473" providerId="LiveId" clId="{356C4750-11AB-48E4-9087-7B8E7924FFB6}" dt="2025-08-06T12:52:23.729" v="145" actId="207"/>
          <ac:spMkLst>
            <pc:docMk/>
            <pc:sldMk cId="2181998638" sldId="297"/>
            <ac:spMk id="4" creationId="{9D31DAE5-A1D4-E15B-48C9-AC37A730D11E}"/>
          </ac:spMkLst>
        </pc:spChg>
        <pc:spChg chg="del mod">
          <ac:chgData name="David Butler" userId="1d4169bac4fa5473" providerId="LiveId" clId="{356C4750-11AB-48E4-9087-7B8E7924FFB6}" dt="2025-08-06T12:54:12.997" v="210" actId="478"/>
          <ac:spMkLst>
            <pc:docMk/>
            <pc:sldMk cId="2181998638" sldId="297"/>
            <ac:spMk id="5" creationId="{42BB24C9-4A08-1C5C-E6D5-F7C4E9F1D515}"/>
          </ac:spMkLst>
        </pc:spChg>
        <pc:spChg chg="add mod">
          <ac:chgData name="David Butler" userId="1d4169bac4fa5473" providerId="LiveId" clId="{356C4750-11AB-48E4-9087-7B8E7924FFB6}" dt="2025-08-06T12:52:34.089" v="148" actId="1076"/>
          <ac:spMkLst>
            <pc:docMk/>
            <pc:sldMk cId="2181998638" sldId="297"/>
            <ac:spMk id="6" creationId="{B3896F98-D577-BE29-2EC2-84E72AB4E01F}"/>
          </ac:spMkLst>
        </pc:spChg>
        <pc:spChg chg="add mod">
          <ac:chgData name="David Butler" userId="1d4169bac4fa5473" providerId="LiveId" clId="{356C4750-11AB-48E4-9087-7B8E7924FFB6}" dt="2025-08-06T12:51:48.144" v="140" actId="207"/>
          <ac:spMkLst>
            <pc:docMk/>
            <pc:sldMk cId="2181998638" sldId="297"/>
            <ac:spMk id="7" creationId="{1D4868FD-867D-5449-C5DB-9A28FF9713EF}"/>
          </ac:spMkLst>
        </pc:spChg>
        <pc:spChg chg="add mod">
          <ac:chgData name="David Butler" userId="1d4169bac4fa5473" providerId="LiveId" clId="{356C4750-11AB-48E4-9087-7B8E7924FFB6}" dt="2025-08-06T12:54:15.298" v="211" actId="1076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356C4750-11AB-48E4-9087-7B8E7924FFB6}" dt="2025-08-06T12:52:14.411" v="144" actId="207"/>
          <ac:spMkLst>
            <pc:docMk/>
            <pc:sldMk cId="2181998638" sldId="297"/>
            <ac:spMk id="9" creationId="{6E96D28B-D28F-6FAC-1AC7-70CB58333A15}"/>
          </ac:spMkLst>
        </pc:spChg>
        <pc:spChg chg="add mod">
          <ac:chgData name="David Butler" userId="1d4169bac4fa5473" providerId="LiveId" clId="{356C4750-11AB-48E4-9087-7B8E7924FFB6}" dt="2025-08-06T12:54:17.421" v="212" actId="1076"/>
          <ac:spMkLst>
            <pc:docMk/>
            <pc:sldMk cId="2181998638" sldId="297"/>
            <ac:spMk id="10" creationId="{81821A08-1E8F-3C4D-F641-E2A548C06C86}"/>
          </ac:spMkLst>
        </pc:spChg>
        <pc:spChg chg="add mod">
          <ac:chgData name="David Butler" userId="1d4169bac4fa5473" providerId="LiveId" clId="{356C4750-11AB-48E4-9087-7B8E7924FFB6}" dt="2025-08-06T12:51:42.949" v="139" actId="1076"/>
          <ac:spMkLst>
            <pc:docMk/>
            <pc:sldMk cId="2181998638" sldId="297"/>
            <ac:spMk id="11" creationId="{91C4DF7B-A101-3CDC-768F-3BC82CD7024E}"/>
          </ac:spMkLst>
        </pc:spChg>
        <pc:spChg chg="add mod">
          <ac:chgData name="David Butler" userId="1d4169bac4fa5473" providerId="LiveId" clId="{356C4750-11AB-48E4-9087-7B8E7924FFB6}" dt="2025-08-06T12:52:30.958" v="147" actId="1076"/>
          <ac:spMkLst>
            <pc:docMk/>
            <pc:sldMk cId="2181998638" sldId="297"/>
            <ac:spMk id="12" creationId="{43E10A6D-B504-5BE4-67F5-11B171778A93}"/>
          </ac:spMkLst>
        </pc:spChg>
      </pc:sldChg>
      <pc:sldChg chg="add del">
        <pc:chgData name="David Butler" userId="1d4169bac4fa5473" providerId="LiveId" clId="{356C4750-11AB-48E4-9087-7B8E7924FFB6}" dt="2025-08-06T12:52:38.078" v="149" actId="47"/>
        <pc:sldMkLst>
          <pc:docMk/>
          <pc:sldMk cId="1144719553" sldId="298"/>
        </pc:sldMkLst>
      </pc:sldChg>
      <pc:sldChg chg="modSp add mod">
        <pc:chgData name="David Butler" userId="1d4169bac4fa5473" providerId="LiveId" clId="{356C4750-11AB-48E4-9087-7B8E7924FFB6}" dt="2025-08-06T12:53:01.393" v="174" actId="20577"/>
        <pc:sldMkLst>
          <pc:docMk/>
          <pc:sldMk cId="2919552327" sldId="298"/>
        </pc:sldMkLst>
        <pc:spChg chg="mod">
          <ac:chgData name="David Butler" userId="1d4169bac4fa5473" providerId="LiveId" clId="{356C4750-11AB-48E4-9087-7B8E7924FFB6}" dt="2025-08-06T12:53:01.393" v="174" actId="20577"/>
          <ac:spMkLst>
            <pc:docMk/>
            <pc:sldMk cId="2919552327" sldId="298"/>
            <ac:spMk id="2" creationId="{0C9375B9-5C18-795D-DD2D-3E0027970B69}"/>
          </ac:spMkLst>
        </pc:spChg>
      </pc:sldChg>
      <pc:sldChg chg="add del">
        <pc:chgData name="David Butler" userId="1d4169bac4fa5473" providerId="LiveId" clId="{356C4750-11AB-48E4-9087-7B8E7924FFB6}" dt="2025-08-06T12:52:38.643" v="150" actId="47"/>
        <pc:sldMkLst>
          <pc:docMk/>
          <pc:sldMk cId="958928169" sldId="299"/>
        </pc:sldMkLst>
      </pc:sldChg>
      <pc:sldChg chg="modSp add mod">
        <pc:chgData name="David Butler" userId="1d4169bac4fa5473" providerId="LiveId" clId="{356C4750-11AB-48E4-9087-7B8E7924FFB6}" dt="2025-08-06T12:53:04.923" v="176" actId="20577"/>
        <pc:sldMkLst>
          <pc:docMk/>
          <pc:sldMk cId="4238344678" sldId="299"/>
        </pc:sldMkLst>
        <pc:spChg chg="mod">
          <ac:chgData name="David Butler" userId="1d4169bac4fa5473" providerId="LiveId" clId="{356C4750-11AB-48E4-9087-7B8E7924FFB6}" dt="2025-08-06T12:53:04.923" v="176" actId="20577"/>
          <ac:spMkLst>
            <pc:docMk/>
            <pc:sldMk cId="4238344678" sldId="299"/>
            <ac:spMk id="2" creationId="{7FE1E517-28B4-6035-DB9E-D85A99BD218C}"/>
          </ac:spMkLst>
        </pc:spChg>
      </pc:sldChg>
      <pc:sldChg chg="modSp add mod">
        <pc:chgData name="David Butler" userId="1d4169bac4fa5473" providerId="LiveId" clId="{356C4750-11AB-48E4-9087-7B8E7924FFB6}" dt="2025-08-06T12:53:08.519" v="178" actId="20577"/>
        <pc:sldMkLst>
          <pc:docMk/>
          <pc:sldMk cId="75685546" sldId="300"/>
        </pc:sldMkLst>
        <pc:spChg chg="mod">
          <ac:chgData name="David Butler" userId="1d4169bac4fa5473" providerId="LiveId" clId="{356C4750-11AB-48E4-9087-7B8E7924FFB6}" dt="2025-08-06T12:53:08.519" v="178" actId="20577"/>
          <ac:spMkLst>
            <pc:docMk/>
            <pc:sldMk cId="75685546" sldId="300"/>
            <ac:spMk id="2" creationId="{4D5C52C1-9D3D-8335-B8C6-8A24FD23340A}"/>
          </ac:spMkLst>
        </pc:spChg>
      </pc:sldChg>
      <pc:sldChg chg="modSp add mod">
        <pc:chgData name="David Butler" userId="1d4169bac4fa5473" providerId="LiveId" clId="{356C4750-11AB-48E4-9087-7B8E7924FFB6}" dt="2025-08-06T12:53:11.619" v="180" actId="20577"/>
        <pc:sldMkLst>
          <pc:docMk/>
          <pc:sldMk cId="3547574791" sldId="301"/>
        </pc:sldMkLst>
        <pc:spChg chg="mod">
          <ac:chgData name="David Butler" userId="1d4169bac4fa5473" providerId="LiveId" clId="{356C4750-11AB-48E4-9087-7B8E7924FFB6}" dt="2025-08-06T12:53:11.619" v="180" actId="20577"/>
          <ac:spMkLst>
            <pc:docMk/>
            <pc:sldMk cId="3547574791" sldId="301"/>
            <ac:spMk id="2" creationId="{6E2F2B85-76DF-EB4E-C878-DAA8295585ED}"/>
          </ac:spMkLst>
        </pc:spChg>
      </pc:sldChg>
      <pc:sldChg chg="modSp add mod">
        <pc:chgData name="David Butler" userId="1d4169bac4fa5473" providerId="LiveId" clId="{356C4750-11AB-48E4-9087-7B8E7924FFB6}" dt="2025-08-06T12:53:14.796" v="182" actId="20577"/>
        <pc:sldMkLst>
          <pc:docMk/>
          <pc:sldMk cId="673276484" sldId="302"/>
        </pc:sldMkLst>
        <pc:spChg chg="mod">
          <ac:chgData name="David Butler" userId="1d4169bac4fa5473" providerId="LiveId" clId="{356C4750-11AB-48E4-9087-7B8E7924FFB6}" dt="2025-08-06T12:53:14.796" v="182" actId="20577"/>
          <ac:spMkLst>
            <pc:docMk/>
            <pc:sldMk cId="673276484" sldId="302"/>
            <ac:spMk id="2" creationId="{E93C6E3E-A789-3BB5-6DA0-73BA0EF4A980}"/>
          </ac:spMkLst>
        </pc:spChg>
      </pc:sldChg>
      <pc:sldChg chg="modSp add mod">
        <pc:chgData name="David Butler" userId="1d4169bac4fa5473" providerId="LiveId" clId="{356C4750-11AB-48E4-9087-7B8E7924FFB6}" dt="2025-08-06T12:53:18.081" v="184" actId="20577"/>
        <pc:sldMkLst>
          <pc:docMk/>
          <pc:sldMk cId="1070431877" sldId="303"/>
        </pc:sldMkLst>
        <pc:spChg chg="mod">
          <ac:chgData name="David Butler" userId="1d4169bac4fa5473" providerId="LiveId" clId="{356C4750-11AB-48E4-9087-7B8E7924FFB6}" dt="2025-08-06T12:53:18.081" v="184" actId="20577"/>
          <ac:spMkLst>
            <pc:docMk/>
            <pc:sldMk cId="1070431877" sldId="303"/>
            <ac:spMk id="2" creationId="{6452E8C5-2A4A-02C1-9584-38F1D8E512B0}"/>
          </ac:spMkLst>
        </pc:spChg>
      </pc:sldChg>
      <pc:sldChg chg="modSp add mod">
        <pc:chgData name="David Butler" userId="1d4169bac4fa5473" providerId="LiveId" clId="{356C4750-11AB-48E4-9087-7B8E7924FFB6}" dt="2025-08-06T12:53:36.265" v="193" actId="14100"/>
        <pc:sldMkLst>
          <pc:docMk/>
          <pc:sldMk cId="2628924318" sldId="304"/>
        </pc:sldMkLst>
        <pc:spChg chg="mod">
          <ac:chgData name="David Butler" userId="1d4169bac4fa5473" providerId="LiveId" clId="{356C4750-11AB-48E4-9087-7B8E7924FFB6}" dt="2025-08-06T12:53:36.265" v="193" actId="14100"/>
          <ac:spMkLst>
            <pc:docMk/>
            <pc:sldMk cId="2628924318" sldId="304"/>
            <ac:spMk id="2" creationId="{96C2CBD3-8D9B-21CF-A834-A8F4F0FDA3F3}"/>
          </ac:spMkLst>
        </pc:spChg>
      </pc:sldChg>
      <pc:sldChg chg="modSp add mod">
        <pc:chgData name="David Butler" userId="1d4169bac4fa5473" providerId="LiveId" clId="{356C4750-11AB-48E4-9087-7B8E7924FFB6}" dt="2025-08-06T12:53:30.938" v="191" actId="20577"/>
        <pc:sldMkLst>
          <pc:docMk/>
          <pc:sldMk cId="1603829792" sldId="305"/>
        </pc:sldMkLst>
        <pc:spChg chg="mod">
          <ac:chgData name="David Butler" userId="1d4169bac4fa5473" providerId="LiveId" clId="{356C4750-11AB-48E4-9087-7B8E7924FFB6}" dt="2025-08-06T12:53:30.938" v="191" actId="20577"/>
          <ac:spMkLst>
            <pc:docMk/>
            <pc:sldMk cId="1603829792" sldId="305"/>
            <ac:spMk id="2" creationId="{F483EB16-15AB-C26E-D0DC-573EC9A0EC73}"/>
          </ac:spMkLst>
        </pc:spChg>
      </pc:sldChg>
      <pc:sldChg chg="modSp add mod">
        <pc:chgData name="David Butler" userId="1d4169bac4fa5473" providerId="LiveId" clId="{356C4750-11AB-48E4-9087-7B8E7924FFB6}" dt="2025-08-06T12:53:42.316" v="197" actId="20577"/>
        <pc:sldMkLst>
          <pc:docMk/>
          <pc:sldMk cId="3442293303" sldId="306"/>
        </pc:sldMkLst>
        <pc:spChg chg="mod">
          <ac:chgData name="David Butler" userId="1d4169bac4fa5473" providerId="LiveId" clId="{356C4750-11AB-48E4-9087-7B8E7924FFB6}" dt="2025-08-06T12:53:42.316" v="197" actId="20577"/>
          <ac:spMkLst>
            <pc:docMk/>
            <pc:sldMk cId="3442293303" sldId="306"/>
            <ac:spMk id="2" creationId="{A3049B6A-A3E0-FC43-0D6F-79E5D4F90EAF}"/>
          </ac:spMkLst>
        </pc:spChg>
      </pc:sldChg>
      <pc:sldChg chg="modSp add mod">
        <pc:chgData name="David Butler" userId="1d4169bac4fa5473" providerId="LiveId" clId="{356C4750-11AB-48E4-9087-7B8E7924FFB6}" dt="2025-08-06T12:53:46.304" v="200" actId="20577"/>
        <pc:sldMkLst>
          <pc:docMk/>
          <pc:sldMk cId="3504397623" sldId="307"/>
        </pc:sldMkLst>
        <pc:spChg chg="mod">
          <ac:chgData name="David Butler" userId="1d4169bac4fa5473" providerId="LiveId" clId="{356C4750-11AB-48E4-9087-7B8E7924FFB6}" dt="2025-08-06T12:53:46.304" v="200" actId="20577"/>
          <ac:spMkLst>
            <pc:docMk/>
            <pc:sldMk cId="3504397623" sldId="307"/>
            <ac:spMk id="2" creationId="{EBF77322-9636-A777-2628-FE936DCA4180}"/>
          </ac:spMkLst>
        </pc:spChg>
      </pc:sldChg>
      <pc:sldChg chg="modSp add mod">
        <pc:chgData name="David Butler" userId="1d4169bac4fa5473" providerId="LiveId" clId="{356C4750-11AB-48E4-9087-7B8E7924FFB6}" dt="2025-08-06T12:53:55.113" v="204" actId="14100"/>
        <pc:sldMkLst>
          <pc:docMk/>
          <pc:sldMk cId="3363079004" sldId="308"/>
        </pc:sldMkLst>
        <pc:spChg chg="mod">
          <ac:chgData name="David Butler" userId="1d4169bac4fa5473" providerId="LiveId" clId="{356C4750-11AB-48E4-9087-7B8E7924FFB6}" dt="2025-08-06T12:53:55.113" v="204" actId="14100"/>
          <ac:spMkLst>
            <pc:docMk/>
            <pc:sldMk cId="3363079004" sldId="308"/>
            <ac:spMk id="2" creationId="{7ED4CD2A-A62C-1CCB-69B9-0463BDD8AE81}"/>
          </ac:spMkLst>
        </pc:spChg>
      </pc:sldChg>
      <pc:sldChg chg="delSp modSp add mod">
        <pc:chgData name="David Butler" userId="1d4169bac4fa5473" providerId="LiveId" clId="{356C4750-11AB-48E4-9087-7B8E7924FFB6}" dt="2025-08-06T12:54:48.571" v="222" actId="1076"/>
        <pc:sldMkLst>
          <pc:docMk/>
          <pc:sldMk cId="3191117452" sldId="309"/>
        </pc:sldMkLst>
        <pc:spChg chg="mod">
          <ac:chgData name="David Butler" userId="1d4169bac4fa5473" providerId="LiveId" clId="{356C4750-11AB-48E4-9087-7B8E7924FFB6}" dt="2025-08-06T12:54:48.571" v="222" actId="1076"/>
          <ac:spMkLst>
            <pc:docMk/>
            <pc:sldMk cId="3191117452" sldId="309"/>
            <ac:spMk id="2" creationId="{3A1BC4E2-CDC4-4922-2033-DDA8F52AE1B9}"/>
          </ac:spMkLst>
        </pc:spChg>
        <pc:spChg chg="mod">
          <ac:chgData name="David Butler" userId="1d4169bac4fa5473" providerId="LiveId" clId="{356C4750-11AB-48E4-9087-7B8E7924FFB6}" dt="2025-08-06T12:54:24.163" v="214" actId="1076"/>
          <ac:spMkLst>
            <pc:docMk/>
            <pc:sldMk cId="3191117452" sldId="309"/>
            <ac:spMk id="4" creationId="{6700901E-4B71-4331-23EE-2124AA74D3E8}"/>
          </ac:spMkLst>
        </pc:spChg>
        <pc:spChg chg="mod">
          <ac:chgData name="David Butler" userId="1d4169bac4fa5473" providerId="LiveId" clId="{356C4750-11AB-48E4-9087-7B8E7924FFB6}" dt="2025-08-06T12:54:46.191" v="221" actId="1076"/>
          <ac:spMkLst>
            <pc:docMk/>
            <pc:sldMk cId="3191117452" sldId="309"/>
            <ac:spMk id="5" creationId="{F069B8D2-6B8E-5649-0E80-10B7FD2AE1C8}"/>
          </ac:spMkLst>
        </pc:spChg>
        <pc:spChg chg="mod">
          <ac:chgData name="David Butler" userId="1d4169bac4fa5473" providerId="LiveId" clId="{356C4750-11AB-48E4-9087-7B8E7924FFB6}" dt="2025-08-06T12:54:29.308" v="216" actId="1076"/>
          <ac:spMkLst>
            <pc:docMk/>
            <pc:sldMk cId="3191117452" sldId="309"/>
            <ac:spMk id="6" creationId="{1F6BF5CD-13BE-1368-7F34-50CE6B720AD5}"/>
          </ac:spMkLst>
        </pc:spChg>
        <pc:spChg chg="del">
          <ac:chgData name="David Butler" userId="1d4169bac4fa5473" providerId="LiveId" clId="{356C4750-11AB-48E4-9087-7B8E7924FFB6}" dt="2025-08-06T12:54:22.041" v="213" actId="478"/>
          <ac:spMkLst>
            <pc:docMk/>
            <pc:sldMk cId="3191117452" sldId="309"/>
            <ac:spMk id="7" creationId="{8ECD73EA-68C9-8F5B-8E7A-67D7D99AB8E3}"/>
          </ac:spMkLst>
        </pc:spChg>
        <pc:spChg chg="mod">
          <ac:chgData name="David Butler" userId="1d4169bac4fa5473" providerId="LiveId" clId="{356C4750-11AB-48E4-9087-7B8E7924FFB6}" dt="2025-08-06T12:54:38.586" v="219" actId="1076"/>
          <ac:spMkLst>
            <pc:docMk/>
            <pc:sldMk cId="3191117452" sldId="309"/>
            <ac:spMk id="8" creationId="{6D1DE890-8676-3626-4195-BAFB6EC45160}"/>
          </ac:spMkLst>
        </pc:spChg>
        <pc:spChg chg="mod">
          <ac:chgData name="David Butler" userId="1d4169bac4fa5473" providerId="LiveId" clId="{356C4750-11AB-48E4-9087-7B8E7924FFB6}" dt="2025-08-06T12:54:41.361" v="220" actId="1076"/>
          <ac:spMkLst>
            <pc:docMk/>
            <pc:sldMk cId="3191117452" sldId="309"/>
            <ac:spMk id="10" creationId="{A9227127-B968-594A-268B-55880F0FBDC8}"/>
          </ac:spMkLst>
        </pc:spChg>
        <pc:spChg chg="mod">
          <ac:chgData name="David Butler" userId="1d4169bac4fa5473" providerId="LiveId" clId="{356C4750-11AB-48E4-9087-7B8E7924FFB6}" dt="2025-08-06T12:54:32.190" v="217" actId="1076"/>
          <ac:spMkLst>
            <pc:docMk/>
            <pc:sldMk cId="3191117452" sldId="309"/>
            <ac:spMk id="11" creationId="{40A7EDBC-35ED-18F5-CF1C-88BC6000CDE4}"/>
          </ac:spMkLst>
        </pc:spChg>
        <pc:spChg chg="mod">
          <ac:chgData name="David Butler" userId="1d4169bac4fa5473" providerId="LiveId" clId="{356C4750-11AB-48E4-9087-7B8E7924FFB6}" dt="2025-08-06T12:54:35.402" v="218" actId="1076"/>
          <ac:spMkLst>
            <pc:docMk/>
            <pc:sldMk cId="3191117452" sldId="309"/>
            <ac:spMk id="12" creationId="{E9A3D4CA-9AA2-420D-D4D2-450E129902D8}"/>
          </ac:spMkLst>
        </pc:spChg>
      </pc:sldChg>
      <pc:sldChg chg="delSp add mod ord">
        <pc:chgData name="David Butler" userId="1d4169bac4fa5473" providerId="LiveId" clId="{356C4750-11AB-48E4-9087-7B8E7924FFB6}" dt="2025-08-06T12:55:17.265" v="233"/>
        <pc:sldMkLst>
          <pc:docMk/>
          <pc:sldMk cId="3885655894" sldId="310"/>
        </pc:sldMkLst>
        <pc:spChg chg="del">
          <ac:chgData name="David Butler" userId="1d4169bac4fa5473" providerId="LiveId" clId="{356C4750-11AB-48E4-9087-7B8E7924FFB6}" dt="2025-08-06T12:54:53.955" v="223" actId="478"/>
          <ac:spMkLst>
            <pc:docMk/>
            <pc:sldMk cId="3885655894" sldId="310"/>
            <ac:spMk id="2" creationId="{82687E5C-1A52-6165-A62E-9EC381F4D252}"/>
          </ac:spMkLst>
        </pc:spChg>
        <pc:spChg chg="del">
          <ac:chgData name="David Butler" userId="1d4169bac4fa5473" providerId="LiveId" clId="{356C4750-11AB-48E4-9087-7B8E7924FFB6}" dt="2025-08-06T12:54:58.431" v="224" actId="478"/>
          <ac:spMkLst>
            <pc:docMk/>
            <pc:sldMk cId="3885655894" sldId="310"/>
            <ac:spMk id="6" creationId="{A80FCC75-9FEC-DFC7-A64E-10B1303A17F4}"/>
          </ac:spMkLst>
        </pc:spChg>
      </pc:sldChg>
      <pc:sldChg chg="delSp modSp add mod ord">
        <pc:chgData name="David Butler" userId="1d4169bac4fa5473" providerId="LiveId" clId="{356C4750-11AB-48E4-9087-7B8E7924FFB6}" dt="2025-08-06T12:55:15.857" v="231"/>
        <pc:sldMkLst>
          <pc:docMk/>
          <pc:sldMk cId="496776122" sldId="311"/>
        </pc:sldMkLst>
        <pc:spChg chg="del">
          <ac:chgData name="David Butler" userId="1d4169bac4fa5473" providerId="LiveId" clId="{356C4750-11AB-48E4-9087-7B8E7924FFB6}" dt="2025-08-06T12:55:12.208" v="229" actId="478"/>
          <ac:spMkLst>
            <pc:docMk/>
            <pc:sldMk cId="496776122" sldId="311"/>
            <ac:spMk id="5" creationId="{AB068AC1-FE60-439C-F2A9-CC31932B33C1}"/>
          </ac:spMkLst>
        </pc:spChg>
        <pc:spChg chg="del mod">
          <ac:chgData name="David Butler" userId="1d4169bac4fa5473" providerId="LiveId" clId="{356C4750-11AB-48E4-9087-7B8E7924FFB6}" dt="2025-08-06T12:55:09.403" v="228" actId="478"/>
          <ac:spMkLst>
            <pc:docMk/>
            <pc:sldMk cId="496776122" sldId="311"/>
            <ac:spMk id="12" creationId="{0363FA49-B43E-8941-2547-C12051BD46EC}"/>
          </ac:spMkLst>
        </pc:spChg>
      </pc:sldChg>
      <pc:sldChg chg="delSp modSp add mod">
        <pc:chgData name="David Butler" userId="1d4169bac4fa5473" providerId="LiveId" clId="{356C4750-11AB-48E4-9087-7B8E7924FFB6}" dt="2025-08-06T12:55:53.254" v="243" actId="1076"/>
        <pc:sldMkLst>
          <pc:docMk/>
          <pc:sldMk cId="523413858" sldId="312"/>
        </pc:sldMkLst>
        <pc:spChg chg="mod">
          <ac:chgData name="David Butler" userId="1d4169bac4fa5473" providerId="LiveId" clId="{356C4750-11AB-48E4-9087-7B8E7924FFB6}" dt="2025-08-06T12:55:41.495" v="239" actId="1076"/>
          <ac:spMkLst>
            <pc:docMk/>
            <pc:sldMk cId="523413858" sldId="312"/>
            <ac:spMk id="2" creationId="{44CC9E37-99F8-516C-BAAA-B39E637DEA05}"/>
          </ac:spMkLst>
        </pc:spChg>
        <pc:spChg chg="mod">
          <ac:chgData name="David Butler" userId="1d4169bac4fa5473" providerId="LiveId" clId="{356C4750-11AB-48E4-9087-7B8E7924FFB6}" dt="2025-08-06T12:55:36.594" v="237" actId="1076"/>
          <ac:spMkLst>
            <pc:docMk/>
            <pc:sldMk cId="523413858" sldId="312"/>
            <ac:spMk id="3" creationId="{18AF760C-8392-AAD2-7F45-9E8E21050488}"/>
          </ac:spMkLst>
        </pc:spChg>
        <pc:spChg chg="mod">
          <ac:chgData name="David Butler" userId="1d4169bac4fa5473" providerId="LiveId" clId="{356C4750-11AB-48E4-9087-7B8E7924FFB6}" dt="2025-08-06T12:55:43.734" v="240" actId="1076"/>
          <ac:spMkLst>
            <pc:docMk/>
            <pc:sldMk cId="523413858" sldId="312"/>
            <ac:spMk id="4" creationId="{821AE2C8-4E67-1CB2-64BE-585827A171F3}"/>
          </ac:spMkLst>
        </pc:spChg>
        <pc:spChg chg="mod">
          <ac:chgData name="David Butler" userId="1d4169bac4fa5473" providerId="LiveId" clId="{356C4750-11AB-48E4-9087-7B8E7924FFB6}" dt="2025-08-06T12:55:46.091" v="241" actId="1076"/>
          <ac:spMkLst>
            <pc:docMk/>
            <pc:sldMk cId="523413858" sldId="312"/>
            <ac:spMk id="6" creationId="{7249DA81-A5E5-767C-878E-292F879BA564}"/>
          </ac:spMkLst>
        </pc:spChg>
        <pc:spChg chg="mod">
          <ac:chgData name="David Butler" userId="1d4169bac4fa5473" providerId="LiveId" clId="{356C4750-11AB-48E4-9087-7B8E7924FFB6}" dt="2025-08-06T12:55:53.254" v="243" actId="1076"/>
          <ac:spMkLst>
            <pc:docMk/>
            <pc:sldMk cId="523413858" sldId="312"/>
            <ac:spMk id="7" creationId="{19D98576-55B4-257C-BFF6-76258C867418}"/>
          </ac:spMkLst>
        </pc:spChg>
        <pc:spChg chg="del">
          <ac:chgData name="David Butler" userId="1d4169bac4fa5473" providerId="LiveId" clId="{356C4750-11AB-48E4-9087-7B8E7924FFB6}" dt="2025-08-06T12:55:33.718" v="236" actId="478"/>
          <ac:spMkLst>
            <pc:docMk/>
            <pc:sldMk cId="523413858" sldId="312"/>
            <ac:spMk id="8" creationId="{1D752E15-775B-D864-0137-465B4B34B52A}"/>
          </ac:spMkLst>
        </pc:spChg>
        <pc:spChg chg="del">
          <ac:chgData name="David Butler" userId="1d4169bac4fa5473" providerId="LiveId" clId="{356C4750-11AB-48E4-9087-7B8E7924FFB6}" dt="2025-08-06T12:55:30.082" v="235" actId="478"/>
          <ac:spMkLst>
            <pc:docMk/>
            <pc:sldMk cId="523413858" sldId="312"/>
            <ac:spMk id="9" creationId="{FDF0D85C-2E5B-F2D3-A4AA-175CB203C341}"/>
          </ac:spMkLst>
        </pc:spChg>
        <pc:spChg chg="mod">
          <ac:chgData name="David Butler" userId="1d4169bac4fa5473" providerId="LiveId" clId="{356C4750-11AB-48E4-9087-7B8E7924FFB6}" dt="2025-08-06T12:55:49.065" v="242" actId="1076"/>
          <ac:spMkLst>
            <pc:docMk/>
            <pc:sldMk cId="523413858" sldId="312"/>
            <ac:spMk id="11" creationId="{6B57DEAA-9FA8-6BC6-428F-2F5E637F47FD}"/>
          </ac:spMkLst>
        </pc:spChg>
        <pc:spChg chg="mod">
          <ac:chgData name="David Butler" userId="1d4169bac4fa5473" providerId="LiveId" clId="{356C4750-11AB-48E4-9087-7B8E7924FFB6}" dt="2025-08-06T12:55:39.286" v="238" actId="1076"/>
          <ac:spMkLst>
            <pc:docMk/>
            <pc:sldMk cId="523413858" sldId="312"/>
            <ac:spMk id="12" creationId="{223C95E1-143E-A6F1-D719-7B2EA0315870}"/>
          </ac:spMkLst>
        </pc:spChg>
      </pc:sldChg>
      <pc:sldChg chg="delSp modSp add mod">
        <pc:chgData name="David Butler" userId="1d4169bac4fa5473" providerId="LiveId" clId="{356C4750-11AB-48E4-9087-7B8E7924FFB6}" dt="2025-08-06T12:56:28.587" v="253" actId="1076"/>
        <pc:sldMkLst>
          <pc:docMk/>
          <pc:sldMk cId="932730678" sldId="313"/>
        </pc:sldMkLst>
        <pc:spChg chg="mod">
          <ac:chgData name="David Butler" userId="1d4169bac4fa5473" providerId="LiveId" clId="{356C4750-11AB-48E4-9087-7B8E7924FFB6}" dt="2025-08-06T12:56:11.180" v="246" actId="1076"/>
          <ac:spMkLst>
            <pc:docMk/>
            <pc:sldMk cId="932730678" sldId="313"/>
            <ac:spMk id="3" creationId="{99AEC2A7-55D5-C854-5EC5-B56ACC0E4390}"/>
          </ac:spMkLst>
        </pc:spChg>
        <pc:spChg chg="del">
          <ac:chgData name="David Butler" userId="1d4169bac4fa5473" providerId="LiveId" clId="{356C4750-11AB-48E4-9087-7B8E7924FFB6}" dt="2025-08-06T12:56:00.889" v="244" actId="478"/>
          <ac:spMkLst>
            <pc:docMk/>
            <pc:sldMk cId="932730678" sldId="313"/>
            <ac:spMk id="4" creationId="{9B3F6893-B638-C06B-6587-DD5D202E4C59}"/>
          </ac:spMkLst>
        </pc:spChg>
        <pc:spChg chg="mod">
          <ac:chgData name="David Butler" userId="1d4169bac4fa5473" providerId="LiveId" clId="{356C4750-11AB-48E4-9087-7B8E7924FFB6}" dt="2025-08-06T12:56:26.096" v="252" actId="1076"/>
          <ac:spMkLst>
            <pc:docMk/>
            <pc:sldMk cId="932730678" sldId="313"/>
            <ac:spMk id="5" creationId="{A35E3ABE-D873-E309-715D-31E298065E18}"/>
          </ac:spMkLst>
        </pc:spChg>
        <pc:spChg chg="mod">
          <ac:chgData name="David Butler" userId="1d4169bac4fa5473" providerId="LiveId" clId="{356C4750-11AB-48E4-9087-7B8E7924FFB6}" dt="2025-08-06T12:56:23.625" v="251" actId="1076"/>
          <ac:spMkLst>
            <pc:docMk/>
            <pc:sldMk cId="932730678" sldId="313"/>
            <ac:spMk id="6" creationId="{D3A3983A-2BD6-6C7A-B1B0-E78142BD014B}"/>
          </ac:spMkLst>
        </pc:spChg>
        <pc:spChg chg="del">
          <ac:chgData name="David Butler" userId="1d4169bac4fa5473" providerId="LiveId" clId="{356C4750-11AB-48E4-9087-7B8E7924FFB6}" dt="2025-08-06T12:56:08.604" v="245" actId="478"/>
          <ac:spMkLst>
            <pc:docMk/>
            <pc:sldMk cId="932730678" sldId="313"/>
            <ac:spMk id="7" creationId="{5F127BAC-3C37-6B40-E8EF-BA15EF0A8F92}"/>
          </ac:spMkLst>
        </pc:spChg>
        <pc:spChg chg="mod">
          <ac:chgData name="David Butler" userId="1d4169bac4fa5473" providerId="LiveId" clId="{356C4750-11AB-48E4-9087-7B8E7924FFB6}" dt="2025-08-06T12:56:13.761" v="247" actId="1076"/>
          <ac:spMkLst>
            <pc:docMk/>
            <pc:sldMk cId="932730678" sldId="313"/>
            <ac:spMk id="8" creationId="{DAAC2E09-76C0-605B-7322-466AE4041ECE}"/>
          </ac:spMkLst>
        </pc:spChg>
        <pc:spChg chg="mod">
          <ac:chgData name="David Butler" userId="1d4169bac4fa5473" providerId="LiveId" clId="{356C4750-11AB-48E4-9087-7B8E7924FFB6}" dt="2025-08-06T12:56:19.209" v="249" actId="1076"/>
          <ac:spMkLst>
            <pc:docMk/>
            <pc:sldMk cId="932730678" sldId="313"/>
            <ac:spMk id="9" creationId="{B82CB1C7-A263-D43F-44CB-6983ED59EAB0}"/>
          </ac:spMkLst>
        </pc:spChg>
        <pc:spChg chg="mod">
          <ac:chgData name="David Butler" userId="1d4169bac4fa5473" providerId="LiveId" clId="{356C4750-11AB-48E4-9087-7B8E7924FFB6}" dt="2025-08-06T12:56:21.409" v="250" actId="1076"/>
          <ac:spMkLst>
            <pc:docMk/>
            <pc:sldMk cId="932730678" sldId="313"/>
            <ac:spMk id="10" creationId="{935E2CF1-5658-18FC-A5DE-D25DA3B109E8}"/>
          </ac:spMkLst>
        </pc:spChg>
        <pc:spChg chg="mod">
          <ac:chgData name="David Butler" userId="1d4169bac4fa5473" providerId="LiveId" clId="{356C4750-11AB-48E4-9087-7B8E7924FFB6}" dt="2025-08-06T12:56:16.395" v="248" actId="1076"/>
          <ac:spMkLst>
            <pc:docMk/>
            <pc:sldMk cId="932730678" sldId="313"/>
            <ac:spMk id="11" creationId="{B1458BA9-7CED-3BD4-AEAD-FF03CDA1C185}"/>
          </ac:spMkLst>
        </pc:spChg>
        <pc:spChg chg="mod">
          <ac:chgData name="David Butler" userId="1d4169bac4fa5473" providerId="LiveId" clId="{356C4750-11AB-48E4-9087-7B8E7924FFB6}" dt="2025-08-06T12:56:28.587" v="253" actId="1076"/>
          <ac:spMkLst>
            <pc:docMk/>
            <pc:sldMk cId="932730678" sldId="313"/>
            <ac:spMk id="12" creationId="{FAF0901F-4D74-ABDA-3603-ECAA2918FC53}"/>
          </ac:spMkLst>
        </pc:spChg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  <pc:spChg chg="mod">
          <ac:chgData name="David Butler" userId="1d4169bac4fa5473" providerId="LiveId" clId="{806276E9-998A-4B07-9402-043586223017}" dt="2025-08-04T12:28:39.238" v="359" actId="403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806276E9-998A-4B07-9402-043586223017}" dt="2025-08-04T12:21:02.700" v="206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B4E6B2-3C46-C660-D206-6311C2FF81A4}"/>
              </a:ext>
            </a:extLst>
          </p:cNvPr>
          <p:cNvSpPr txBox="1"/>
          <p:nvPr/>
        </p:nvSpPr>
        <p:spPr>
          <a:xfrm>
            <a:off x="2669680" y="115688"/>
            <a:ext cx="3727033" cy="858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13</a:t>
            </a:r>
          </a:p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14</a:t>
            </a:r>
          </a:p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15</a:t>
            </a:r>
          </a:p>
          <a:p>
            <a:pPr algn="ctr"/>
            <a:endParaRPr lang="en-GB" sz="138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4462534" y="217288"/>
            <a:ext cx="6457577" cy="858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16</a:t>
            </a:r>
          </a:p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17</a:t>
            </a:r>
          </a:p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18</a:t>
            </a:r>
          </a:p>
          <a:p>
            <a:pPr algn="ctr"/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9227670" y="1177517"/>
            <a:ext cx="319955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19 </a:t>
            </a:r>
          </a:p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20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-312269" y="115688"/>
            <a:ext cx="270883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10</a:t>
            </a:r>
          </a:p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11</a:t>
            </a:r>
          </a:p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2B0E5-1007-1364-E95D-6F1B1A858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E1E517-28B4-6035-DB9E-D85A99BD218C}"/>
              </a:ext>
            </a:extLst>
          </p:cNvPr>
          <p:cNvSpPr txBox="1"/>
          <p:nvPr/>
        </p:nvSpPr>
        <p:spPr>
          <a:xfrm>
            <a:off x="3209365" y="814643"/>
            <a:ext cx="734428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42383446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7650A-2763-21AF-E9D1-C40DDF4D9C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5C52C1-9D3D-8335-B8C6-8A24FD23340A}"/>
              </a:ext>
            </a:extLst>
          </p:cNvPr>
          <p:cNvSpPr txBox="1"/>
          <p:nvPr/>
        </p:nvSpPr>
        <p:spPr>
          <a:xfrm>
            <a:off x="3340847" y="814643"/>
            <a:ext cx="7212803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75685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8C01E-4D58-4AA0-EBEA-E8B4F248A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2F2B85-76DF-EB4E-C878-DAA8295585ED}"/>
              </a:ext>
            </a:extLst>
          </p:cNvPr>
          <p:cNvSpPr txBox="1"/>
          <p:nvPr/>
        </p:nvSpPr>
        <p:spPr>
          <a:xfrm>
            <a:off x="3478307" y="814643"/>
            <a:ext cx="707534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3547574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F701D-B861-2E7C-CC76-F514DFDFB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F77322-9636-A777-2628-FE936DCA4180}"/>
              </a:ext>
            </a:extLst>
          </p:cNvPr>
          <p:cNvSpPr txBox="1"/>
          <p:nvPr/>
        </p:nvSpPr>
        <p:spPr>
          <a:xfrm>
            <a:off x="3185459" y="814643"/>
            <a:ext cx="7368191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3504397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E65FB-6230-2AB6-FD54-8CAA0EBF6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3C6E3E-A789-3BB5-6DA0-73BA0EF4A980}"/>
              </a:ext>
            </a:extLst>
          </p:cNvPr>
          <p:cNvSpPr txBox="1"/>
          <p:nvPr/>
        </p:nvSpPr>
        <p:spPr>
          <a:xfrm>
            <a:off x="3609789" y="814643"/>
            <a:ext cx="694386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673276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C6670-1CA3-6A12-84AB-CFB4F0F9F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52E8C5-2A4A-02C1-9584-38F1D8E512B0}"/>
              </a:ext>
            </a:extLst>
          </p:cNvPr>
          <p:cNvSpPr txBox="1"/>
          <p:nvPr/>
        </p:nvSpPr>
        <p:spPr>
          <a:xfrm>
            <a:off x="3406589" y="814643"/>
            <a:ext cx="714706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070431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E9876-CA77-1A66-EE8C-0A1C54FA3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D4CD2A-A62C-1CCB-69B9-0463BDD8AE81}"/>
              </a:ext>
            </a:extLst>
          </p:cNvPr>
          <p:cNvSpPr txBox="1"/>
          <p:nvPr/>
        </p:nvSpPr>
        <p:spPr>
          <a:xfrm>
            <a:off x="2593789" y="880385"/>
            <a:ext cx="7225551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3630790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9799F-D796-ECF1-D8F3-6B7E6E628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C2CBD3-8D9B-21CF-A834-A8F4F0FDA3F3}"/>
              </a:ext>
            </a:extLst>
          </p:cNvPr>
          <p:cNvSpPr txBox="1"/>
          <p:nvPr/>
        </p:nvSpPr>
        <p:spPr>
          <a:xfrm>
            <a:off x="2898589" y="814643"/>
            <a:ext cx="765506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2628924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F0772-0AE0-F6FD-2086-DE44ABB43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049B6A-A3E0-FC43-0D6F-79E5D4F90EAF}"/>
              </a:ext>
            </a:extLst>
          </p:cNvPr>
          <p:cNvSpPr txBox="1"/>
          <p:nvPr/>
        </p:nvSpPr>
        <p:spPr>
          <a:xfrm>
            <a:off x="3173507" y="814643"/>
            <a:ext cx="738014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34422933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DA248-6E55-8747-BAA6-BD1F06389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83EB16-15AB-C26E-D0DC-573EC9A0EC73}"/>
              </a:ext>
            </a:extLst>
          </p:cNvPr>
          <p:cNvSpPr txBox="1"/>
          <p:nvPr/>
        </p:nvSpPr>
        <p:spPr>
          <a:xfrm>
            <a:off x="3257177" y="814643"/>
            <a:ext cx="729647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>
                <a:latin typeface="Century Gothic" panose="020B0502020202020204" pitchFamily="34" charset="0"/>
              </a:rPr>
              <a:t>19</a:t>
            </a:r>
            <a:endParaRPr lang="en-GB" sz="344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829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23C4D-5A4B-EAB0-E109-BE98FA76A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D31DAE5-A1D4-E15B-48C9-AC37A730D11E}"/>
              </a:ext>
            </a:extLst>
          </p:cNvPr>
          <p:cNvSpPr txBox="1"/>
          <p:nvPr/>
        </p:nvSpPr>
        <p:spPr>
          <a:xfrm>
            <a:off x="2771374" y="2386747"/>
            <a:ext cx="25131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96D28B-D28F-6FAC-1AC7-70CB58333A15}"/>
              </a:ext>
            </a:extLst>
          </p:cNvPr>
          <p:cNvSpPr txBox="1"/>
          <p:nvPr/>
        </p:nvSpPr>
        <p:spPr>
          <a:xfrm>
            <a:off x="8934824" y="-201065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18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33871F-C356-E325-4EF3-914FA26A694B}"/>
              </a:ext>
            </a:extLst>
          </p:cNvPr>
          <p:cNvSpPr txBox="1"/>
          <p:nvPr/>
        </p:nvSpPr>
        <p:spPr>
          <a:xfrm>
            <a:off x="2771374" y="4560686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19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896F98-D577-BE29-2EC2-84E72AB4E01F}"/>
              </a:ext>
            </a:extLst>
          </p:cNvPr>
          <p:cNvSpPr txBox="1"/>
          <p:nvPr/>
        </p:nvSpPr>
        <p:spPr>
          <a:xfrm>
            <a:off x="9408908" y="1738163"/>
            <a:ext cx="242087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4868FD-867D-5449-C5DB-9A28FF9713EF}"/>
              </a:ext>
            </a:extLst>
          </p:cNvPr>
          <p:cNvSpPr txBox="1"/>
          <p:nvPr/>
        </p:nvSpPr>
        <p:spPr>
          <a:xfrm>
            <a:off x="827709" y="674487"/>
            <a:ext cx="251313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89B471-C948-CDCA-CE8B-DD5C5631DBB2}"/>
              </a:ext>
            </a:extLst>
          </p:cNvPr>
          <p:cNvSpPr txBox="1"/>
          <p:nvPr/>
        </p:nvSpPr>
        <p:spPr>
          <a:xfrm>
            <a:off x="5118308" y="760308"/>
            <a:ext cx="26511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821A08-1E8F-3C4D-F641-E2A548C06C86}"/>
              </a:ext>
            </a:extLst>
          </p:cNvPr>
          <p:cNvSpPr txBox="1"/>
          <p:nvPr/>
        </p:nvSpPr>
        <p:spPr>
          <a:xfrm>
            <a:off x="6147015" y="3494742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C4DF7B-A101-3CDC-768F-3BC82CD7024E}"/>
              </a:ext>
            </a:extLst>
          </p:cNvPr>
          <p:cNvSpPr txBox="1"/>
          <p:nvPr/>
        </p:nvSpPr>
        <p:spPr>
          <a:xfrm>
            <a:off x="362218" y="3764933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E10A6D-B504-5BE4-67F5-11B171778A93}"/>
              </a:ext>
            </a:extLst>
          </p:cNvPr>
          <p:cNvSpPr txBox="1"/>
          <p:nvPr/>
        </p:nvSpPr>
        <p:spPr>
          <a:xfrm>
            <a:off x="8934824" y="4602738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181998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F1CC00-17F6-C7F4-7602-3AE3D56A0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700901E-4B71-4331-23EE-2124AA74D3E8}"/>
              </a:ext>
            </a:extLst>
          </p:cNvPr>
          <p:cNvSpPr txBox="1"/>
          <p:nvPr/>
        </p:nvSpPr>
        <p:spPr>
          <a:xfrm>
            <a:off x="192126" y="-129347"/>
            <a:ext cx="23432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1BC4E2-CDC4-4922-2033-DDA8F52AE1B9}"/>
              </a:ext>
            </a:extLst>
          </p:cNvPr>
          <p:cNvSpPr txBox="1"/>
          <p:nvPr/>
        </p:nvSpPr>
        <p:spPr>
          <a:xfrm>
            <a:off x="6199910" y="1294704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19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9B8D2-6B8E-5649-0E80-10B7FD2AE1C8}"/>
              </a:ext>
            </a:extLst>
          </p:cNvPr>
          <p:cNvSpPr txBox="1"/>
          <p:nvPr/>
        </p:nvSpPr>
        <p:spPr>
          <a:xfrm>
            <a:off x="6838452" y="3801891"/>
            <a:ext cx="23533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9A4E98-1D7B-B7DA-7662-BB0EB72747C1}"/>
              </a:ext>
            </a:extLst>
          </p:cNvPr>
          <p:cNvSpPr txBox="1"/>
          <p:nvPr/>
        </p:nvSpPr>
        <p:spPr>
          <a:xfrm>
            <a:off x="2535326" y="1521012"/>
            <a:ext cx="230378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6BF5CD-13BE-1368-7F34-50CE6B720AD5}"/>
              </a:ext>
            </a:extLst>
          </p:cNvPr>
          <p:cNvSpPr txBox="1"/>
          <p:nvPr/>
        </p:nvSpPr>
        <p:spPr>
          <a:xfrm>
            <a:off x="3402555" y="4228992"/>
            <a:ext cx="286676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1DE890-8676-3626-4195-BAFB6EC45160}"/>
              </a:ext>
            </a:extLst>
          </p:cNvPr>
          <p:cNvSpPr txBox="1"/>
          <p:nvPr/>
        </p:nvSpPr>
        <p:spPr>
          <a:xfrm>
            <a:off x="9589947" y="4441814"/>
            <a:ext cx="23533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227127-B968-594A-268B-55880F0FBDC8}"/>
              </a:ext>
            </a:extLst>
          </p:cNvPr>
          <p:cNvSpPr txBox="1"/>
          <p:nvPr/>
        </p:nvSpPr>
        <p:spPr>
          <a:xfrm>
            <a:off x="4752596" y="279003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A7EDBC-35ED-18F5-CF1C-88BC6000CDE4}"/>
              </a:ext>
            </a:extLst>
          </p:cNvPr>
          <p:cNvSpPr txBox="1"/>
          <p:nvPr/>
        </p:nvSpPr>
        <p:spPr>
          <a:xfrm>
            <a:off x="9005012" y="1984683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A3D4CA-9AA2-420D-D4D2-450E129902D8}"/>
              </a:ext>
            </a:extLst>
          </p:cNvPr>
          <p:cNvSpPr txBox="1"/>
          <p:nvPr/>
        </p:nvSpPr>
        <p:spPr>
          <a:xfrm>
            <a:off x="-132553" y="3801891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191117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A5496-525B-84A3-2AA4-CDD94F00B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1894859-0060-31FF-A3D9-645275BB781C}"/>
              </a:ext>
            </a:extLst>
          </p:cNvPr>
          <p:cNvSpPr txBox="1"/>
          <p:nvPr/>
        </p:nvSpPr>
        <p:spPr>
          <a:xfrm>
            <a:off x="2771373" y="2386747"/>
            <a:ext cx="239229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E38787-6178-C2C3-6DDA-81A34A5414F1}"/>
              </a:ext>
            </a:extLst>
          </p:cNvPr>
          <p:cNvSpPr txBox="1"/>
          <p:nvPr/>
        </p:nvSpPr>
        <p:spPr>
          <a:xfrm>
            <a:off x="8934824" y="-201065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18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280945-A7EA-750E-340C-4F23705D25A0}"/>
              </a:ext>
            </a:extLst>
          </p:cNvPr>
          <p:cNvSpPr txBox="1"/>
          <p:nvPr/>
        </p:nvSpPr>
        <p:spPr>
          <a:xfrm>
            <a:off x="7777604" y="2426018"/>
            <a:ext cx="24723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65CA51-9520-CBE3-A617-313096E8235D}"/>
              </a:ext>
            </a:extLst>
          </p:cNvPr>
          <p:cNvSpPr txBox="1"/>
          <p:nvPr/>
        </p:nvSpPr>
        <p:spPr>
          <a:xfrm>
            <a:off x="3079003" y="279004"/>
            <a:ext cx="23375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11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873C71-B78C-3F96-5DD9-5AB510D1C9C2}"/>
              </a:ext>
            </a:extLst>
          </p:cNvPr>
          <p:cNvSpPr txBox="1"/>
          <p:nvPr/>
        </p:nvSpPr>
        <p:spPr>
          <a:xfrm>
            <a:off x="0" y="-144290"/>
            <a:ext cx="245925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A3AC54-E1F8-8D5A-D67E-A846B143EBC0}"/>
              </a:ext>
            </a:extLst>
          </p:cNvPr>
          <p:cNvSpPr txBox="1"/>
          <p:nvPr/>
        </p:nvSpPr>
        <p:spPr>
          <a:xfrm>
            <a:off x="5218264" y="1764354"/>
            <a:ext cx="23610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189F12-3C56-540E-F643-4D793503763C}"/>
              </a:ext>
            </a:extLst>
          </p:cNvPr>
          <p:cNvSpPr txBox="1"/>
          <p:nvPr/>
        </p:nvSpPr>
        <p:spPr>
          <a:xfrm>
            <a:off x="5163670" y="4642009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1DD956-F1BC-E52B-DC87-40BA125C2609}"/>
              </a:ext>
            </a:extLst>
          </p:cNvPr>
          <p:cNvSpPr txBox="1"/>
          <p:nvPr/>
        </p:nvSpPr>
        <p:spPr>
          <a:xfrm>
            <a:off x="165812" y="4511992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B059D1-EC87-AA72-5BD5-89380B0BE021}"/>
              </a:ext>
            </a:extLst>
          </p:cNvPr>
          <p:cNvSpPr txBox="1"/>
          <p:nvPr/>
        </p:nvSpPr>
        <p:spPr>
          <a:xfrm>
            <a:off x="8934824" y="4602738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885655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E9108-7168-73F9-212A-122DEF8E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21AE2C8-4E67-1CB2-64BE-585827A171F3}"/>
              </a:ext>
            </a:extLst>
          </p:cNvPr>
          <p:cNvSpPr txBox="1"/>
          <p:nvPr/>
        </p:nvSpPr>
        <p:spPr>
          <a:xfrm>
            <a:off x="8821076" y="3763103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CC9E37-99F8-516C-BAAA-B39E637DEA05}"/>
              </a:ext>
            </a:extLst>
          </p:cNvPr>
          <p:cNvSpPr txBox="1"/>
          <p:nvPr/>
        </p:nvSpPr>
        <p:spPr>
          <a:xfrm>
            <a:off x="6709884" y="1432567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19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20F928-DF70-C024-D1EF-0CCE2A9036CA}"/>
              </a:ext>
            </a:extLst>
          </p:cNvPr>
          <p:cNvSpPr txBox="1"/>
          <p:nvPr/>
        </p:nvSpPr>
        <p:spPr>
          <a:xfrm>
            <a:off x="123795" y="2321004"/>
            <a:ext cx="232143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AF760C-8392-AAD2-7F45-9E8E21050488}"/>
              </a:ext>
            </a:extLst>
          </p:cNvPr>
          <p:cNvSpPr txBox="1"/>
          <p:nvPr/>
        </p:nvSpPr>
        <p:spPr>
          <a:xfrm>
            <a:off x="9741648" y="165450"/>
            <a:ext cx="238804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49DA81-A5E5-767C-878E-292F879BA564}"/>
              </a:ext>
            </a:extLst>
          </p:cNvPr>
          <p:cNvSpPr txBox="1"/>
          <p:nvPr/>
        </p:nvSpPr>
        <p:spPr>
          <a:xfrm>
            <a:off x="1098141" y="4579895"/>
            <a:ext cx="301964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D98576-55B4-257C-BFF6-76258C867418}"/>
              </a:ext>
            </a:extLst>
          </p:cNvPr>
          <p:cNvSpPr txBox="1"/>
          <p:nvPr/>
        </p:nvSpPr>
        <p:spPr>
          <a:xfrm>
            <a:off x="3566886" y="502942"/>
            <a:ext cx="25291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11EC0B-47C9-D6F9-DE1A-C180F71C590C}"/>
              </a:ext>
            </a:extLst>
          </p:cNvPr>
          <p:cNvSpPr txBox="1"/>
          <p:nvPr/>
        </p:nvSpPr>
        <p:spPr>
          <a:xfrm>
            <a:off x="4029750" y="2655107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57DEAA-9FA8-6BC6-428F-2F5E637F47FD}"/>
              </a:ext>
            </a:extLst>
          </p:cNvPr>
          <p:cNvSpPr txBox="1"/>
          <p:nvPr/>
        </p:nvSpPr>
        <p:spPr>
          <a:xfrm>
            <a:off x="794449" y="-103310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3C95E1-143E-A6F1-D719-7B2EA0315870}"/>
              </a:ext>
            </a:extLst>
          </p:cNvPr>
          <p:cNvSpPr txBox="1"/>
          <p:nvPr/>
        </p:nvSpPr>
        <p:spPr>
          <a:xfrm>
            <a:off x="5033800" y="4642009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523413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C7A04-70CA-CA7D-959A-22E42F40B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82CB1C7-A263-D43F-44CB-6983ED59EAB0}"/>
              </a:ext>
            </a:extLst>
          </p:cNvPr>
          <p:cNvSpPr txBox="1"/>
          <p:nvPr/>
        </p:nvSpPr>
        <p:spPr>
          <a:xfrm>
            <a:off x="-156027" y="3544872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18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98E46E-C8E1-3413-7D30-A7B50CE13D6A}"/>
              </a:ext>
            </a:extLst>
          </p:cNvPr>
          <p:cNvSpPr txBox="1"/>
          <p:nvPr/>
        </p:nvSpPr>
        <p:spPr>
          <a:xfrm>
            <a:off x="2771374" y="4560686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19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5E3ABE-D873-E309-715D-31E298065E18}"/>
              </a:ext>
            </a:extLst>
          </p:cNvPr>
          <p:cNvSpPr txBox="1"/>
          <p:nvPr/>
        </p:nvSpPr>
        <p:spPr>
          <a:xfrm>
            <a:off x="9720451" y="3303676"/>
            <a:ext cx="259107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20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AEC2A7-55D5-C854-5EC5-B56ACC0E4390}"/>
              </a:ext>
            </a:extLst>
          </p:cNvPr>
          <p:cNvSpPr txBox="1"/>
          <p:nvPr/>
        </p:nvSpPr>
        <p:spPr>
          <a:xfrm>
            <a:off x="3257977" y="2344695"/>
            <a:ext cx="280608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A3983A-2BD6-6C7A-B1B0-E78142BD014B}"/>
              </a:ext>
            </a:extLst>
          </p:cNvPr>
          <p:cNvSpPr txBox="1"/>
          <p:nvPr/>
        </p:nvSpPr>
        <p:spPr>
          <a:xfrm>
            <a:off x="6511310" y="4560686"/>
            <a:ext cx="272831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AC2E09-76C0-605B-7322-466AE4041ECE}"/>
              </a:ext>
            </a:extLst>
          </p:cNvPr>
          <p:cNvSpPr txBox="1"/>
          <p:nvPr/>
        </p:nvSpPr>
        <p:spPr>
          <a:xfrm>
            <a:off x="108031" y="747227"/>
            <a:ext cx="273300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5E2CF1-5658-18FC-A5DE-D25DA3B109E8}"/>
              </a:ext>
            </a:extLst>
          </p:cNvPr>
          <p:cNvSpPr txBox="1"/>
          <p:nvPr/>
        </p:nvSpPr>
        <p:spPr>
          <a:xfrm>
            <a:off x="8464748" y="410148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458BA9-7CED-3BD4-AEAD-FF03CDA1C185}"/>
              </a:ext>
            </a:extLst>
          </p:cNvPr>
          <p:cNvSpPr txBox="1"/>
          <p:nvPr/>
        </p:nvSpPr>
        <p:spPr>
          <a:xfrm>
            <a:off x="5471888" y="220886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F0901F-4D74-ABDA-3603-ECAA2918FC53}"/>
              </a:ext>
            </a:extLst>
          </p:cNvPr>
          <p:cNvSpPr txBox="1"/>
          <p:nvPr/>
        </p:nvSpPr>
        <p:spPr>
          <a:xfrm>
            <a:off x="6286607" y="2436877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932730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629907-6CCD-BE7F-178B-6418A216B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387057-5923-F52E-E866-71442AE528AC}"/>
              </a:ext>
            </a:extLst>
          </p:cNvPr>
          <p:cNvSpPr txBox="1"/>
          <p:nvPr/>
        </p:nvSpPr>
        <p:spPr>
          <a:xfrm>
            <a:off x="2652682" y="0"/>
            <a:ext cx="25895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D683FB-2319-0F55-9E9E-4A04A08F78B6}"/>
              </a:ext>
            </a:extLst>
          </p:cNvPr>
          <p:cNvSpPr txBox="1"/>
          <p:nvPr/>
        </p:nvSpPr>
        <p:spPr>
          <a:xfrm>
            <a:off x="3707213" y="2153665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18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CA79F0-E917-FBA2-411B-25EBBD99BDC7}"/>
              </a:ext>
            </a:extLst>
          </p:cNvPr>
          <p:cNvSpPr txBox="1"/>
          <p:nvPr/>
        </p:nvSpPr>
        <p:spPr>
          <a:xfrm>
            <a:off x="2771374" y="4560686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19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CD4E71-D3FA-BA84-F974-7CFCF8E94DC6}"/>
              </a:ext>
            </a:extLst>
          </p:cNvPr>
          <p:cNvSpPr txBox="1"/>
          <p:nvPr/>
        </p:nvSpPr>
        <p:spPr>
          <a:xfrm>
            <a:off x="6057854" y="3457373"/>
            <a:ext cx="270176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2DB045-8C93-B133-62D7-399FF2A6DC3F}"/>
              </a:ext>
            </a:extLst>
          </p:cNvPr>
          <p:cNvSpPr txBox="1"/>
          <p:nvPr/>
        </p:nvSpPr>
        <p:spPr>
          <a:xfrm>
            <a:off x="8892988" y="1738163"/>
            <a:ext cx="234621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31AA03-A122-E306-A5A6-AC886A539CD6}"/>
              </a:ext>
            </a:extLst>
          </p:cNvPr>
          <p:cNvSpPr txBox="1"/>
          <p:nvPr/>
        </p:nvSpPr>
        <p:spPr>
          <a:xfrm>
            <a:off x="0" y="674487"/>
            <a:ext cx="25474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13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1F5774-BC29-8708-553E-F89F31EAD26F}"/>
              </a:ext>
            </a:extLst>
          </p:cNvPr>
          <p:cNvSpPr txBox="1"/>
          <p:nvPr/>
        </p:nvSpPr>
        <p:spPr>
          <a:xfrm>
            <a:off x="5905260" y="306096"/>
            <a:ext cx="25895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14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83B88F-1D1A-F3CB-DCDC-133AABB05269}"/>
              </a:ext>
            </a:extLst>
          </p:cNvPr>
          <p:cNvSpPr txBox="1"/>
          <p:nvPr/>
        </p:nvSpPr>
        <p:spPr>
          <a:xfrm>
            <a:off x="9974730" y="4785386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F270C3-4D93-A1B2-5479-E18C2387265B}"/>
              </a:ext>
            </a:extLst>
          </p:cNvPr>
          <p:cNvSpPr txBox="1"/>
          <p:nvPr/>
        </p:nvSpPr>
        <p:spPr>
          <a:xfrm>
            <a:off x="309247" y="3782862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496776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976283" y="814643"/>
            <a:ext cx="757736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2001C-77BB-EA1F-3AEB-D6B0E79FA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9375B9-5C18-795D-DD2D-3E0027970B69}"/>
              </a:ext>
            </a:extLst>
          </p:cNvPr>
          <p:cNvSpPr txBox="1"/>
          <p:nvPr/>
        </p:nvSpPr>
        <p:spPr>
          <a:xfrm>
            <a:off x="4064001" y="814643"/>
            <a:ext cx="648965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2919552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82</Words>
  <Application>Microsoft Office PowerPoint</Application>
  <PresentationFormat>Widescreen</PresentationFormat>
  <Paragraphs>77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2025-08-06T14:09:01Z</dcterms:modified>
</cp:coreProperties>
</file>