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7" r:id="rId7"/>
    <p:sldId id="271" r:id="rId8"/>
    <p:sldId id="269" r:id="rId9"/>
    <p:sldId id="270" r:id="rId10"/>
    <p:sldId id="272" r:id="rId11"/>
    <p:sldId id="273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26" d="100"/>
          <a:sy n="26" d="100"/>
        </p:scale>
        <p:origin x="42" y="58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delSld modSld">
      <pc:chgData name="David Butler" userId="1d4169bac4fa5473" providerId="LiveId" clId="{47EA5C47-FFD6-49D6-8880-D010D129CA85}" dt="2026-08-15T08:37:59.670" v="14" actId="680"/>
      <pc:docMkLst>
        <pc:docMk/>
      </pc:docMkLst>
      <pc:sldChg chg="del">
        <pc:chgData name="David Butler" userId="1d4169bac4fa5473" providerId="LiveId" clId="{47EA5C47-FFD6-49D6-8880-D010D129CA85}" dt="2026-08-15T08:37:29.629" v="11" actId="47"/>
        <pc:sldMkLst>
          <pc:docMk/>
          <pc:sldMk cId="4183302860" sldId="266"/>
        </pc:sldMkLst>
      </pc:sldChg>
      <pc:sldChg chg="addSp modSp new mod">
        <pc:chgData name="David Butler" userId="1d4169bac4fa5473" providerId="LiveId" clId="{47EA5C47-FFD6-49D6-8880-D010D129CA85}" dt="2026-08-15T08:36:05.827" v="5" actId="1076"/>
        <pc:sldMkLst>
          <pc:docMk/>
          <pc:sldMk cId="1087741031" sldId="267"/>
        </pc:sldMkLst>
        <pc:picChg chg="add mod">
          <ac:chgData name="David Butler" userId="1d4169bac4fa5473" providerId="LiveId" clId="{47EA5C47-FFD6-49D6-8880-D010D129CA85}" dt="2026-08-15T08:36:05.827" v="5" actId="1076"/>
          <ac:picMkLst>
            <pc:docMk/>
            <pc:sldMk cId="1087741031" sldId="267"/>
            <ac:picMk id="3" creationId="{B2094D67-08F3-8FCA-02E2-0BC29AB00464}"/>
          </ac:picMkLst>
        </pc:picChg>
      </pc:sldChg>
      <pc:sldChg chg="add del">
        <pc:chgData name="David Butler" userId="1d4169bac4fa5473" providerId="LiveId" clId="{47EA5C47-FFD6-49D6-8880-D010D129CA85}" dt="2026-08-15T08:36:41.298" v="8" actId="47"/>
        <pc:sldMkLst>
          <pc:docMk/>
          <pc:sldMk cId="1765135586" sldId="268"/>
        </pc:sldMkLst>
      </pc:sldChg>
      <pc:sldChg chg="addSp add mod">
        <pc:chgData name="David Butler" userId="1d4169bac4fa5473" providerId="LiveId" clId="{47EA5C47-FFD6-49D6-8880-D010D129CA85}" dt="2026-08-15T08:36:58.932" v="9" actId="22"/>
        <pc:sldMkLst>
          <pc:docMk/>
          <pc:sldMk cId="1872872643" sldId="269"/>
        </pc:sldMkLst>
        <pc:picChg chg="add">
          <ac:chgData name="David Butler" userId="1d4169bac4fa5473" providerId="LiveId" clId="{47EA5C47-FFD6-49D6-8880-D010D129CA85}" dt="2026-08-15T08:36:58.932" v="9" actId="22"/>
          <ac:picMkLst>
            <pc:docMk/>
            <pc:sldMk cId="1872872643" sldId="269"/>
            <ac:picMk id="3" creationId="{0F1C37AD-772C-A585-0AD5-958A8D49DB71}"/>
          </ac:picMkLst>
        </pc:picChg>
      </pc:sldChg>
      <pc:sldChg chg="addSp add mod">
        <pc:chgData name="David Butler" userId="1d4169bac4fa5473" providerId="LiveId" clId="{47EA5C47-FFD6-49D6-8880-D010D129CA85}" dt="2026-08-15T08:37:24.867" v="10" actId="22"/>
        <pc:sldMkLst>
          <pc:docMk/>
          <pc:sldMk cId="650396054" sldId="270"/>
        </pc:sldMkLst>
        <pc:picChg chg="add">
          <ac:chgData name="David Butler" userId="1d4169bac4fa5473" providerId="LiveId" clId="{47EA5C47-FFD6-49D6-8880-D010D129CA85}" dt="2026-08-15T08:37:24.867" v="10" actId="22"/>
          <ac:picMkLst>
            <pc:docMk/>
            <pc:sldMk cId="650396054" sldId="270"/>
            <ac:picMk id="3" creationId="{CD24A0C3-294A-9D5F-967B-966766C302D4}"/>
          </ac:picMkLst>
        </pc:picChg>
      </pc:sldChg>
      <pc:sldChg chg="addSp new mod">
        <pc:chgData name="David Butler" userId="1d4169bac4fa5473" providerId="LiveId" clId="{47EA5C47-FFD6-49D6-8880-D010D129CA85}" dt="2026-08-15T08:36:33.554" v="7" actId="22"/>
        <pc:sldMkLst>
          <pc:docMk/>
          <pc:sldMk cId="1224943586" sldId="271"/>
        </pc:sldMkLst>
        <pc:picChg chg="add">
          <ac:chgData name="David Butler" userId="1d4169bac4fa5473" providerId="LiveId" clId="{47EA5C47-FFD6-49D6-8880-D010D129CA85}" dt="2026-08-15T08:36:33.554" v="7" actId="22"/>
          <ac:picMkLst>
            <pc:docMk/>
            <pc:sldMk cId="1224943586" sldId="271"/>
            <ac:picMk id="3" creationId="{09736E71-8307-3FC8-00C9-2245C318BCA0}"/>
          </ac:picMkLst>
        </pc:picChg>
      </pc:sldChg>
      <pc:sldChg chg="addSp new mod">
        <pc:chgData name="David Butler" userId="1d4169bac4fa5473" providerId="LiveId" clId="{47EA5C47-FFD6-49D6-8880-D010D129CA85}" dt="2026-08-15T08:37:52.011" v="13" actId="22"/>
        <pc:sldMkLst>
          <pc:docMk/>
          <pc:sldMk cId="346685681" sldId="272"/>
        </pc:sldMkLst>
        <pc:picChg chg="add">
          <ac:chgData name="David Butler" userId="1d4169bac4fa5473" providerId="LiveId" clId="{47EA5C47-FFD6-49D6-8880-D010D129CA85}" dt="2026-08-15T08:37:52.011" v="13" actId="22"/>
          <ac:picMkLst>
            <pc:docMk/>
            <pc:sldMk cId="346685681" sldId="272"/>
            <ac:picMk id="3" creationId="{09AFC9C7-D590-D4BB-E01A-C70F570717E9}"/>
          </ac:picMkLst>
        </pc:picChg>
      </pc:sldChg>
      <pc:sldChg chg="new">
        <pc:chgData name="David Butler" userId="1d4169bac4fa5473" providerId="LiveId" clId="{47EA5C47-FFD6-49D6-8880-D010D129CA85}" dt="2026-08-15T08:37:59.670" v="14" actId="680"/>
        <pc:sldMkLst>
          <pc:docMk/>
          <pc:sldMk cId="960623716" sldId="27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5496" y="1166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50296" y="5486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873" y="39404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pic>
        <p:nvPicPr>
          <p:cNvPr id="1026" name="Picture 2" descr="Free Appartment Building Block photo and picture">
            <a:extLst>
              <a:ext uri="{FF2B5EF4-FFF2-40B4-BE49-F238E27FC236}">
                <a16:creationId xmlns:a16="http://schemas.microsoft.com/office/drawing/2014/main" id="{778879F2-5741-4835-81D1-370054E9AC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437" y="549970"/>
            <a:ext cx="5110391" cy="287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ree Envelope Letter photo and picture">
            <a:extLst>
              <a:ext uri="{FF2B5EF4-FFF2-40B4-BE49-F238E27FC236}">
                <a16:creationId xmlns:a16="http://schemas.microsoft.com/office/drawing/2014/main" id="{EBED91FA-B05E-4390-B215-482A9FC9C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7112" y="3854011"/>
            <a:ext cx="4701191" cy="280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A person in a white robe&#10;&#10;Description automatically generated">
            <a:extLst>
              <a:ext uri="{FF2B5EF4-FFF2-40B4-BE49-F238E27FC236}">
                <a16:creationId xmlns:a16="http://schemas.microsoft.com/office/drawing/2014/main" id="{91D08344-E14A-3F93-C895-FE24455334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120" t="2501" r="23316" b="51058"/>
          <a:stretch/>
        </p:blipFill>
        <p:spPr bwMode="auto">
          <a:xfrm>
            <a:off x="488083" y="116632"/>
            <a:ext cx="2715765" cy="360062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7674E31-C29C-419D-AF59-8F68C63F23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19" y="908720"/>
            <a:ext cx="8673263" cy="38884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094D67-08F3-8FCA-02E2-0BC29AB004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4744"/>
            <a:ext cx="9144000" cy="275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410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736E71-8307-3FC8-00C9-2245C318BC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0419"/>
            <a:ext cx="9144000" cy="3537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943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D3FF1-8EAD-AF4E-0B9F-BB89EF55C6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1C37AD-772C-A585-0AD5-958A8D49DB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18849"/>
            <a:ext cx="9144000" cy="242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726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54EB4E-4671-8B22-9705-EDA0956A32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24A0C3-294A-9D5F-967B-966766C302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0974"/>
            <a:ext cx="9144000" cy="4276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396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AFC9C7-D590-D4BB-E01A-C70F570717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3127"/>
            <a:ext cx="9144000" cy="337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56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0623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85670214-4DE6-4DF1-898D-94678994429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845E71D-9C13-410B-886D-0237436ADA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947DEF9-9591-438F-8B7D-3992D4E553F5}">
  <ds:schemaRefs>
    <ds:schemaRef ds:uri="7789c14a-a99d-49e3-b17f-cc0aeb526209"/>
    <ds:schemaRef ds:uri="http://schemas.microsoft.com/office/2006/documentManagement/types"/>
    <ds:schemaRef ds:uri="http://purl.org/dc/elements/1.1/"/>
    <ds:schemaRef ds:uri="http://www.w3.org/XML/1998/namespace"/>
    <ds:schemaRef ds:uri="1d7f4318-fbaa-42fb-befc-90ab84d26bd1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2262</TotalTime>
  <Words>3</Words>
  <Application>Microsoft Office PowerPoint</Application>
  <PresentationFormat>On-screen Show (4:3)</PresentationFormat>
  <Paragraphs>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6</cp:revision>
  <dcterms:created xsi:type="dcterms:W3CDTF">2023-07-12T07:05:28Z</dcterms:created>
  <dcterms:modified xsi:type="dcterms:W3CDTF">2026-08-15T08:38:06Z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