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7" r:id="rId3"/>
    <p:sldId id="288" r:id="rId4"/>
    <p:sldId id="274" r:id="rId5"/>
    <p:sldId id="270" r:id="rId6"/>
    <p:sldId id="271" r:id="rId7"/>
    <p:sldId id="272" r:id="rId8"/>
    <p:sldId id="273" r:id="rId9"/>
    <p:sldId id="286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03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custSel addSld delSld modSld sldOrd">
      <pc:chgData name="David Butler" userId="1d4169bac4fa5473" providerId="LiveId" clId="{47EA5C47-FFD6-49D6-8880-D010D129CA85}" dt="2026-08-15T11:53:45.581" v="17"/>
      <pc:docMkLst>
        <pc:docMk/>
      </pc:docMkLst>
      <pc:sldChg chg="ord">
        <pc:chgData name="David Butler" userId="1d4169bac4fa5473" providerId="LiveId" clId="{47EA5C47-FFD6-49D6-8880-D010D129CA85}" dt="2026-08-15T11:53:45.581" v="17"/>
        <pc:sldMkLst>
          <pc:docMk/>
          <pc:sldMk cId="0" sldId="256"/>
        </pc:sldMkLst>
      </pc:sldChg>
      <pc:sldChg chg="del">
        <pc:chgData name="David Butler" userId="1d4169bac4fa5473" providerId="LiveId" clId="{47EA5C47-FFD6-49D6-8880-D010D129CA85}" dt="2026-08-15T11:53:08.007" v="13" actId="47"/>
        <pc:sldMkLst>
          <pc:docMk/>
          <pc:sldMk cId="0" sldId="269"/>
        </pc:sldMkLst>
      </pc:sldChg>
      <pc:sldChg chg="addSp delSp mod">
        <pc:chgData name="David Butler" userId="1d4169bac4fa5473" providerId="LiveId" clId="{47EA5C47-FFD6-49D6-8880-D010D129CA85}" dt="2026-08-15T11:53:35.301" v="15" actId="22"/>
        <pc:sldMkLst>
          <pc:docMk/>
          <pc:sldMk cId="0" sldId="270"/>
        </pc:sldMkLst>
        <pc:picChg chg="add">
          <ac:chgData name="David Butler" userId="1d4169bac4fa5473" providerId="LiveId" clId="{47EA5C47-FFD6-49D6-8880-D010D129CA85}" dt="2026-08-15T11:53:35.301" v="15" actId="22"/>
          <ac:picMkLst>
            <pc:docMk/>
            <pc:sldMk cId="0" sldId="270"/>
            <ac:picMk id="3" creationId="{FACEB2F6-6B3A-FB96-321F-56F5D2FB6EC2}"/>
          </ac:picMkLst>
        </pc:picChg>
        <pc:picChg chg="del">
          <ac:chgData name="David Butler" userId="1d4169bac4fa5473" providerId="LiveId" clId="{47EA5C47-FFD6-49D6-8880-D010D129CA85}" dt="2026-08-15T11:53:34.400" v="14" actId="478"/>
          <ac:picMkLst>
            <pc:docMk/>
            <pc:sldMk cId="0" sldId="270"/>
            <ac:picMk id="2050" creationId="{00000000-0000-0000-0000-000000000000}"/>
          </ac:picMkLst>
        </pc:picChg>
      </pc:sldChg>
      <pc:sldChg chg="addSp new mod">
        <pc:chgData name="David Butler" userId="1d4169bac4fa5473" providerId="LiveId" clId="{47EA5C47-FFD6-49D6-8880-D010D129CA85}" dt="2026-08-15T11:51:45.883" v="1" actId="22"/>
        <pc:sldMkLst>
          <pc:docMk/>
          <pc:sldMk cId="3878992877" sldId="286"/>
        </pc:sldMkLst>
        <pc:picChg chg="add">
          <ac:chgData name="David Butler" userId="1d4169bac4fa5473" providerId="LiveId" clId="{47EA5C47-FFD6-49D6-8880-D010D129CA85}" dt="2026-08-15T11:51:45.883" v="1" actId="22"/>
          <ac:picMkLst>
            <pc:docMk/>
            <pc:sldMk cId="3878992877" sldId="286"/>
            <ac:picMk id="3" creationId="{B5590EB8-4EE0-59AE-88E8-7FDDC6A7A827}"/>
          </ac:picMkLst>
        </pc:picChg>
      </pc:sldChg>
      <pc:sldChg chg="addSp modSp new mod ord">
        <pc:chgData name="David Butler" userId="1d4169bac4fa5473" providerId="LiveId" clId="{47EA5C47-FFD6-49D6-8880-D010D129CA85}" dt="2026-08-15T11:52:35.212" v="7" actId="732"/>
        <pc:sldMkLst>
          <pc:docMk/>
          <pc:sldMk cId="2519869975" sldId="287"/>
        </pc:sldMkLst>
        <pc:picChg chg="add mod modCrop">
          <ac:chgData name="David Butler" userId="1d4169bac4fa5473" providerId="LiveId" clId="{47EA5C47-FFD6-49D6-8880-D010D129CA85}" dt="2026-08-15T11:52:35.212" v="7" actId="732"/>
          <ac:picMkLst>
            <pc:docMk/>
            <pc:sldMk cId="2519869975" sldId="287"/>
            <ac:picMk id="3" creationId="{002BA3EF-0D01-2211-CB07-3BB59489485D}"/>
          </ac:picMkLst>
        </pc:picChg>
      </pc:sldChg>
      <pc:sldChg chg="modSp add mod">
        <pc:chgData name="David Butler" userId="1d4169bac4fa5473" providerId="LiveId" clId="{47EA5C47-FFD6-49D6-8880-D010D129CA85}" dt="2026-08-15T11:52:56.676" v="12" actId="14100"/>
        <pc:sldMkLst>
          <pc:docMk/>
          <pc:sldMk cId="2575453220" sldId="288"/>
        </pc:sldMkLst>
        <pc:picChg chg="mod modCrop">
          <ac:chgData name="David Butler" userId="1d4169bac4fa5473" providerId="LiveId" clId="{47EA5C47-FFD6-49D6-8880-D010D129CA85}" dt="2026-08-15T11:52:56.676" v="12" actId="14100"/>
          <ac:picMkLst>
            <pc:docMk/>
            <pc:sldMk cId="2575453220" sldId="288"/>
            <ac:picMk id="3" creationId="{562085D7-927D-95C3-F59E-23B976F65E80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3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ree Teacher Female photo and pictur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85"/>
          <a:stretch/>
        </p:blipFill>
        <p:spPr bwMode="auto">
          <a:xfrm>
            <a:off x="857224" y="500042"/>
            <a:ext cx="2959574" cy="250033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 descr="woman carrying white and green textbook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07" r="44315"/>
          <a:stretch/>
        </p:blipFill>
        <p:spPr bwMode="auto">
          <a:xfrm>
            <a:off x="3357554" y="3714752"/>
            <a:ext cx="3044133" cy="257176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Free College Kleve photo and picture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7" y="214289"/>
            <a:ext cx="3075442" cy="22780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college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student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teacher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cat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teacher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sun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ten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six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tree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 dirty="0">
                <a:latin typeface="Century Gothic" pitchFamily="34" charset="0"/>
              </a:rPr>
              <a:t>two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2BA3EF-0D01-2211-CB07-3BB5948948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25079"/>
          <a:stretch>
            <a:fillRect/>
          </a:stretch>
        </p:blipFill>
        <p:spPr>
          <a:xfrm>
            <a:off x="0" y="828499"/>
            <a:ext cx="9144000" cy="389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8699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GB" sz="11500">
                <a:latin typeface="Century Gothic" pitchFamily="34" charset="0"/>
              </a:rPr>
              <a:t>cup</a:t>
            </a:r>
            <a:endParaRPr lang="en-GB" sz="11500" dirty="0">
              <a:latin typeface="Century Gothic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C5CD2E-86A1-C0D2-A0B0-6941F0D8B4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62085D7-927D-95C3-F59E-23B976F65E8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4921" r="9439"/>
          <a:stretch>
            <a:fillRect/>
          </a:stretch>
        </p:blipFill>
        <p:spPr>
          <a:xfrm>
            <a:off x="-1" y="908720"/>
            <a:ext cx="8685933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4532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14282" y="2857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71736" y="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00694" y="21429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786050" y="2071678"/>
            <a:ext cx="301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5</a:t>
            </a:r>
          </a:p>
        </p:txBody>
      </p:sp>
      <p:pic>
        <p:nvPicPr>
          <p:cNvPr id="12" name="Picture 11" descr="Free Teacher Female photo and picture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85"/>
          <a:stretch/>
        </p:blipFill>
        <p:spPr bwMode="auto">
          <a:xfrm>
            <a:off x="500034" y="214290"/>
            <a:ext cx="2029422" cy="17145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 descr="woman carrying white and green textbook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07" r="44315"/>
          <a:stretch/>
        </p:blipFill>
        <p:spPr bwMode="auto">
          <a:xfrm>
            <a:off x="571472" y="2214554"/>
            <a:ext cx="1797803" cy="151883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Free College Kleve photo and picture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21" y="214290"/>
            <a:ext cx="2218187" cy="1643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 descr="Free Number Number 2 photo and picture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25" y="214290"/>
            <a:ext cx="2034315" cy="1643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Picture 15" descr="Free Number Advertisement photo and picture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40" y="2214554"/>
            <a:ext cx="1857388" cy="1500198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TextBox 16"/>
          <p:cNvSpPr txBox="1"/>
          <p:nvPr/>
        </p:nvSpPr>
        <p:spPr>
          <a:xfrm>
            <a:off x="214282" y="2214554"/>
            <a:ext cx="311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500694" y="207167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6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14282" y="41433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7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143240" y="421481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8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215074" y="421481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9</a:t>
            </a:r>
          </a:p>
        </p:txBody>
      </p:sp>
      <p:pic>
        <p:nvPicPr>
          <p:cNvPr id="22" name="Picture 21" descr="Free Six Number photo and picture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7" y="2143116"/>
            <a:ext cx="2052903" cy="15001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2" descr="Free Coffee Cup photo and picture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4357694"/>
            <a:ext cx="2371335" cy="157163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Picture 23" descr="Free Cat Pet photo and picture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63"/>
          <a:stretch/>
        </p:blipFill>
        <p:spPr bwMode="auto">
          <a:xfrm>
            <a:off x="3643306" y="4286256"/>
            <a:ext cx="2031647" cy="157163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image18.jpeg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643702" y="4214818"/>
            <a:ext cx="1857388" cy="157163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CEB2F6-6B3A-FB96-321F-56F5D2FB6E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4494"/>
            <a:ext cx="9144000" cy="6029011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6358636-41DD-3D5D-EED0-4D85B9A0FD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905698"/>
            <a:ext cx="8178799" cy="304660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1" y="500042"/>
            <a:ext cx="8358023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14356"/>
            <a:ext cx="830017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590EB8-4EE0-59AE-88E8-7FDDC6A7A8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07353"/>
            <a:ext cx="9144000" cy="424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992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1719</TotalTime>
  <Words>20</Words>
  <Application>Microsoft Office PowerPoint</Application>
  <PresentationFormat>On-screen Show (4:3)</PresentationFormat>
  <Paragraphs>20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college</vt:lpstr>
      <vt:lpstr>student</vt:lpstr>
      <vt:lpstr>teacher</vt:lpstr>
      <vt:lpstr>cat</vt:lpstr>
      <vt:lpstr>teacher</vt:lpstr>
      <vt:lpstr>sun</vt:lpstr>
      <vt:lpstr>ten</vt:lpstr>
      <vt:lpstr>six</vt:lpstr>
      <vt:lpstr>tree</vt:lpstr>
      <vt:lpstr>two</vt:lpstr>
      <vt:lpstr>cup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7</cp:revision>
  <dcterms:created xsi:type="dcterms:W3CDTF">2023-07-12T07:05:28Z</dcterms:created>
  <dcterms:modified xsi:type="dcterms:W3CDTF">2026-08-15T11:53:52Z</dcterms:modified>
</cp:coreProperties>
</file>