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71" r:id="rId5"/>
    <p:sldId id="256" r:id="rId6"/>
    <p:sldId id="257" r:id="rId7"/>
    <p:sldId id="268" r:id="rId8"/>
    <p:sldId id="269" r:id="rId9"/>
    <p:sldId id="260" r:id="rId10"/>
    <p:sldId id="270" r:id="rId11"/>
    <p:sldId id="272" r:id="rId12"/>
    <p:sldId id="265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339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addSld modSld sldOrd">
      <pc:chgData name="David Butler" userId="1d4169bac4fa5473" providerId="LiveId" clId="{47EA5C47-FFD6-49D6-8880-D010D129CA85}" dt="2026-08-15T09:05:06.021" v="7" actId="22"/>
      <pc:docMkLst>
        <pc:docMk/>
      </pc:docMkLst>
      <pc:sldChg chg="addSp new mod ord">
        <pc:chgData name="David Butler" userId="1d4169bac4fa5473" providerId="LiveId" clId="{47EA5C47-FFD6-49D6-8880-D010D129CA85}" dt="2026-08-15T09:04:15.993" v="4" actId="22"/>
        <pc:sldMkLst>
          <pc:docMk/>
          <pc:sldMk cId="1884147523" sldId="271"/>
        </pc:sldMkLst>
        <pc:picChg chg="add">
          <ac:chgData name="David Butler" userId="1d4169bac4fa5473" providerId="LiveId" clId="{47EA5C47-FFD6-49D6-8880-D010D129CA85}" dt="2026-08-15T09:04:15.993" v="4" actId="22"/>
          <ac:picMkLst>
            <pc:docMk/>
            <pc:sldMk cId="1884147523" sldId="271"/>
            <ac:picMk id="3" creationId="{FE166966-E1FD-2D57-003F-88FA398A6858}"/>
          </ac:picMkLst>
        </pc:picChg>
      </pc:sldChg>
      <pc:sldChg chg="addSp add mod ord">
        <pc:chgData name="David Butler" userId="1d4169bac4fa5473" providerId="LiveId" clId="{47EA5C47-FFD6-49D6-8880-D010D129CA85}" dt="2026-08-15T09:05:06.021" v="7" actId="22"/>
        <pc:sldMkLst>
          <pc:docMk/>
          <pc:sldMk cId="762789241" sldId="272"/>
        </pc:sldMkLst>
        <pc:picChg chg="add">
          <ac:chgData name="David Butler" userId="1d4169bac4fa5473" providerId="LiveId" clId="{47EA5C47-FFD6-49D6-8880-D010D129CA85}" dt="2026-08-15T09:05:06.021" v="7" actId="22"/>
          <ac:picMkLst>
            <pc:docMk/>
            <pc:sldMk cId="762789241" sldId="272"/>
            <ac:picMk id="3" creationId="{0C7983B0-58ED-3DE8-F852-B8D3EC24E0B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E166966-E1FD-2D57-003F-88FA398A6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69601"/>
            <a:ext cx="9144000" cy="1718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147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Free Student School photo and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6219" y="3780182"/>
            <a:ext cx="2987665" cy="199333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33190" y="10293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0" y="10001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6873" y="394044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70512" y="341085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pic>
        <p:nvPicPr>
          <p:cNvPr id="13" name="Picture 12" descr="woman carrying white and green textbook">
            <a:extLst>
              <a:ext uri="{FF2B5EF4-FFF2-40B4-BE49-F238E27FC236}">
                <a16:creationId xmlns:a16="http://schemas.microsoft.com/office/drawing/2014/main" id="{5A5DF745-E5B3-4754-A201-B858F921428B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7" r="44315"/>
          <a:stretch/>
        </p:blipFill>
        <p:spPr bwMode="auto">
          <a:xfrm>
            <a:off x="5108612" y="1049028"/>
            <a:ext cx="2834965" cy="23799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Free College Kleve photo and picture">
            <a:extLst>
              <a:ext uri="{FF2B5EF4-FFF2-40B4-BE49-F238E27FC236}">
                <a16:creationId xmlns:a16="http://schemas.microsoft.com/office/drawing/2014/main" id="{3549496B-FE76-4DCF-B96E-2042C8C631E3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192" y="4005063"/>
            <a:ext cx="2647475" cy="176845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89C12FD-41C5-58E8-C200-B977623444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5272" y="580925"/>
            <a:ext cx="2361817" cy="284807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My class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Asma. I go to college 4 days a week. College is Monday to Thursday. We have 15 students in my class. The students are from Sudan, Nigeria, Eritrea and Syria. We have two teachers. I like my class. 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My class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GB" dirty="0">
                <a:latin typeface="Century Gothic" panose="020B0502020202020204" pitchFamily="34" charset="0"/>
              </a:rPr>
              <a:t>My name is Asma. I go to college 4 days a week. College is Monday to Thursday. We have 15 students in my class. The students are from Sudan, Nigeria, Eritrea and Syria. We have two teachers. I like my class. </a:t>
            </a:r>
          </a:p>
          <a:p>
            <a:pPr algn="just">
              <a:lnSpc>
                <a:spcPct val="160000"/>
              </a:lnSpc>
            </a:pPr>
            <a:endParaRPr lang="en-GB" sz="2400" dirty="0">
              <a:latin typeface="Century Gothic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329B39-F096-4340-A7B1-705BF6F4DB71}"/>
              </a:ext>
            </a:extLst>
          </p:cNvPr>
          <p:cNvSpPr txBox="1"/>
          <p:nvPr/>
        </p:nvSpPr>
        <p:spPr>
          <a:xfrm>
            <a:off x="683568" y="1417638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B7DF31-33A1-417F-8C2A-548F58341055}"/>
              </a:ext>
            </a:extLst>
          </p:cNvPr>
          <p:cNvSpPr txBox="1"/>
          <p:nvPr/>
        </p:nvSpPr>
        <p:spPr>
          <a:xfrm>
            <a:off x="1547664" y="1453198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2C44DE9-F65B-492D-9705-3B6AA23B3A0F}"/>
              </a:ext>
            </a:extLst>
          </p:cNvPr>
          <p:cNvSpPr txBox="1"/>
          <p:nvPr/>
        </p:nvSpPr>
        <p:spPr>
          <a:xfrm>
            <a:off x="4498337" y="1453197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DC5F4F5-F50C-456F-BA2F-E8C594E707BA}"/>
              </a:ext>
            </a:extLst>
          </p:cNvPr>
          <p:cNvSpPr txBox="1"/>
          <p:nvPr/>
        </p:nvSpPr>
        <p:spPr>
          <a:xfrm>
            <a:off x="6084168" y="1369367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0ACFFCD-A76C-4BE8-91D6-AA37543CEF92}"/>
              </a:ext>
            </a:extLst>
          </p:cNvPr>
          <p:cNvSpPr txBox="1"/>
          <p:nvPr/>
        </p:nvSpPr>
        <p:spPr>
          <a:xfrm>
            <a:off x="710288" y="2967335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C16B04B-A040-4990-9AEE-95D2CC4269ED}"/>
              </a:ext>
            </a:extLst>
          </p:cNvPr>
          <p:cNvSpPr txBox="1"/>
          <p:nvPr/>
        </p:nvSpPr>
        <p:spPr>
          <a:xfrm>
            <a:off x="1619672" y="2961640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8C5EA9-1740-4468-A674-CFA4F5FA293A}"/>
              </a:ext>
            </a:extLst>
          </p:cNvPr>
          <p:cNvSpPr txBox="1"/>
          <p:nvPr/>
        </p:nvSpPr>
        <p:spPr>
          <a:xfrm>
            <a:off x="3707904" y="2961640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FA17535-2020-4CFF-A138-3EA03583E887}"/>
              </a:ext>
            </a:extLst>
          </p:cNvPr>
          <p:cNvSpPr txBox="1"/>
          <p:nvPr/>
        </p:nvSpPr>
        <p:spPr>
          <a:xfrm>
            <a:off x="6091190" y="2981960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8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2FC306-A58A-4DB2-9052-FA4813A40CC0}"/>
              </a:ext>
            </a:extLst>
          </p:cNvPr>
          <p:cNvSpPr txBox="1"/>
          <p:nvPr/>
        </p:nvSpPr>
        <p:spPr>
          <a:xfrm>
            <a:off x="7337481" y="2966719"/>
            <a:ext cx="3736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2E7300-8A9D-4A98-8875-192099B51258}"/>
              </a:ext>
            </a:extLst>
          </p:cNvPr>
          <p:cNvSpPr txBox="1"/>
          <p:nvPr/>
        </p:nvSpPr>
        <p:spPr>
          <a:xfrm>
            <a:off x="4547995" y="436510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10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BA1EFE-E2E1-8546-9F14-DE1A5328453A}"/>
              </a:ext>
            </a:extLst>
          </p:cNvPr>
          <p:cNvSpPr txBox="1"/>
          <p:nvPr/>
        </p:nvSpPr>
        <p:spPr>
          <a:xfrm>
            <a:off x="5969325" y="4365104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9676366-945F-F46F-DAB2-81AC1C5401F5}"/>
              </a:ext>
            </a:extLst>
          </p:cNvPr>
          <p:cNvSpPr txBox="1"/>
          <p:nvPr/>
        </p:nvSpPr>
        <p:spPr>
          <a:xfrm>
            <a:off x="7524328" y="4397552"/>
            <a:ext cx="6480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/>
              <a:t>12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7091510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latin typeface="Century Gothic" pitchFamily="34" charset="0"/>
              </a:rPr>
              <a:t>My class</a:t>
            </a:r>
            <a:endParaRPr lang="en-GB" b="1" dirty="0">
              <a:latin typeface="Century Gothic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258931-882B-2E98-109B-DCB0F44BA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46543"/>
            <a:ext cx="8439492" cy="378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526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Slide Background">
            <a:extLst>
              <a:ext uri="{FF2B5EF4-FFF2-40B4-BE49-F238E27FC236}">
                <a16:creationId xmlns:a16="http://schemas.microsoft.com/office/drawing/2014/main" id="{7B1AB9FE-36F5-4FD1-9850-DB5C5AD482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DE6C8E-49DA-D1DE-6FCB-E163C30966F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5833"/>
          <a:stretch/>
        </p:blipFill>
        <p:spPr>
          <a:xfrm>
            <a:off x="20" y="10"/>
            <a:ext cx="9143979" cy="5486390"/>
          </a:xfrm>
          <a:prstGeom prst="rect">
            <a:avLst/>
          </a:prstGeom>
          <a:effectLst>
            <a:outerShdw blurRad="596900" dist="330200" dir="8820000" sx="87000" sy="87000" algn="ctr" rotWithShape="0">
              <a:srgbClr val="000000">
                <a:alpha val="29000"/>
              </a:srgbClr>
            </a:outerShdw>
          </a:effectLst>
        </p:spPr>
      </p:pic>
      <p:sp useBgFill="1">
        <p:nvSpPr>
          <p:cNvPr id="14" name="Rectangle 13">
            <a:extLst>
              <a:ext uri="{FF2B5EF4-FFF2-40B4-BE49-F238E27FC236}">
                <a16:creationId xmlns:a16="http://schemas.microsoft.com/office/drawing/2014/main" id="{F489C2E0-4895-4B72-85EA-7EE9FAFFD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486402"/>
            <a:ext cx="9144000" cy="1371598"/>
          </a:xfrm>
          <a:prstGeom prst="rect">
            <a:avLst/>
          </a:prstGeom>
          <a:ln>
            <a:noFill/>
          </a:ln>
          <a:effectLst>
            <a:outerShdw blurRad="254000" dist="114300" dir="20340000" sx="89000" sy="89000" algn="t" rotWithShape="0">
              <a:srgbClr val="000000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0483980-2DE1-4AAB-453C-DE9B720C72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167" y="5746071"/>
            <a:ext cx="5261624" cy="85226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90000"/>
              </a:lnSpc>
            </a:pPr>
            <a:endParaRPr lang="en-US" sz="31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>
                <a:latin typeface="Century Gothic" pitchFamily="34" charset="0"/>
              </a:rPr>
              <a:t>My class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31775DC-30AB-4C99-B0BF-E27EDB26473A}"/>
              </a:ext>
            </a:extLst>
          </p:cNvPr>
          <p:cNvSpPr/>
          <p:nvPr/>
        </p:nvSpPr>
        <p:spPr>
          <a:xfrm>
            <a:off x="457200" y="1569864"/>
            <a:ext cx="8229600" cy="5803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400" dirty="0">
                <a:latin typeface="Century Gothic" panose="020B0502020202020204" pitchFamily="34" charset="0"/>
              </a:rPr>
              <a:t>go      is     two     days     to     my     and      The</a:t>
            </a:r>
            <a:br>
              <a:rPr lang="en-GB" sz="2400" dirty="0">
                <a:latin typeface="Century Gothic" panose="020B0502020202020204" pitchFamily="34" charset="0"/>
              </a:rPr>
            </a:br>
            <a:endParaRPr lang="en-GB" sz="2400" dirty="0"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GB" sz="2800" dirty="0">
                <a:latin typeface="Century Gothic" panose="020B0502020202020204" pitchFamily="34" charset="0"/>
              </a:rPr>
              <a:t>My name ____ Asma. I ____ to college 4 ________ a week. College is Monday ____ Thursday. We have 15 students in ____ class. ______ students are from Sudan</a:t>
            </a:r>
            <a:r>
              <a:rPr lang="en-GB" sz="2800">
                <a:latin typeface="Century Gothic" panose="020B0502020202020204" pitchFamily="34" charset="0"/>
              </a:rPr>
              <a:t>, Nigeria, </a:t>
            </a:r>
            <a:r>
              <a:rPr lang="en-GB" sz="2800" dirty="0">
                <a:latin typeface="Century Gothic" panose="020B0502020202020204" pitchFamily="34" charset="0"/>
              </a:rPr>
              <a:t>Eritrea ______ Syria. We have ______ teachers. I like my class.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</a:pPr>
            <a:endParaRPr lang="en-GB" sz="3600" dirty="0">
              <a:latin typeface="Century Gothic" panose="020B0502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428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2AD7B-05B0-D94A-7CF1-55B6AD7719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7983B0-58ED-3DE8-F852-B8D3EC24E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90217"/>
            <a:ext cx="9144000" cy="167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89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-684584" y="6534834"/>
            <a:ext cx="3000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latin typeface="Century Gothic" pitchFamily="34" charset="0"/>
              </a:rPr>
              <a:t>My name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C5DF3C49-0534-4C14-BA10-014AE974EF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566E8D-0852-4730-8614-98E05555A0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C0E7688-C706-4FC6-A65F-B1703D46B080}">
  <ds:schemaRefs>
    <ds:schemaRef ds:uri="http://schemas.microsoft.com/office/2006/documentManagement/types"/>
    <ds:schemaRef ds:uri="1d7f4318-fbaa-42fb-befc-90ab84d26bd1"/>
    <ds:schemaRef ds:uri="http://purl.org/dc/terms/"/>
    <ds:schemaRef ds:uri="http://purl.org/dc/elements/1.1/"/>
    <ds:schemaRef ds:uri="http://schemas.microsoft.com/office/2006/metadata/properties"/>
    <ds:schemaRef ds:uri="7789c14a-a99d-49e3-b17f-cc0aeb526209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2373</TotalTime>
  <Words>185</Words>
  <Application>Microsoft Office PowerPoint</Application>
  <PresentationFormat>On-screen Show (4:3)</PresentationFormat>
  <Paragraphs>25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My class</vt:lpstr>
      <vt:lpstr>My class</vt:lpstr>
      <vt:lpstr>My class</vt:lpstr>
      <vt:lpstr>PowerPoint Presentation</vt:lpstr>
      <vt:lpstr>My class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8</cp:revision>
  <dcterms:created xsi:type="dcterms:W3CDTF">2023-07-12T07:05:28Z</dcterms:created>
  <dcterms:modified xsi:type="dcterms:W3CDTF">2026-08-15T09:05:17Z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