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3" r:id="rId6"/>
    <p:sldId id="264" r:id="rId7"/>
    <p:sldId id="266" r:id="rId8"/>
    <p:sldId id="268" r:id="rId9"/>
    <p:sldId id="267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addSld modSld">
      <pc:chgData name="David Butler" userId="1d4169bac4fa5473" providerId="LiveId" clId="{47EA5C47-FFD6-49D6-8880-D010D129CA85}" dt="2026-08-15T08:51:23.592" v="1" actId="22"/>
      <pc:docMkLst>
        <pc:docMk/>
      </pc:docMkLst>
      <pc:sldChg chg="addSp new mod">
        <pc:chgData name="David Butler" userId="1d4169bac4fa5473" providerId="LiveId" clId="{47EA5C47-FFD6-49D6-8880-D010D129CA85}" dt="2026-08-15T08:51:23.592" v="1" actId="22"/>
        <pc:sldMkLst>
          <pc:docMk/>
          <pc:sldMk cId="1785226749" sldId="268"/>
        </pc:sldMkLst>
        <pc:picChg chg="add">
          <ac:chgData name="David Butler" userId="1d4169bac4fa5473" providerId="LiveId" clId="{47EA5C47-FFD6-49D6-8880-D010D129CA85}" dt="2026-08-15T08:51:23.592" v="1" actId="22"/>
          <ac:picMkLst>
            <pc:docMk/>
            <pc:sldMk cId="1785226749" sldId="268"/>
            <ac:picMk id="3" creationId="{11775A6F-40EC-788C-C4F0-343DC526BD46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Free Student School photo and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3108" y="419684"/>
            <a:ext cx="3970811" cy="2649276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76000" y="3847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355976" y="3847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6000" y="39072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765734" y="40227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pic>
        <p:nvPicPr>
          <p:cNvPr id="2" name="Picture 1" descr="Free Mobile Phone Video photo and picture">
            <a:extLst>
              <a:ext uri="{FF2B5EF4-FFF2-40B4-BE49-F238E27FC236}">
                <a16:creationId xmlns:a16="http://schemas.microsoft.com/office/drawing/2014/main" id="{E317B002-2770-5B47-818A-6AC84E08CF4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11" t="2945" r="6354" b="15294"/>
          <a:stretch/>
        </p:blipFill>
        <p:spPr bwMode="auto">
          <a:xfrm>
            <a:off x="5382498" y="3376059"/>
            <a:ext cx="2861910" cy="303601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2" descr="A person in a white robe&#10;&#10;Description automatically generated">
            <a:extLst>
              <a:ext uri="{FF2B5EF4-FFF2-40B4-BE49-F238E27FC236}">
                <a16:creationId xmlns:a16="http://schemas.microsoft.com/office/drawing/2014/main" id="{3772FD35-9EE7-938C-C2AA-E13EBD0DDA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120" t="2501" r="23316" b="51058"/>
          <a:stretch/>
        </p:blipFill>
        <p:spPr bwMode="auto">
          <a:xfrm>
            <a:off x="1043607" y="419684"/>
            <a:ext cx="2329881" cy="30890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 descr="A group of men playing football&#10;&#10;Description automatically generated">
            <a:extLst>
              <a:ext uri="{FF2B5EF4-FFF2-40B4-BE49-F238E27FC236}">
                <a16:creationId xmlns:a16="http://schemas.microsoft.com/office/drawing/2014/main" id="{8E6A8E30-9BBF-9DD6-154C-529FFDE88C5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273" r="25121" b="13882"/>
          <a:stretch/>
        </p:blipFill>
        <p:spPr bwMode="auto">
          <a:xfrm>
            <a:off x="1043607" y="4022710"/>
            <a:ext cx="3407049" cy="22866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60000"/>
              </a:lnSpc>
              <a:buNone/>
            </a:pPr>
            <a:r>
              <a:rPr lang="en-GB" dirty="0">
                <a:latin typeface="Century Gothic" pitchFamily="34" charset="0"/>
              </a:rPr>
              <a:t>	My name is Mohammad. I am from Sudan. I am 28 years old. I live in Glasgow. I like Glasgow. I am a student. I like football and You Tube. I play football with my friends.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>
              <a:lnSpc>
                <a:spcPct val="160000"/>
              </a:lnSpc>
              <a:buNone/>
            </a:pPr>
            <a:r>
              <a:rPr lang="en-GB" dirty="0">
                <a:latin typeface="Century Gothic" pitchFamily="34" charset="0"/>
              </a:rPr>
              <a:t>	My name is Mohammad. I am from Sudan. I am 28 years old. I live in Glasgow. I like Glasgow. I am a student. I like football and You Tube. I play football with my friends.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28662" y="142873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000232" y="142873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00364" y="135729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858016" y="135729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86710" y="142873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29190" y="2214554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000760" y="2143116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500958" y="2285992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43900" y="2214554"/>
            <a:ext cx="5715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71604" y="385762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571868" y="3071810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  <p:cxnSp>
        <p:nvCxnSpPr>
          <p:cNvPr id="36" name="Straight Connector 35"/>
          <p:cNvCxnSpPr/>
          <p:nvPr/>
        </p:nvCxnSpPr>
        <p:spPr>
          <a:xfrm rot="5400000" flipH="1" flipV="1">
            <a:off x="7643834" y="3000372"/>
            <a:ext cx="158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D584031F-92BB-B8A6-BDD5-7277AEEEAC30}"/>
              </a:ext>
            </a:extLst>
          </p:cNvPr>
          <p:cNvSpPr txBox="1"/>
          <p:nvPr/>
        </p:nvSpPr>
        <p:spPr>
          <a:xfrm>
            <a:off x="5436096" y="3834978"/>
            <a:ext cx="714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/>
              <a:t>12</a:t>
            </a:r>
            <a:endParaRPr lang="en-GB" sz="2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61874" y="2012061"/>
            <a:ext cx="6820251" cy="370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Mohammad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b="1" dirty="0">
                <a:latin typeface="Century Gothic" panose="020B0502020202020204" pitchFamily="34" charset="0"/>
              </a:rPr>
              <a:t>Yes or no?</a:t>
            </a:r>
            <a:endParaRPr lang="en-GB" dirty="0">
              <a:latin typeface="Century Gothic" panose="020B0502020202020204" pitchFamily="34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My name is Mohammad.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I am from Glasgow.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I am 81 years old.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I go to college.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College is bad.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>
                <a:latin typeface="Century Gothic" panose="020B0502020202020204" pitchFamily="34" charset="0"/>
              </a:rPr>
              <a:t> I watch You Tube.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500042"/>
            <a:ext cx="7680550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19" y="785794"/>
            <a:ext cx="825947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775A6F-40EC-788C-C4F0-343DC526BD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74979"/>
            <a:ext cx="9144000" cy="15080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226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837FC9-C5B1-AA6C-C3E5-AD932059E1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620688"/>
            <a:ext cx="6559850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7808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3549</TotalTime>
  <Words>150</Words>
  <Application>Microsoft Office PowerPoint</Application>
  <PresentationFormat>On-screen Show (4:3)</PresentationFormat>
  <Paragraphs>29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Office Theme</vt:lpstr>
      <vt:lpstr>PowerPoint Presentation</vt:lpstr>
      <vt:lpstr>Mohammad</vt:lpstr>
      <vt:lpstr>Mohammad</vt:lpstr>
      <vt:lpstr>Mohammad</vt:lpstr>
      <vt:lpstr>Mohammad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5</cp:revision>
  <dcterms:created xsi:type="dcterms:W3CDTF">2023-07-12T07:05:28Z</dcterms:created>
  <dcterms:modified xsi:type="dcterms:W3CDTF">2026-08-15T08:51:30Z</dcterms:modified>
</cp:coreProperties>
</file>