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1" r:id="rId2"/>
    <p:sldId id="292" r:id="rId3"/>
    <p:sldId id="293" r:id="rId4"/>
    <p:sldId id="295" r:id="rId5"/>
    <p:sldId id="296" r:id="rId6"/>
    <p:sldId id="294" r:id="rId7"/>
    <p:sldId id="263" r:id="rId8"/>
    <p:sldId id="265" r:id="rId9"/>
    <p:sldId id="262" r:id="rId10"/>
    <p:sldId id="266" r:id="rId11"/>
    <p:sldId id="267" r:id="rId12"/>
    <p:sldId id="264" r:id="rId13"/>
    <p:sldId id="278" r:id="rId14"/>
    <p:sldId id="279" r:id="rId15"/>
    <p:sldId id="274" r:id="rId16"/>
    <p:sldId id="297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3" y="4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custSel addSld delSld modSld sldOrd">
      <pc:chgData name="David Butler" userId="1d4169bac4fa5473" providerId="LiveId" clId="{47EA5C47-FFD6-49D6-8880-D010D129CA85}" dt="2026-08-15T09:02:02.745" v="103" actId="20577"/>
      <pc:docMkLst>
        <pc:docMk/>
      </pc:docMkLst>
      <pc:sldChg chg="del">
        <pc:chgData name="David Butler" userId="1d4169bac4fa5473" providerId="LiveId" clId="{47EA5C47-FFD6-49D6-8880-D010D129CA85}" dt="2026-08-15T09:00:14.590" v="30" actId="47"/>
        <pc:sldMkLst>
          <pc:docMk/>
          <pc:sldMk cId="1813102484" sldId="257"/>
        </pc:sldMkLst>
      </pc:sldChg>
      <pc:sldChg chg="modSp mod">
        <pc:chgData name="David Butler" userId="1d4169bac4fa5473" providerId="LiveId" clId="{47EA5C47-FFD6-49D6-8880-D010D129CA85}" dt="2026-08-15T09:00:47.676" v="53" actId="20577"/>
        <pc:sldMkLst>
          <pc:docMk/>
          <pc:sldMk cId="2866630731" sldId="262"/>
        </pc:sldMkLst>
        <pc:spChg chg="mod">
          <ac:chgData name="David Butler" userId="1d4169bac4fa5473" providerId="LiveId" clId="{47EA5C47-FFD6-49D6-8880-D010D129CA85}" dt="2026-08-15T09:00:47.676" v="53" actId="20577"/>
          <ac:spMkLst>
            <pc:docMk/>
            <pc:sldMk cId="2866630731" sldId="262"/>
            <ac:spMk id="2" creationId="{A60091B5-52C3-7D5D-FC4E-FAD28C5AA99C}"/>
          </ac:spMkLst>
        </pc:spChg>
      </pc:sldChg>
      <pc:sldChg chg="modSp mod">
        <pc:chgData name="David Butler" userId="1d4169bac4fa5473" providerId="LiveId" clId="{47EA5C47-FFD6-49D6-8880-D010D129CA85}" dt="2026-08-15T09:00:28.726" v="40" actId="404"/>
        <pc:sldMkLst>
          <pc:docMk/>
          <pc:sldMk cId="248282102" sldId="263"/>
        </pc:sldMkLst>
        <pc:spChg chg="mod">
          <ac:chgData name="David Butler" userId="1d4169bac4fa5473" providerId="LiveId" clId="{47EA5C47-FFD6-49D6-8880-D010D129CA85}" dt="2026-08-15T09:00:28.726" v="40" actId="404"/>
          <ac:spMkLst>
            <pc:docMk/>
            <pc:sldMk cId="248282102" sldId="263"/>
            <ac:spMk id="2" creationId="{A60091B5-52C3-7D5D-FC4E-FAD28C5AA99C}"/>
          </ac:spMkLst>
        </pc:spChg>
      </pc:sldChg>
      <pc:sldChg chg="modSp mod">
        <pc:chgData name="David Butler" userId="1d4169bac4fa5473" providerId="LiveId" clId="{47EA5C47-FFD6-49D6-8880-D010D129CA85}" dt="2026-08-15T09:01:04.428" v="73" actId="20577"/>
        <pc:sldMkLst>
          <pc:docMk/>
          <pc:sldMk cId="643247394" sldId="264"/>
        </pc:sldMkLst>
        <pc:spChg chg="mod">
          <ac:chgData name="David Butler" userId="1d4169bac4fa5473" providerId="LiveId" clId="{47EA5C47-FFD6-49D6-8880-D010D129CA85}" dt="2026-08-15T09:01:04.428" v="73" actId="20577"/>
          <ac:spMkLst>
            <pc:docMk/>
            <pc:sldMk cId="643247394" sldId="264"/>
            <ac:spMk id="2" creationId="{A60091B5-52C3-7D5D-FC4E-FAD28C5AA99C}"/>
          </ac:spMkLst>
        </pc:spChg>
      </pc:sldChg>
      <pc:sldChg chg="modSp mod">
        <pc:chgData name="David Butler" userId="1d4169bac4fa5473" providerId="LiveId" clId="{47EA5C47-FFD6-49D6-8880-D010D129CA85}" dt="2026-08-15T09:00:36.208" v="48" actId="20577"/>
        <pc:sldMkLst>
          <pc:docMk/>
          <pc:sldMk cId="3980570480" sldId="265"/>
        </pc:sldMkLst>
        <pc:spChg chg="mod">
          <ac:chgData name="David Butler" userId="1d4169bac4fa5473" providerId="LiveId" clId="{47EA5C47-FFD6-49D6-8880-D010D129CA85}" dt="2026-08-15T09:00:36.208" v="48" actId="20577"/>
          <ac:spMkLst>
            <pc:docMk/>
            <pc:sldMk cId="3980570480" sldId="265"/>
            <ac:spMk id="2" creationId="{A60091B5-52C3-7D5D-FC4E-FAD28C5AA99C}"/>
          </ac:spMkLst>
        </pc:spChg>
      </pc:sldChg>
      <pc:sldChg chg="modSp mod">
        <pc:chgData name="David Butler" userId="1d4169bac4fa5473" providerId="LiveId" clId="{47EA5C47-FFD6-49D6-8880-D010D129CA85}" dt="2026-08-15T09:01:20.640" v="80" actId="20577"/>
        <pc:sldMkLst>
          <pc:docMk/>
          <pc:sldMk cId="3622362395" sldId="266"/>
        </pc:sldMkLst>
        <pc:spChg chg="mod">
          <ac:chgData name="David Butler" userId="1d4169bac4fa5473" providerId="LiveId" clId="{47EA5C47-FFD6-49D6-8880-D010D129CA85}" dt="2026-08-15T09:01:20.640" v="80" actId="20577"/>
          <ac:spMkLst>
            <pc:docMk/>
            <pc:sldMk cId="3622362395" sldId="266"/>
            <ac:spMk id="2" creationId="{A60091B5-52C3-7D5D-FC4E-FAD28C5AA99C}"/>
          </ac:spMkLst>
        </pc:spChg>
      </pc:sldChg>
      <pc:sldChg chg="del">
        <pc:chgData name="David Butler" userId="1d4169bac4fa5473" providerId="LiveId" clId="{47EA5C47-FFD6-49D6-8880-D010D129CA85}" dt="2026-08-15T09:00:31.917" v="42" actId="47"/>
        <pc:sldMkLst>
          <pc:docMk/>
          <pc:sldMk cId="2231891327" sldId="268"/>
        </pc:sldMkLst>
      </pc:sldChg>
      <pc:sldChg chg="del">
        <pc:chgData name="David Butler" userId="1d4169bac4fa5473" providerId="LiveId" clId="{47EA5C47-FFD6-49D6-8880-D010D129CA85}" dt="2026-08-15T09:00:39.444" v="49" actId="47"/>
        <pc:sldMkLst>
          <pc:docMk/>
          <pc:sldMk cId="2025081424" sldId="269"/>
        </pc:sldMkLst>
      </pc:sldChg>
      <pc:sldChg chg="del">
        <pc:chgData name="David Butler" userId="1d4169bac4fa5473" providerId="LiveId" clId="{47EA5C47-FFD6-49D6-8880-D010D129CA85}" dt="2026-08-15T09:00:41.768" v="50" actId="47"/>
        <pc:sldMkLst>
          <pc:docMk/>
          <pc:sldMk cId="5877068" sldId="270"/>
        </pc:sldMkLst>
      </pc:sldChg>
      <pc:sldChg chg="del">
        <pc:chgData name="David Butler" userId="1d4169bac4fa5473" providerId="LiveId" clId="{47EA5C47-FFD6-49D6-8880-D010D129CA85}" dt="2026-08-15T09:00:50.585" v="54" actId="47"/>
        <pc:sldMkLst>
          <pc:docMk/>
          <pc:sldMk cId="2576415491" sldId="271"/>
        </pc:sldMkLst>
      </pc:sldChg>
      <pc:sldChg chg="del">
        <pc:chgData name="David Butler" userId="1d4169bac4fa5473" providerId="LiveId" clId="{47EA5C47-FFD6-49D6-8880-D010D129CA85}" dt="2026-08-15T09:00:52.940" v="55" actId="47"/>
        <pc:sldMkLst>
          <pc:docMk/>
          <pc:sldMk cId="3055105990" sldId="272"/>
        </pc:sldMkLst>
      </pc:sldChg>
      <pc:sldChg chg="del">
        <pc:chgData name="David Butler" userId="1d4169bac4fa5473" providerId="LiveId" clId="{47EA5C47-FFD6-49D6-8880-D010D129CA85}" dt="2026-08-15T09:01:54.483" v="95" actId="47"/>
        <pc:sldMkLst>
          <pc:docMk/>
          <pc:sldMk cId="4118821423" sldId="273"/>
        </pc:sldMkLst>
      </pc:sldChg>
      <pc:sldChg chg="del">
        <pc:chgData name="David Butler" userId="1d4169bac4fa5473" providerId="LiveId" clId="{47EA5C47-FFD6-49D6-8880-D010D129CA85}" dt="2026-08-15T09:01:51.518" v="94" actId="47"/>
        <pc:sldMkLst>
          <pc:docMk/>
          <pc:sldMk cId="1615892863" sldId="275"/>
        </pc:sldMkLst>
      </pc:sldChg>
      <pc:sldChg chg="del">
        <pc:chgData name="David Butler" userId="1d4169bac4fa5473" providerId="LiveId" clId="{47EA5C47-FFD6-49D6-8880-D010D129CA85}" dt="2026-08-15T09:01:48.470" v="93" actId="47"/>
        <pc:sldMkLst>
          <pc:docMk/>
          <pc:sldMk cId="1398409689" sldId="276"/>
        </pc:sldMkLst>
      </pc:sldChg>
      <pc:sldChg chg="del">
        <pc:chgData name="David Butler" userId="1d4169bac4fa5473" providerId="LiveId" clId="{47EA5C47-FFD6-49D6-8880-D010D129CA85}" dt="2026-08-15T09:01:48.470" v="93" actId="47"/>
        <pc:sldMkLst>
          <pc:docMk/>
          <pc:sldMk cId="1861842736" sldId="277"/>
        </pc:sldMkLst>
      </pc:sldChg>
      <pc:sldChg chg="modSp mod">
        <pc:chgData name="David Butler" userId="1d4169bac4fa5473" providerId="LiveId" clId="{47EA5C47-FFD6-49D6-8880-D010D129CA85}" dt="2026-08-15T09:01:30.322" v="83" actId="20577"/>
        <pc:sldMkLst>
          <pc:docMk/>
          <pc:sldMk cId="3234921465" sldId="278"/>
        </pc:sldMkLst>
        <pc:spChg chg="mod">
          <ac:chgData name="David Butler" userId="1d4169bac4fa5473" providerId="LiveId" clId="{47EA5C47-FFD6-49D6-8880-D010D129CA85}" dt="2026-08-15T09:01:30.322" v="83" actId="20577"/>
          <ac:spMkLst>
            <pc:docMk/>
            <pc:sldMk cId="3234921465" sldId="278"/>
            <ac:spMk id="2" creationId="{3D90E2D7-C7B9-B8FD-3FC2-D0D3492EE737}"/>
          </ac:spMkLst>
        </pc:spChg>
      </pc:sldChg>
      <pc:sldChg chg="modSp mod">
        <pc:chgData name="David Butler" userId="1d4169bac4fa5473" providerId="LiveId" clId="{47EA5C47-FFD6-49D6-8880-D010D129CA85}" dt="2026-08-15T09:01:39.926" v="92" actId="20577"/>
        <pc:sldMkLst>
          <pc:docMk/>
          <pc:sldMk cId="3806163708" sldId="279"/>
        </pc:sldMkLst>
        <pc:spChg chg="mod">
          <ac:chgData name="David Butler" userId="1d4169bac4fa5473" providerId="LiveId" clId="{47EA5C47-FFD6-49D6-8880-D010D129CA85}" dt="2026-08-15T09:01:39.926" v="92" actId="20577"/>
          <ac:spMkLst>
            <pc:docMk/>
            <pc:sldMk cId="3806163708" sldId="279"/>
            <ac:spMk id="2" creationId="{B36AAD6C-8837-6764-B950-3E9C1653965F}"/>
          </ac:spMkLst>
        </pc:spChg>
      </pc:sldChg>
      <pc:sldChg chg="del">
        <pc:chgData name="David Butler" userId="1d4169bac4fa5473" providerId="LiveId" clId="{47EA5C47-FFD6-49D6-8880-D010D129CA85}" dt="2026-08-15T09:01:48.470" v="93" actId="47"/>
        <pc:sldMkLst>
          <pc:docMk/>
          <pc:sldMk cId="887968441" sldId="280"/>
        </pc:sldMkLst>
      </pc:sldChg>
      <pc:sldChg chg="del">
        <pc:chgData name="David Butler" userId="1d4169bac4fa5473" providerId="LiveId" clId="{47EA5C47-FFD6-49D6-8880-D010D129CA85}" dt="2026-08-15T09:01:48.470" v="93" actId="47"/>
        <pc:sldMkLst>
          <pc:docMk/>
          <pc:sldMk cId="2639598415" sldId="281"/>
        </pc:sldMkLst>
      </pc:sldChg>
      <pc:sldChg chg="del">
        <pc:chgData name="David Butler" userId="1d4169bac4fa5473" providerId="LiveId" clId="{47EA5C47-FFD6-49D6-8880-D010D129CA85}" dt="2026-08-15T09:01:51.518" v="94" actId="47"/>
        <pc:sldMkLst>
          <pc:docMk/>
          <pc:sldMk cId="773152587" sldId="282"/>
        </pc:sldMkLst>
      </pc:sldChg>
      <pc:sldChg chg="del">
        <pc:chgData name="David Butler" userId="1d4169bac4fa5473" providerId="LiveId" clId="{47EA5C47-FFD6-49D6-8880-D010D129CA85}" dt="2026-08-15T09:01:54.483" v="95" actId="47"/>
        <pc:sldMkLst>
          <pc:docMk/>
          <pc:sldMk cId="631200091" sldId="283"/>
        </pc:sldMkLst>
      </pc:sldChg>
      <pc:sldChg chg="del">
        <pc:chgData name="David Butler" userId="1d4169bac4fa5473" providerId="LiveId" clId="{47EA5C47-FFD6-49D6-8880-D010D129CA85}" dt="2026-08-15T09:01:54.483" v="95" actId="47"/>
        <pc:sldMkLst>
          <pc:docMk/>
          <pc:sldMk cId="3635856200" sldId="284"/>
        </pc:sldMkLst>
      </pc:sldChg>
      <pc:sldChg chg="del">
        <pc:chgData name="David Butler" userId="1d4169bac4fa5473" providerId="LiveId" clId="{47EA5C47-FFD6-49D6-8880-D010D129CA85}" dt="2026-08-15T09:01:48.470" v="93" actId="47"/>
        <pc:sldMkLst>
          <pc:docMk/>
          <pc:sldMk cId="1438870702" sldId="285"/>
        </pc:sldMkLst>
      </pc:sldChg>
      <pc:sldChg chg="del">
        <pc:chgData name="David Butler" userId="1d4169bac4fa5473" providerId="LiveId" clId="{47EA5C47-FFD6-49D6-8880-D010D129CA85}" dt="2026-08-15T09:01:48.470" v="93" actId="47"/>
        <pc:sldMkLst>
          <pc:docMk/>
          <pc:sldMk cId="1388854445" sldId="286"/>
        </pc:sldMkLst>
      </pc:sldChg>
      <pc:sldChg chg="del">
        <pc:chgData name="David Butler" userId="1d4169bac4fa5473" providerId="LiveId" clId="{47EA5C47-FFD6-49D6-8880-D010D129CA85}" dt="2026-08-15T09:01:48.470" v="93" actId="47"/>
        <pc:sldMkLst>
          <pc:docMk/>
          <pc:sldMk cId="4281252786" sldId="287"/>
        </pc:sldMkLst>
      </pc:sldChg>
      <pc:sldChg chg="del">
        <pc:chgData name="David Butler" userId="1d4169bac4fa5473" providerId="LiveId" clId="{47EA5C47-FFD6-49D6-8880-D010D129CA85}" dt="2026-08-15T09:01:51.518" v="94" actId="47"/>
        <pc:sldMkLst>
          <pc:docMk/>
          <pc:sldMk cId="1696440435" sldId="288"/>
        </pc:sldMkLst>
      </pc:sldChg>
      <pc:sldChg chg="del">
        <pc:chgData name="David Butler" userId="1d4169bac4fa5473" providerId="LiveId" clId="{47EA5C47-FFD6-49D6-8880-D010D129CA85}" dt="2026-08-15T09:01:54.483" v="95" actId="47"/>
        <pc:sldMkLst>
          <pc:docMk/>
          <pc:sldMk cId="3403580205" sldId="289"/>
        </pc:sldMkLst>
      </pc:sldChg>
      <pc:sldChg chg="del">
        <pc:chgData name="David Butler" userId="1d4169bac4fa5473" providerId="LiveId" clId="{47EA5C47-FFD6-49D6-8880-D010D129CA85}" dt="2026-08-15T09:01:57.027" v="96" actId="47"/>
        <pc:sldMkLst>
          <pc:docMk/>
          <pc:sldMk cId="3506093074" sldId="290"/>
        </pc:sldMkLst>
      </pc:sldChg>
      <pc:sldChg chg="addSp new mod ord">
        <pc:chgData name="David Butler" userId="1d4169bac4fa5473" providerId="LiveId" clId="{47EA5C47-FFD6-49D6-8880-D010D129CA85}" dt="2026-08-15T08:57:41.675" v="6" actId="22"/>
        <pc:sldMkLst>
          <pc:docMk/>
          <pc:sldMk cId="2853457114" sldId="291"/>
        </pc:sldMkLst>
        <pc:picChg chg="add">
          <ac:chgData name="David Butler" userId="1d4169bac4fa5473" providerId="LiveId" clId="{47EA5C47-FFD6-49D6-8880-D010D129CA85}" dt="2026-08-15T08:57:41.675" v="6" actId="22"/>
          <ac:picMkLst>
            <pc:docMk/>
            <pc:sldMk cId="2853457114" sldId="291"/>
            <ac:picMk id="3" creationId="{3A5CFE7C-6E4A-CCA1-BF5F-520EF70A8C9C}"/>
          </ac:picMkLst>
        </pc:picChg>
      </pc:sldChg>
      <pc:sldChg chg="addSp add mod">
        <pc:chgData name="David Butler" userId="1d4169bac4fa5473" providerId="LiveId" clId="{47EA5C47-FFD6-49D6-8880-D010D129CA85}" dt="2026-08-15T08:58:11.186" v="7" actId="22"/>
        <pc:sldMkLst>
          <pc:docMk/>
          <pc:sldMk cId="1797046100" sldId="292"/>
        </pc:sldMkLst>
        <pc:picChg chg="add">
          <ac:chgData name="David Butler" userId="1d4169bac4fa5473" providerId="LiveId" clId="{47EA5C47-FFD6-49D6-8880-D010D129CA85}" dt="2026-08-15T08:58:11.186" v="7" actId="22"/>
          <ac:picMkLst>
            <pc:docMk/>
            <pc:sldMk cId="1797046100" sldId="292"/>
            <ac:picMk id="3" creationId="{F7429E10-F2FE-1E79-EECA-46F630EE68E6}"/>
          </ac:picMkLst>
        </pc:picChg>
      </pc:sldChg>
      <pc:sldChg chg="addSp modSp add mod">
        <pc:chgData name="David Butler" userId="1d4169bac4fa5473" providerId="LiveId" clId="{47EA5C47-FFD6-49D6-8880-D010D129CA85}" dt="2026-08-15T08:59:04.358" v="17" actId="1076"/>
        <pc:sldMkLst>
          <pc:docMk/>
          <pc:sldMk cId="1228784780" sldId="293"/>
        </pc:sldMkLst>
        <pc:picChg chg="add mod modCrop">
          <ac:chgData name="David Butler" userId="1d4169bac4fa5473" providerId="LiveId" clId="{47EA5C47-FFD6-49D6-8880-D010D129CA85}" dt="2026-08-15T08:59:04.358" v="17" actId="1076"/>
          <ac:picMkLst>
            <pc:docMk/>
            <pc:sldMk cId="1228784780" sldId="293"/>
            <ac:picMk id="3" creationId="{B0FE0B3D-2812-133C-48E1-2F79639D66AE}"/>
          </ac:picMkLst>
        </pc:picChg>
      </pc:sldChg>
      <pc:sldChg chg="addSp add mod">
        <pc:chgData name="David Butler" userId="1d4169bac4fa5473" providerId="LiveId" clId="{47EA5C47-FFD6-49D6-8880-D010D129CA85}" dt="2026-08-15T09:00:05.747" v="29" actId="22"/>
        <pc:sldMkLst>
          <pc:docMk/>
          <pc:sldMk cId="1175935952" sldId="294"/>
        </pc:sldMkLst>
        <pc:picChg chg="add">
          <ac:chgData name="David Butler" userId="1d4169bac4fa5473" providerId="LiveId" clId="{47EA5C47-FFD6-49D6-8880-D010D129CA85}" dt="2026-08-15T09:00:05.747" v="29" actId="22"/>
          <ac:picMkLst>
            <pc:docMk/>
            <pc:sldMk cId="1175935952" sldId="294"/>
            <ac:picMk id="3" creationId="{BEC01162-B101-E7D7-A365-43838A94324C}"/>
          </ac:picMkLst>
        </pc:picChg>
      </pc:sldChg>
      <pc:sldChg chg="modSp add mod">
        <pc:chgData name="David Butler" userId="1d4169bac4fa5473" providerId="LiveId" clId="{47EA5C47-FFD6-49D6-8880-D010D129CA85}" dt="2026-08-15T08:59:23.229" v="23" actId="14100"/>
        <pc:sldMkLst>
          <pc:docMk/>
          <pc:sldMk cId="184764171" sldId="295"/>
        </pc:sldMkLst>
        <pc:picChg chg="mod modCrop">
          <ac:chgData name="David Butler" userId="1d4169bac4fa5473" providerId="LiveId" clId="{47EA5C47-FFD6-49D6-8880-D010D129CA85}" dt="2026-08-15T08:59:23.229" v="23" actId="14100"/>
          <ac:picMkLst>
            <pc:docMk/>
            <pc:sldMk cId="184764171" sldId="295"/>
            <ac:picMk id="3" creationId="{A5F40555-78E5-CC32-D197-A8D9479D0C44}"/>
          </ac:picMkLst>
        </pc:picChg>
      </pc:sldChg>
      <pc:sldChg chg="modSp add mod">
        <pc:chgData name="David Butler" userId="1d4169bac4fa5473" providerId="LiveId" clId="{47EA5C47-FFD6-49D6-8880-D010D129CA85}" dt="2026-08-15T08:59:42.671" v="28" actId="14100"/>
        <pc:sldMkLst>
          <pc:docMk/>
          <pc:sldMk cId="1797827151" sldId="296"/>
        </pc:sldMkLst>
        <pc:picChg chg="mod modCrop">
          <ac:chgData name="David Butler" userId="1d4169bac4fa5473" providerId="LiveId" clId="{47EA5C47-FFD6-49D6-8880-D010D129CA85}" dt="2026-08-15T08:59:42.671" v="28" actId="14100"/>
          <ac:picMkLst>
            <pc:docMk/>
            <pc:sldMk cId="1797827151" sldId="296"/>
            <ac:picMk id="3" creationId="{A121EE0D-31DD-4C2B-9503-F1F76FD8632A}"/>
          </ac:picMkLst>
        </pc:picChg>
      </pc:sldChg>
      <pc:sldChg chg="new del">
        <pc:chgData name="David Butler" userId="1d4169bac4fa5473" providerId="LiveId" clId="{47EA5C47-FFD6-49D6-8880-D010D129CA85}" dt="2026-08-15T09:00:31.038" v="41" actId="47"/>
        <pc:sldMkLst>
          <pc:docMk/>
          <pc:sldMk cId="235381013" sldId="297"/>
        </pc:sldMkLst>
      </pc:sldChg>
      <pc:sldChg chg="modSp add mod">
        <pc:chgData name="David Butler" userId="1d4169bac4fa5473" providerId="LiveId" clId="{47EA5C47-FFD6-49D6-8880-D010D129CA85}" dt="2026-08-15T09:02:02.745" v="103" actId="20577"/>
        <pc:sldMkLst>
          <pc:docMk/>
          <pc:sldMk cId="2123566770" sldId="297"/>
        </pc:sldMkLst>
        <pc:spChg chg="mod">
          <ac:chgData name="David Butler" userId="1d4169bac4fa5473" providerId="LiveId" clId="{47EA5C47-FFD6-49D6-8880-D010D129CA85}" dt="2026-08-15T09:02:02.745" v="103" actId="20577"/>
          <ac:spMkLst>
            <pc:docMk/>
            <pc:sldMk cId="2123566770" sldId="297"/>
            <ac:spMk id="2" creationId="{F7674F2D-0400-4E9D-B7F9-60B5D1FF186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A0C67-F9F4-6956-6C52-9CE6985218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B81ED0-A3BF-BDC0-5E2F-C2CF50B49D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8E6589-BC16-AAC4-24BC-C4C4D9733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9CD764-ED26-152A-2F5C-B3FEF3EF1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391EC2-E3CE-FD23-0DBA-11BAB6F0A9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9749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F1F52-9CBB-250E-E660-230D9CBAC4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763F66-CD2F-B128-6B0E-29D297202A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FFF743-A18E-5549-E5BA-5A4AF20078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E7810B-EF41-F4C6-B5E7-954A88E0A3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8A248-EFF9-89B7-BC4B-E6B625104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077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ED2F15A-71AD-71FF-BA6B-3BBA6F5DF2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618EAB-8AD4-D27B-DE6D-8D71D675E8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2DDC08-27D4-9449-24D2-EEBA08931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CC244B-2CFE-27D9-1272-3679608382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7F06A0-E4B3-A821-F761-5D5102944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40838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668ACF-D300-2790-6F79-343093C63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E6C88E-7F1B-9B89-C975-367703489D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422442-84B4-65C0-AF2F-542ACBD58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FDF77-D729-4F83-E2EA-151BBAED7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B510F3-1D56-47BF-4C0A-26B7EAC8B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7164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96B358-7CE8-82BC-BEA3-CFE309464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4BE2C2-1F9B-BE02-AD8C-9D30ED2AF3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4104AF-652F-E653-1675-681CAAFC2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B7AEE1-180A-E7B4-7CB9-8428D9819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30A39C-24A7-44D1-DFA0-A44D01F00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95665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5489E5-04FD-8824-DC0A-4AF6D32405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60E6ED-5628-3A05-ED2C-82A1C1E623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69DB88-233F-0F49-FCC7-6D7803EB2B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486657-D16B-CF84-A230-AECF790F0B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1173E6-60F0-FA41-3524-07FB0165C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DCD9C6-7847-53E4-FCDD-3AA81679D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1623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08E6F5-2E2A-7EDE-EC54-3500E47A8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BD0370-4842-B256-3466-DE374F51BB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C664EC-06F9-87DF-2EC6-B1CDF4ED53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2A845C6-E758-9D33-C730-EDF6D2D3F3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7BB9B41-FF6B-DE8A-D247-68C1C392D1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B49336-CAD0-D0EB-3DBF-F52E9F17E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189C8A-D2FF-5FC0-5CFA-AC9D81E9E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95F04F8-BD13-BB6A-585E-CDCF70D86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21137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FB1B04-C230-5993-4BD5-52A7E65E84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FFD0B3-416B-A678-BFB2-27751BD2A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69BEBC2-814D-05ED-7B31-1531D8B427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3E08F8-FEB1-A204-50B5-298F955FF2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1054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5F92EC-8ACF-2A3A-5EE9-F405F49F4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5EB5CC9-F780-122A-94A1-551E4EFF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81B9D3-4A65-FA4C-C9BD-64719A6C60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209516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7C0FC-04EF-C5B2-B9F8-BD80686970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1FCA5A-BD5B-436E-3E2C-FB07C4AB1E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6E39C5-D4FE-AF7F-E225-C70B37298B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702F41-D8E8-831C-7722-A9BEEA3C6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7D5D753-FF5A-4233-B961-3B2608279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47D776-D6FA-F555-0793-05EEFEC48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9337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E2F4E-FBDF-E2BF-9815-31495D501F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1BFD1CC-FB3A-FAAC-4A59-E1C7ABEF63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BDCB91-E5CD-4940-31D9-FD3C274ABC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C2A0B7-2A1D-1451-60E2-B0C8CE8BC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D1938-BAD6-4D78-8C38-4D55CD77A2B5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A61221-E729-726D-EC55-0C0B9066E0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68A64A-057C-025C-2746-933E32E9C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696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D95781-14CA-C70B-39BF-CE0E0F3ACD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36BC9E-5EAB-5253-D540-AB748CC3D5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C5FF78-AC9B-F913-494A-2EB0A0FB9E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1D1938-BAD6-4D78-8C38-4D55CD77A2B5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CA56BC-B21B-85B9-C73A-E5369E6D285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BA6567-0D2E-D8BA-64D4-9C993A30B9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614A2-5DFA-4399-9E35-3A1F9020834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30725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5CFE7C-6E4A-CCA1-BF5F-520EF70A8C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940" y="1780945"/>
            <a:ext cx="10536120" cy="3296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4571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091B5-52C3-7D5D-FC4E-FAD28C5AA99C}"/>
              </a:ext>
            </a:extLst>
          </p:cNvPr>
          <p:cNvSpPr txBox="1"/>
          <p:nvPr/>
        </p:nvSpPr>
        <p:spPr>
          <a:xfrm>
            <a:off x="423447" y="1395875"/>
            <a:ext cx="1191174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>
                <a:latin typeface="Century Gothic" panose="020B0502020202020204" pitchFamily="34" charset="0"/>
              </a:rPr>
              <a:t>ID card</a:t>
            </a:r>
          </a:p>
        </p:txBody>
      </p:sp>
    </p:spTree>
    <p:extLst>
      <p:ext uri="{BB962C8B-B14F-4D97-AF65-F5344CB8AC3E}">
        <p14:creationId xmlns:p14="http://schemas.microsoft.com/office/powerpoint/2010/main" val="3622362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091B5-52C3-7D5D-FC4E-FAD28C5AA99C}"/>
              </a:ext>
            </a:extLst>
          </p:cNvPr>
          <p:cNvSpPr txBox="1"/>
          <p:nvPr/>
        </p:nvSpPr>
        <p:spPr>
          <a:xfrm>
            <a:off x="0" y="1567628"/>
            <a:ext cx="1215614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>
                <a:latin typeface="Century Gothic" panose="020B0502020202020204" pitchFamily="34" charset="0"/>
              </a:rPr>
              <a:t>rubber</a:t>
            </a:r>
          </a:p>
        </p:txBody>
      </p:sp>
    </p:spTree>
    <p:extLst>
      <p:ext uri="{BB962C8B-B14F-4D97-AF65-F5344CB8AC3E}">
        <p14:creationId xmlns:p14="http://schemas.microsoft.com/office/powerpoint/2010/main" val="16202517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091B5-52C3-7D5D-FC4E-FAD28C5AA99C}"/>
              </a:ext>
            </a:extLst>
          </p:cNvPr>
          <p:cNvSpPr txBox="1"/>
          <p:nvPr/>
        </p:nvSpPr>
        <p:spPr>
          <a:xfrm>
            <a:off x="101003" y="1209041"/>
            <a:ext cx="12156738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dirty="0">
                <a:latin typeface="Century Gothic" panose="020B0502020202020204" pitchFamily="34" charset="0"/>
              </a:rPr>
              <a:t>bottle of water</a:t>
            </a:r>
          </a:p>
        </p:txBody>
      </p:sp>
    </p:spTree>
    <p:extLst>
      <p:ext uri="{BB962C8B-B14F-4D97-AF65-F5344CB8AC3E}">
        <p14:creationId xmlns:p14="http://schemas.microsoft.com/office/powerpoint/2010/main" val="6432473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E376E3-DF8A-2F18-FCFA-0730E8172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90E2D7-C7B9-B8FD-3FC2-D0D3492EE737}"/>
              </a:ext>
            </a:extLst>
          </p:cNvPr>
          <p:cNvSpPr txBox="1"/>
          <p:nvPr/>
        </p:nvSpPr>
        <p:spPr>
          <a:xfrm>
            <a:off x="83672" y="2021840"/>
            <a:ext cx="11857316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pen</a:t>
            </a:r>
          </a:p>
        </p:txBody>
      </p:sp>
    </p:spTree>
    <p:extLst>
      <p:ext uri="{BB962C8B-B14F-4D97-AF65-F5344CB8AC3E}">
        <p14:creationId xmlns:p14="http://schemas.microsoft.com/office/powerpoint/2010/main" val="32349214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700348-07E1-FF11-A727-7C8AE3738E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6AAD6C-8837-6764-B950-3E9C1653965F}"/>
              </a:ext>
            </a:extLst>
          </p:cNvPr>
          <p:cNvSpPr txBox="1"/>
          <p:nvPr/>
        </p:nvSpPr>
        <p:spPr>
          <a:xfrm>
            <a:off x="83672" y="2021840"/>
            <a:ext cx="11857316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dirty="0">
                <a:latin typeface="Century Gothic" panose="020B0502020202020204" pitchFamily="34" charset="0"/>
              </a:rPr>
              <a:t>sharpener</a:t>
            </a:r>
          </a:p>
        </p:txBody>
      </p:sp>
    </p:spTree>
    <p:extLst>
      <p:ext uri="{BB962C8B-B14F-4D97-AF65-F5344CB8AC3E}">
        <p14:creationId xmlns:p14="http://schemas.microsoft.com/office/powerpoint/2010/main" val="38061637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7B7EA9-463E-D35A-5308-E278B58E26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6FC408-EE17-448C-9E3D-F0184EBE0C7C}"/>
              </a:ext>
            </a:extLst>
          </p:cNvPr>
          <p:cNvSpPr txBox="1"/>
          <p:nvPr/>
        </p:nvSpPr>
        <p:spPr>
          <a:xfrm>
            <a:off x="0" y="1567628"/>
            <a:ext cx="1215614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>
                <a:latin typeface="Century Gothic" panose="020B0502020202020204" pitchFamily="34" charset="0"/>
              </a:rPr>
              <a:t>rubber</a:t>
            </a:r>
          </a:p>
        </p:txBody>
      </p:sp>
    </p:spTree>
    <p:extLst>
      <p:ext uri="{BB962C8B-B14F-4D97-AF65-F5344CB8AC3E}">
        <p14:creationId xmlns:p14="http://schemas.microsoft.com/office/powerpoint/2010/main" val="39854060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31A518-8E50-7B6E-8745-644668A49A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674F2D-0400-4E9D-B7F9-60B5D1FF1862}"/>
              </a:ext>
            </a:extLst>
          </p:cNvPr>
          <p:cNvSpPr txBox="1"/>
          <p:nvPr/>
        </p:nvSpPr>
        <p:spPr>
          <a:xfrm>
            <a:off x="0" y="1567628"/>
            <a:ext cx="12156141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>
                <a:latin typeface="Century Gothic" panose="020B0502020202020204" pitchFamily="34" charset="0"/>
              </a:rPr>
              <a:t>snacks</a:t>
            </a:r>
          </a:p>
        </p:txBody>
      </p:sp>
    </p:spTree>
    <p:extLst>
      <p:ext uri="{BB962C8B-B14F-4D97-AF65-F5344CB8AC3E}">
        <p14:creationId xmlns:p14="http://schemas.microsoft.com/office/powerpoint/2010/main" val="21235667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CC437C-044C-E6C4-9EB1-7881CB02F4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429E10-F2FE-1E79-EECA-46F630EE68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6219" y="0"/>
            <a:ext cx="87595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046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179C72-090F-7A5D-8EAE-99D60BB0BF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0FE0B3D-2812-133C-48E1-2F79639D66A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65771"/>
          <a:stretch>
            <a:fillRect/>
          </a:stretch>
        </p:blipFill>
        <p:spPr>
          <a:xfrm>
            <a:off x="82707" y="1276066"/>
            <a:ext cx="12026585" cy="3258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7847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694320-EFAE-F6C3-1331-CD83EE49C5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5F40555-78E5-CC32-D197-A8D9479D0C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393" t="34528" r="5918" b="34626"/>
          <a:stretch>
            <a:fillRect/>
          </a:stretch>
        </p:blipFill>
        <p:spPr>
          <a:xfrm>
            <a:off x="170597" y="545911"/>
            <a:ext cx="11451168" cy="315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641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8699D2-A9EE-620B-1A61-3C280032A1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21EE0D-31DD-4C2B-9503-F1F76FD8632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424" t="67761" r="6390"/>
          <a:stretch>
            <a:fillRect/>
          </a:stretch>
        </p:blipFill>
        <p:spPr>
          <a:xfrm>
            <a:off x="109181" y="470847"/>
            <a:ext cx="11937057" cy="3377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827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D452A0-39EF-50E8-2A66-3798580648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C01162-B101-E7D7-A365-43838A9432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4249"/>
            <a:ext cx="12192000" cy="5189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935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091B5-52C3-7D5D-FC4E-FAD28C5AA99C}"/>
              </a:ext>
            </a:extLst>
          </p:cNvPr>
          <p:cNvSpPr txBox="1"/>
          <p:nvPr/>
        </p:nvSpPr>
        <p:spPr>
          <a:xfrm>
            <a:off x="204395" y="1460052"/>
            <a:ext cx="1169475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600" dirty="0">
                <a:latin typeface="Century Gothic" panose="020B0502020202020204" pitchFamily="34" charset="0"/>
              </a:rPr>
              <a:t>notebook</a:t>
            </a:r>
          </a:p>
        </p:txBody>
      </p:sp>
    </p:spTree>
    <p:extLst>
      <p:ext uri="{BB962C8B-B14F-4D97-AF65-F5344CB8AC3E}">
        <p14:creationId xmlns:p14="http://schemas.microsoft.com/office/powerpoint/2010/main" val="248282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091B5-52C3-7D5D-FC4E-FAD28C5AA99C}"/>
              </a:ext>
            </a:extLst>
          </p:cNvPr>
          <p:cNvSpPr txBox="1"/>
          <p:nvPr/>
        </p:nvSpPr>
        <p:spPr>
          <a:xfrm>
            <a:off x="83672" y="2021840"/>
            <a:ext cx="11857316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dirty="0">
                <a:latin typeface="Century Gothic" panose="020B0502020202020204" pitchFamily="34" charset="0"/>
              </a:rPr>
              <a:t>pencil</a:t>
            </a:r>
          </a:p>
        </p:txBody>
      </p:sp>
    </p:spTree>
    <p:extLst>
      <p:ext uri="{BB962C8B-B14F-4D97-AF65-F5344CB8AC3E}">
        <p14:creationId xmlns:p14="http://schemas.microsoft.com/office/powerpoint/2010/main" val="3980570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0091B5-52C3-7D5D-FC4E-FAD28C5AA99C}"/>
              </a:ext>
            </a:extLst>
          </p:cNvPr>
          <p:cNvSpPr txBox="1"/>
          <p:nvPr/>
        </p:nvSpPr>
        <p:spPr>
          <a:xfrm>
            <a:off x="67506" y="1346779"/>
            <a:ext cx="12056988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3900" dirty="0">
                <a:latin typeface="Century Gothic" panose="020B0502020202020204" pitchFamily="34" charset="0"/>
              </a:rPr>
              <a:t>bag</a:t>
            </a:r>
          </a:p>
        </p:txBody>
      </p:sp>
    </p:spTree>
    <p:extLst>
      <p:ext uri="{BB962C8B-B14F-4D97-AF65-F5344CB8AC3E}">
        <p14:creationId xmlns:p14="http://schemas.microsoft.com/office/powerpoint/2010/main" val="28666307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13</Words>
  <Application>Microsoft Office PowerPoint</Application>
  <PresentationFormat>Widescreen</PresentationFormat>
  <Paragraphs>10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1</cp:revision>
  <dcterms:created xsi:type="dcterms:W3CDTF">2023-07-19T09:28:15Z</dcterms:created>
  <dcterms:modified xsi:type="dcterms:W3CDTF">2026-08-15T09:02:06Z</dcterms:modified>
</cp:coreProperties>
</file>