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5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E51D761-A1BC-413D-BE4E-4B71557AA9F2}" v="6" dt="2025-04-13T16:53:47.3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428" y="2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5e725e48-0273-4087-b2eb-09e2acbbccf3" providerId="ADAL" clId="{BE9717CA-4583-4E7F-93F3-3EC2F70E276D}"/>
    <pc:docChg chg="custSel delSld modSld">
      <pc:chgData name="David Butler" userId="5e725e48-0273-4087-b2eb-09e2acbbccf3" providerId="ADAL" clId="{BE9717CA-4583-4E7F-93F3-3EC2F70E276D}" dt="2023-08-31T13:49:51.286" v="78" actId="478"/>
      <pc:docMkLst>
        <pc:docMk/>
      </pc:docMkLst>
      <pc:sldChg chg="addSp delSp modSp">
        <pc:chgData name="David Butler" userId="5e725e48-0273-4087-b2eb-09e2acbbccf3" providerId="ADAL" clId="{BE9717CA-4583-4E7F-93F3-3EC2F70E276D}" dt="2023-08-31T13:30:27.794" v="42" actId="20577"/>
        <pc:sldMkLst>
          <pc:docMk/>
          <pc:sldMk cId="0" sldId="256"/>
        </pc:sldMkLst>
      </pc:sldChg>
      <pc:sldChg chg="modSp">
        <pc:chgData name="David Butler" userId="5e725e48-0273-4087-b2eb-09e2acbbccf3" providerId="ADAL" clId="{BE9717CA-4583-4E7F-93F3-3EC2F70E276D}" dt="2023-08-31T13:30:50.470" v="71" actId="20577"/>
        <pc:sldMkLst>
          <pc:docMk/>
          <pc:sldMk cId="0" sldId="257"/>
        </pc:sldMkLst>
      </pc:sldChg>
      <pc:sldChg chg="del">
        <pc:chgData name="David Butler" userId="5e725e48-0273-4087-b2eb-09e2acbbccf3" providerId="ADAL" clId="{BE9717CA-4583-4E7F-93F3-3EC2F70E276D}" dt="2023-08-31T13:49:43.127" v="72" actId="2696"/>
        <pc:sldMkLst>
          <pc:docMk/>
          <pc:sldMk cId="0" sldId="259"/>
        </pc:sldMkLst>
      </pc:sldChg>
      <pc:sldChg chg="del">
        <pc:chgData name="David Butler" userId="5e725e48-0273-4087-b2eb-09e2acbbccf3" providerId="ADAL" clId="{BE9717CA-4583-4E7F-93F3-3EC2F70E276D}" dt="2023-08-31T13:49:45.428" v="74" actId="2696"/>
        <pc:sldMkLst>
          <pc:docMk/>
          <pc:sldMk cId="0" sldId="260"/>
        </pc:sldMkLst>
      </pc:sldChg>
      <pc:sldChg chg="del">
        <pc:chgData name="David Butler" userId="5e725e48-0273-4087-b2eb-09e2acbbccf3" providerId="ADAL" clId="{BE9717CA-4583-4E7F-93F3-3EC2F70E276D}" dt="2023-08-31T13:49:46.305" v="75" actId="2696"/>
        <pc:sldMkLst>
          <pc:docMk/>
          <pc:sldMk cId="0" sldId="263"/>
        </pc:sldMkLst>
      </pc:sldChg>
      <pc:sldChg chg="del">
        <pc:chgData name="David Butler" userId="5e725e48-0273-4087-b2eb-09e2acbbccf3" providerId="ADAL" clId="{BE9717CA-4583-4E7F-93F3-3EC2F70E276D}" dt="2023-08-31T13:49:47.256" v="76" actId="2696"/>
        <pc:sldMkLst>
          <pc:docMk/>
          <pc:sldMk cId="0" sldId="264"/>
        </pc:sldMkLst>
      </pc:sldChg>
      <pc:sldChg chg="delSp">
        <pc:chgData name="David Butler" userId="5e725e48-0273-4087-b2eb-09e2acbbccf3" providerId="ADAL" clId="{BE9717CA-4583-4E7F-93F3-3EC2F70E276D}" dt="2023-08-31T13:49:51.286" v="78" actId="478"/>
        <pc:sldMkLst>
          <pc:docMk/>
          <pc:sldMk cId="0" sldId="265"/>
        </pc:sldMkLst>
      </pc:sldChg>
      <pc:sldChg chg="del">
        <pc:chgData name="David Butler" userId="5e725e48-0273-4087-b2eb-09e2acbbccf3" providerId="ADAL" clId="{BE9717CA-4583-4E7F-93F3-3EC2F70E276D}" dt="2023-08-31T13:49:47.927" v="77" actId="2696"/>
        <pc:sldMkLst>
          <pc:docMk/>
          <pc:sldMk cId="0" sldId="266"/>
        </pc:sldMkLst>
      </pc:sldChg>
      <pc:sldChg chg="del">
        <pc:chgData name="David Butler" userId="5e725e48-0273-4087-b2eb-09e2acbbccf3" providerId="ADAL" clId="{BE9717CA-4583-4E7F-93F3-3EC2F70E276D}" dt="2023-08-31T13:49:44.146" v="73" actId="2696"/>
        <pc:sldMkLst>
          <pc:docMk/>
          <pc:sldMk cId="0" sldId="267"/>
        </pc:sldMkLst>
      </pc:sldChg>
    </pc:docChg>
  </pc:docChgLst>
  <pc:docChgLst>
    <pc:chgData name="David Butler" userId="5e725e48-0273-4087-b2eb-09e2acbbccf3" providerId="ADAL" clId="{2A311B33-0C0B-4017-A6E6-4C9AC81B95B7}"/>
    <pc:docChg chg="modSld">
      <pc:chgData name="David Butler" userId="5e725e48-0273-4087-b2eb-09e2acbbccf3" providerId="ADAL" clId="{2A311B33-0C0B-4017-A6E6-4C9AC81B95B7}" dt="2023-09-05T12:26:00.407" v="0"/>
      <pc:docMkLst>
        <pc:docMk/>
      </pc:docMkLst>
      <pc:sldChg chg="addSp">
        <pc:chgData name="David Butler" userId="5e725e48-0273-4087-b2eb-09e2acbbccf3" providerId="ADAL" clId="{2A311B33-0C0B-4017-A6E6-4C9AC81B95B7}" dt="2023-09-05T12:26:00.407" v="0"/>
        <pc:sldMkLst>
          <pc:docMk/>
          <pc:sldMk cId="0" sldId="257"/>
        </pc:sldMkLst>
      </pc:sldChg>
    </pc:docChg>
  </pc:docChgLst>
  <pc:docChgLst>
    <pc:chgData name="David Butler" userId="1d4169bac4fa5473" providerId="LiveId" clId="{2E51D761-A1BC-413D-BE4E-4B71557AA9F2}"/>
    <pc:docChg chg="undo custSel addSld delSld modSld">
      <pc:chgData name="David Butler" userId="1d4169bac4fa5473" providerId="LiveId" clId="{2E51D761-A1BC-413D-BE4E-4B71557AA9F2}" dt="2025-04-13T16:54:13.715" v="47" actId="14100"/>
      <pc:docMkLst>
        <pc:docMk/>
      </pc:docMkLst>
      <pc:sldChg chg="addSp delSp modSp mod">
        <pc:chgData name="David Butler" userId="1d4169bac4fa5473" providerId="LiveId" clId="{2E51D761-A1BC-413D-BE4E-4B71557AA9F2}" dt="2025-04-13T16:54:13.715" v="47" actId="14100"/>
        <pc:sldMkLst>
          <pc:docMk/>
          <pc:sldMk cId="0" sldId="256"/>
        </pc:sldMkLst>
        <pc:spChg chg="mod">
          <ac:chgData name="David Butler" userId="1d4169bac4fa5473" providerId="LiveId" clId="{2E51D761-A1BC-413D-BE4E-4B71557AA9F2}" dt="2025-04-13T16:53:57.561" v="41" actId="1076"/>
          <ac:spMkLst>
            <pc:docMk/>
            <pc:sldMk cId="0" sldId="256"/>
            <ac:spMk id="9" creationId="{00000000-0000-0000-0000-000000000000}"/>
          </ac:spMkLst>
        </pc:spChg>
        <pc:spChg chg="mod">
          <ac:chgData name="David Butler" userId="1d4169bac4fa5473" providerId="LiveId" clId="{2E51D761-A1BC-413D-BE4E-4B71557AA9F2}" dt="2025-04-13T16:53:51.254" v="38" actId="1076"/>
          <ac:spMkLst>
            <pc:docMk/>
            <pc:sldMk cId="0" sldId="256"/>
            <ac:spMk id="10" creationId="{00000000-0000-0000-0000-000000000000}"/>
          </ac:spMkLst>
        </pc:spChg>
        <pc:spChg chg="mod">
          <ac:chgData name="David Butler" userId="1d4169bac4fa5473" providerId="LiveId" clId="{2E51D761-A1BC-413D-BE4E-4B71557AA9F2}" dt="2025-04-13T16:54:10.096" v="46" actId="1076"/>
          <ac:spMkLst>
            <pc:docMk/>
            <pc:sldMk cId="0" sldId="256"/>
            <ac:spMk id="11" creationId="{00000000-0000-0000-0000-000000000000}"/>
          </ac:spMkLst>
        </pc:spChg>
        <pc:spChg chg="mod">
          <ac:chgData name="David Butler" userId="1d4169bac4fa5473" providerId="LiveId" clId="{2E51D761-A1BC-413D-BE4E-4B71557AA9F2}" dt="2025-04-13T16:54:01.902" v="43" actId="1076"/>
          <ac:spMkLst>
            <pc:docMk/>
            <pc:sldMk cId="0" sldId="256"/>
            <ac:spMk id="14" creationId="{9E41D6E7-C210-4DCF-82B7-567BA86367AC}"/>
          </ac:spMkLst>
        </pc:spChg>
        <pc:picChg chg="mod modCrop">
          <ac:chgData name="David Butler" userId="1d4169bac4fa5473" providerId="LiveId" clId="{2E51D761-A1BC-413D-BE4E-4B71557AA9F2}" dt="2025-04-13T16:54:07.779" v="45" actId="14100"/>
          <ac:picMkLst>
            <pc:docMk/>
            <pc:sldMk cId="0" sldId="256"/>
            <ac:picMk id="2" creationId="{B3A25290-FABD-4346-A2BF-8F2E9FF9376D}"/>
          </ac:picMkLst>
        </pc:picChg>
        <pc:picChg chg="mod modCrop">
          <ac:chgData name="David Butler" userId="1d4169bac4fa5473" providerId="LiveId" clId="{2E51D761-A1BC-413D-BE4E-4B71557AA9F2}" dt="2025-04-13T16:53:54.878" v="40" actId="14100"/>
          <ac:picMkLst>
            <pc:docMk/>
            <pc:sldMk cId="0" sldId="256"/>
            <ac:picMk id="3" creationId="{46A9128A-3F73-4F20-9F1D-98057106A3F2}"/>
          </ac:picMkLst>
        </pc:picChg>
        <pc:picChg chg="add mod modCrop">
          <ac:chgData name="David Butler" userId="1d4169bac4fa5473" providerId="LiveId" clId="{2E51D761-A1BC-413D-BE4E-4B71557AA9F2}" dt="2025-04-13T16:53:59.542" v="42" actId="1076"/>
          <ac:picMkLst>
            <pc:docMk/>
            <pc:sldMk cId="0" sldId="256"/>
            <ac:picMk id="5" creationId="{A6128929-A6A1-91F0-FE3E-504AA369DF82}"/>
          </ac:picMkLst>
        </pc:picChg>
        <pc:picChg chg="mod">
          <ac:chgData name="David Butler" userId="1d4169bac4fa5473" providerId="LiveId" clId="{2E51D761-A1BC-413D-BE4E-4B71557AA9F2}" dt="2025-04-13T16:53:47.371" v="37" actId="1076"/>
          <ac:picMkLst>
            <pc:docMk/>
            <pc:sldMk cId="0" sldId="256"/>
            <ac:picMk id="1026" creationId="{C3FC61D1-72A9-458B-B541-7383FE807110}"/>
          </ac:picMkLst>
        </pc:picChg>
        <pc:picChg chg="del">
          <ac:chgData name="David Butler" userId="1d4169bac4fa5473" providerId="LiveId" clId="{2E51D761-A1BC-413D-BE4E-4B71557AA9F2}" dt="2025-04-13T16:37:43.688" v="9" actId="478"/>
          <ac:picMkLst>
            <pc:docMk/>
            <pc:sldMk cId="0" sldId="256"/>
            <ac:picMk id="1028" creationId="{66064A36-F7F7-4F3D-BD5D-693F9778B456}"/>
          </ac:picMkLst>
        </pc:picChg>
        <pc:picChg chg="mod">
          <ac:chgData name="David Butler" userId="1d4169bac4fa5473" providerId="LiveId" clId="{2E51D761-A1BC-413D-BE4E-4B71557AA9F2}" dt="2025-04-13T16:54:13.715" v="47" actId="14100"/>
          <ac:picMkLst>
            <pc:docMk/>
            <pc:sldMk cId="0" sldId="256"/>
            <ac:picMk id="11270" creationId="{00000000-0000-0000-0000-000000000000}"/>
          </ac:picMkLst>
        </pc:picChg>
      </pc:sldChg>
      <pc:sldChg chg="add del">
        <pc:chgData name="David Butler" userId="1d4169bac4fa5473" providerId="LiveId" clId="{2E51D761-A1BC-413D-BE4E-4B71557AA9F2}" dt="2025-04-13T16:37:39.852" v="8" actId="47"/>
        <pc:sldMkLst>
          <pc:docMk/>
          <pc:sldMk cId="0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455A7E-15D8-4D80-8F8C-57DBF984A407}" type="datetimeFigureOut">
              <a:rPr lang="en-US" smtClean="0"/>
              <a:pPr/>
              <a:t>4/13/2025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95AB56-C52A-46A3-85FE-FE927308F54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Free Student School photo and pic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7256" y="176717"/>
            <a:ext cx="3795339" cy="253220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3008" y="4452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69518" y="11663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76781" y="11663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3890" y="295290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1026" name="Picture 2" descr="Free Appointment Clock photo and picture">
            <a:extLst>
              <a:ext uri="{FF2B5EF4-FFF2-40B4-BE49-F238E27FC236}">
                <a16:creationId xmlns:a16="http://schemas.microsoft.com/office/drawing/2014/main" id="{C3FC61D1-72A9-458B-B541-7383FE807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1787"/>
            <a:ext cx="2104244" cy="31574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3A25290-FABD-4346-A2BF-8F2E9FF9376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20549" r="30796" b="25174"/>
          <a:stretch/>
        </p:blipFill>
        <p:spPr>
          <a:xfrm>
            <a:off x="755576" y="2952906"/>
            <a:ext cx="3564785" cy="365484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A9128A-3F73-4F20-9F1D-98057106A3F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0002" t="9852" b="20150"/>
          <a:stretch/>
        </p:blipFill>
        <p:spPr>
          <a:xfrm>
            <a:off x="4474748" y="116631"/>
            <a:ext cx="1810435" cy="271565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9E41D6E7-C210-4DCF-82B7-567BA86367AC}"/>
              </a:ext>
            </a:extLst>
          </p:cNvPr>
          <p:cNvSpPr txBox="1"/>
          <p:nvPr/>
        </p:nvSpPr>
        <p:spPr>
          <a:xfrm>
            <a:off x="4930977" y="324433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5" name="Picture 4" descr="A person pulling another person's shirt off&#10;&#10;AI-generated content may be incorrect.">
            <a:extLst>
              <a:ext uri="{FF2B5EF4-FFF2-40B4-BE49-F238E27FC236}">
                <a16:creationId xmlns:a16="http://schemas.microsoft.com/office/drawing/2014/main" id="{A6128929-A6A1-91F0-FE3E-504AA369DF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4"/>
          <a:stretch/>
        </p:blipFill>
        <p:spPr>
          <a:xfrm>
            <a:off x="5292080" y="3169249"/>
            <a:ext cx="3478160" cy="347420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0210800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D919EB-36D6-4DBE-A661-E06FFD2B553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F16A25A-1AF5-4651-A0C1-E8FFA1CED0DA}">
  <ds:schemaRefs>
    <ds:schemaRef ds:uri="http://schemas.microsoft.com/office/infopath/2007/PartnerControls"/>
    <ds:schemaRef ds:uri="http://purl.org/dc/terms/"/>
    <ds:schemaRef ds:uri="http://www.w3.org/XML/1998/namespace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7789c14a-a99d-49e3-b17f-cc0aeb526209"/>
    <ds:schemaRef ds:uri="1d7f4318-fbaa-42fb-befc-90ab84d26bd1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1B5AC0B-CF12-4B56-95BD-186AABDBAE3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2306</TotalTime>
  <Words>5</Words>
  <Application>Microsoft Office PowerPoint</Application>
  <PresentationFormat>On-screen Show (4:3)</PresentationFormat>
  <Paragraphs>5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David Butler</cp:lastModifiedBy>
  <cp:revision>7</cp:revision>
  <dcterms:created xsi:type="dcterms:W3CDTF">2023-07-12T07:05:28Z</dcterms:created>
  <dcterms:modified xsi:type="dcterms:W3CDTF">2025-04-13T16:54:18Z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