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7" r:id="rId3"/>
    <p:sldId id="287" r:id="rId4"/>
    <p:sldId id="283" r:id="rId5"/>
    <p:sldId id="288" r:id="rId6"/>
    <p:sldId id="289" r:id="rId7"/>
    <p:sldId id="261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5" y="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15T12:03:36.350" v="34" actId="22"/>
      <pc:docMkLst>
        <pc:docMk/>
      </pc:docMkLst>
      <pc:sldChg chg="del">
        <pc:chgData name="David Butler" userId="1d4169bac4fa5473" providerId="LiveId" clId="{47EA5C47-FFD6-49D6-8880-D010D129CA85}" dt="2026-08-15T12:02:45.826" v="25" actId="47"/>
        <pc:sldMkLst>
          <pc:docMk/>
          <pc:sldMk cId="1350668890" sldId="256"/>
        </pc:sldMkLst>
      </pc:sldChg>
      <pc:sldChg chg="addSp delSp modSp mod">
        <pc:chgData name="David Butler" userId="1d4169bac4fa5473" providerId="LiveId" clId="{47EA5C47-FFD6-49D6-8880-D010D129CA85}" dt="2026-08-15T12:01:14.067" v="17" actId="478"/>
        <pc:sldMkLst>
          <pc:docMk/>
          <pc:sldMk cId="3755815584" sldId="257"/>
        </pc:sldMkLst>
        <pc:spChg chg="del">
          <ac:chgData name="David Butler" userId="1d4169bac4fa5473" providerId="LiveId" clId="{47EA5C47-FFD6-49D6-8880-D010D129CA85}" dt="2026-08-15T12:01:14.067" v="17" actId="478"/>
          <ac:spMkLst>
            <pc:docMk/>
            <pc:sldMk cId="3755815584" sldId="257"/>
            <ac:spMk id="25" creationId="{8F140155-014C-E222-06CA-DCD61C750869}"/>
          </ac:spMkLst>
        </pc:spChg>
        <pc:spChg chg="del">
          <ac:chgData name="David Butler" userId="1d4169bac4fa5473" providerId="LiveId" clId="{47EA5C47-FFD6-49D6-8880-D010D129CA85}" dt="2026-08-15T12:01:11.307" v="15" actId="478"/>
          <ac:spMkLst>
            <pc:docMk/>
            <pc:sldMk cId="3755815584" sldId="257"/>
            <ac:spMk id="26" creationId="{08F24E84-225D-407E-48AD-1D706EDFD9ED}"/>
          </ac:spMkLst>
        </pc:spChg>
        <pc:spChg chg="del">
          <ac:chgData name="David Butler" userId="1d4169bac4fa5473" providerId="LiveId" clId="{47EA5C47-FFD6-49D6-8880-D010D129CA85}" dt="2026-08-15T12:01:08.959" v="14" actId="478"/>
          <ac:spMkLst>
            <pc:docMk/>
            <pc:sldMk cId="3755815584" sldId="257"/>
            <ac:spMk id="27" creationId="{D66CB6A2-0237-8C09-C813-D1C158E40B9F}"/>
          </ac:spMkLst>
        </pc:spChg>
        <pc:picChg chg="del">
          <ac:chgData name="David Butler" userId="1d4169bac4fa5473" providerId="LiveId" clId="{47EA5C47-FFD6-49D6-8880-D010D129CA85}" dt="2026-08-15T12:00:16.710" v="6" actId="478"/>
          <ac:picMkLst>
            <pc:docMk/>
            <pc:sldMk cId="3755815584" sldId="257"/>
            <ac:picMk id="3" creationId="{A482CB30-C2BF-CBC2-76FE-EA2A915B4E48}"/>
          </ac:picMkLst>
        </pc:picChg>
        <pc:picChg chg="add mod">
          <ac:chgData name="David Butler" userId="1d4169bac4fa5473" providerId="LiveId" clId="{47EA5C47-FFD6-49D6-8880-D010D129CA85}" dt="2026-08-15T12:01:05.610" v="13" actId="1076"/>
          <ac:picMkLst>
            <pc:docMk/>
            <pc:sldMk cId="3755815584" sldId="257"/>
            <ac:picMk id="4" creationId="{77936226-910E-EF7A-4390-BB6CFEAD659F}"/>
          </ac:picMkLst>
        </pc:picChg>
        <pc:picChg chg="del">
          <ac:chgData name="David Butler" userId="1d4169bac4fa5473" providerId="LiveId" clId="{47EA5C47-FFD6-49D6-8880-D010D129CA85}" dt="2026-08-15T11:59:49.395" v="4" actId="478"/>
          <ac:picMkLst>
            <pc:docMk/>
            <pc:sldMk cId="3755815584" sldId="257"/>
            <ac:picMk id="7" creationId="{D4EC2D93-2B4A-321B-BF69-5919B82CFD54}"/>
          </ac:picMkLst>
        </pc:picChg>
        <pc:picChg chg="del">
          <ac:chgData name="David Butler" userId="1d4169bac4fa5473" providerId="LiveId" clId="{47EA5C47-FFD6-49D6-8880-D010D129CA85}" dt="2026-08-15T12:01:12.193" v="16" actId="478"/>
          <ac:picMkLst>
            <pc:docMk/>
            <pc:sldMk cId="3755815584" sldId="257"/>
            <ac:picMk id="9" creationId="{1AF7E37F-D39F-1FC6-F72F-CEB1DFA3D146}"/>
          </ac:picMkLst>
        </pc:picChg>
        <pc:picChg chg="del">
          <ac:chgData name="David Butler" userId="1d4169bac4fa5473" providerId="LiveId" clId="{47EA5C47-FFD6-49D6-8880-D010D129CA85}" dt="2026-08-15T11:59:50.694" v="5" actId="478"/>
          <ac:picMkLst>
            <pc:docMk/>
            <pc:sldMk cId="3755815584" sldId="257"/>
            <ac:picMk id="14" creationId="{867678BF-0F86-9C49-E3C2-6E3D1B4A33AE}"/>
          </ac:picMkLst>
        </pc:picChg>
      </pc:sldChg>
      <pc:sldChg chg="del">
        <pc:chgData name="David Butler" userId="1d4169bac4fa5473" providerId="LiveId" clId="{47EA5C47-FFD6-49D6-8880-D010D129CA85}" dt="2026-08-15T12:02:49" v="26" actId="47"/>
        <pc:sldMkLst>
          <pc:docMk/>
          <pc:sldMk cId="4059780499" sldId="258"/>
        </pc:sldMkLst>
      </pc:sldChg>
      <pc:sldChg chg="del">
        <pc:chgData name="David Butler" userId="1d4169bac4fa5473" providerId="LiveId" clId="{47EA5C47-FFD6-49D6-8880-D010D129CA85}" dt="2026-08-15T12:03:26.537" v="28" actId="47"/>
        <pc:sldMkLst>
          <pc:docMk/>
          <pc:sldMk cId="1442893318" sldId="259"/>
        </pc:sldMkLst>
      </pc:sldChg>
      <pc:sldChg chg="del">
        <pc:chgData name="David Butler" userId="1d4169bac4fa5473" providerId="LiveId" clId="{47EA5C47-FFD6-49D6-8880-D010D129CA85}" dt="2026-08-15T12:03:27.569" v="29" actId="47"/>
        <pc:sldMkLst>
          <pc:docMk/>
          <pc:sldMk cId="1644128562" sldId="260"/>
        </pc:sldMkLst>
      </pc:sldChg>
      <pc:sldChg chg="addSp delSp modSp mod ord">
        <pc:chgData name="David Butler" userId="1d4169bac4fa5473" providerId="LiveId" clId="{47EA5C47-FFD6-49D6-8880-D010D129CA85}" dt="2026-08-15T12:02:21.795" v="23" actId="22"/>
        <pc:sldMkLst>
          <pc:docMk/>
          <pc:sldMk cId="1308275122" sldId="283"/>
        </pc:sldMkLst>
        <pc:picChg chg="del mod modCrop">
          <ac:chgData name="David Butler" userId="1d4169bac4fa5473" providerId="LiveId" clId="{47EA5C47-FFD6-49D6-8880-D010D129CA85}" dt="2026-08-15T12:00:59.561" v="11" actId="21"/>
          <ac:picMkLst>
            <pc:docMk/>
            <pc:sldMk cId="1308275122" sldId="283"/>
            <ac:picMk id="3" creationId="{A2D12957-A937-3C30-3DFA-844E5038CA9E}"/>
          </ac:picMkLst>
        </pc:picChg>
        <pc:picChg chg="add">
          <ac:chgData name="David Butler" userId="1d4169bac4fa5473" providerId="LiveId" clId="{47EA5C47-FFD6-49D6-8880-D010D129CA85}" dt="2026-08-15T12:02:21.795" v="23" actId="22"/>
          <ac:picMkLst>
            <pc:docMk/>
            <pc:sldMk cId="1308275122" sldId="283"/>
            <ac:picMk id="4" creationId="{58934ED9-E4E3-74B9-5BCC-9A957AC7F2DA}"/>
          </ac:picMkLst>
        </pc:picChg>
      </pc:sldChg>
      <pc:sldChg chg="del">
        <pc:chgData name="David Butler" userId="1d4169bac4fa5473" providerId="LiveId" clId="{47EA5C47-FFD6-49D6-8880-D010D129CA85}" dt="2026-08-15T12:02:51.556" v="27" actId="47"/>
        <pc:sldMkLst>
          <pc:docMk/>
          <pc:sldMk cId="1268013074" sldId="284"/>
        </pc:sldMkLst>
      </pc:sldChg>
      <pc:sldChg chg="del">
        <pc:chgData name="David Butler" userId="1d4169bac4fa5473" providerId="LiveId" clId="{47EA5C47-FFD6-49D6-8880-D010D129CA85}" dt="2026-08-15T12:03:28.261" v="30" actId="47"/>
        <pc:sldMkLst>
          <pc:docMk/>
          <pc:sldMk cId="1332927271" sldId="285"/>
        </pc:sldMkLst>
      </pc:sldChg>
      <pc:sldChg chg="addSp new mod ord">
        <pc:chgData name="David Butler" userId="1d4169bac4fa5473" providerId="LiveId" clId="{47EA5C47-FFD6-49D6-8880-D010D129CA85}" dt="2026-08-15T11:58:31.369" v="3" actId="22"/>
        <pc:sldMkLst>
          <pc:docMk/>
          <pc:sldMk cId="4001347857" sldId="286"/>
        </pc:sldMkLst>
        <pc:picChg chg="add">
          <ac:chgData name="David Butler" userId="1d4169bac4fa5473" providerId="LiveId" clId="{47EA5C47-FFD6-49D6-8880-D010D129CA85}" dt="2026-08-15T11:58:31.369" v="3" actId="22"/>
          <ac:picMkLst>
            <pc:docMk/>
            <pc:sldMk cId="4001347857" sldId="286"/>
            <ac:picMk id="3" creationId="{A332DC26-9D8E-135A-9173-CF28E1AD0ABA}"/>
          </ac:picMkLst>
        </pc:picChg>
      </pc:sldChg>
      <pc:sldChg chg="addSp new mod">
        <pc:chgData name="David Butler" userId="1d4169bac4fa5473" providerId="LiveId" clId="{47EA5C47-FFD6-49D6-8880-D010D129CA85}" dt="2026-08-15T12:01:51.460" v="19" actId="22"/>
        <pc:sldMkLst>
          <pc:docMk/>
          <pc:sldMk cId="3943795875" sldId="287"/>
        </pc:sldMkLst>
        <pc:picChg chg="add">
          <ac:chgData name="David Butler" userId="1d4169bac4fa5473" providerId="LiveId" clId="{47EA5C47-FFD6-49D6-8880-D010D129CA85}" dt="2026-08-15T12:01:51.460" v="19" actId="22"/>
          <ac:picMkLst>
            <pc:docMk/>
            <pc:sldMk cId="3943795875" sldId="287"/>
            <ac:picMk id="3" creationId="{541F5CFE-894D-AD03-A13A-0054778BAEDE}"/>
          </ac:picMkLst>
        </pc:picChg>
      </pc:sldChg>
      <pc:sldChg chg="addSp add mod">
        <pc:chgData name="David Butler" userId="1d4169bac4fa5473" providerId="LiveId" clId="{47EA5C47-FFD6-49D6-8880-D010D129CA85}" dt="2026-08-15T12:02:40.480" v="24" actId="22"/>
        <pc:sldMkLst>
          <pc:docMk/>
          <pc:sldMk cId="2034333159" sldId="288"/>
        </pc:sldMkLst>
        <pc:picChg chg="add">
          <ac:chgData name="David Butler" userId="1d4169bac4fa5473" providerId="LiveId" clId="{47EA5C47-FFD6-49D6-8880-D010D129CA85}" dt="2026-08-15T12:02:40.480" v="24" actId="22"/>
          <ac:picMkLst>
            <pc:docMk/>
            <pc:sldMk cId="2034333159" sldId="288"/>
            <ac:picMk id="3" creationId="{25BB7F65-FA68-362F-978C-21EE464C36BE}"/>
          </ac:picMkLst>
        </pc:picChg>
      </pc:sldChg>
      <pc:sldChg chg="addSp new mod ord">
        <pc:chgData name="David Butler" userId="1d4169bac4fa5473" providerId="LiveId" clId="{47EA5C47-FFD6-49D6-8880-D010D129CA85}" dt="2026-08-15T12:03:36.350" v="34" actId="22"/>
        <pc:sldMkLst>
          <pc:docMk/>
          <pc:sldMk cId="2161344127" sldId="289"/>
        </pc:sldMkLst>
        <pc:picChg chg="add">
          <ac:chgData name="David Butler" userId="1d4169bac4fa5473" providerId="LiveId" clId="{47EA5C47-FFD6-49D6-8880-D010D129CA85}" dt="2026-08-15T12:03:36.350" v="34" actId="22"/>
          <ac:picMkLst>
            <pc:docMk/>
            <pc:sldMk cId="2161344127" sldId="289"/>
            <ac:picMk id="3" creationId="{D55BAEBB-6A76-B653-BB4C-4453860F775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FAC063-2722-E446-6BDB-734A6DA33E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FD6B9E6-E360-1D90-40A0-CE15C7C585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64DB4B-D1CD-B42E-6CCD-0B616F308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DAB5EC-7420-034D-9F3F-2C1898B204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D13A8C-541B-8318-F787-0FABC2272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4518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4DC2E-150D-DFA3-30A8-2F1EC8A6E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E8C9F6-A01F-6B33-3903-61C32A2847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156015-550C-8407-5DE7-93C0C832B8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D3219-DDCF-693D-BABA-431B82904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450CEE-B831-C355-87F0-128CB9644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731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311679-E252-1059-E002-1D0E2FBD6ED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2C57023-16FF-EE39-E6DD-6AE7BB5E49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12F459-55E9-5D25-F6FB-501A0F43AC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8200B1-40D8-DBCB-EEFC-464ED924F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077377-4329-DE7E-6E4F-726396F6A1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2978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627E6-9AE8-031A-139B-52159DD67B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2D2CE9-0CEB-7940-175F-05A945E753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EA6059-E30F-6A7B-1EBC-E148A167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F290F3-B2C4-49B4-6431-F662CE589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1D2574-FA42-7DCB-FA3B-97EA777A2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1318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AAE2C-A71B-1142-EA1B-DE270A39F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E2B5A2-1017-094F-2B2B-AB6F07C594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ADB904-25C4-83DE-E977-20BC97592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D9E6A1-4260-6ED9-5D73-5B55247A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CDC8DC-89F0-91E0-90AF-8366C3E12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9352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B0965-D685-3701-3029-948A85258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14157E-034A-F67C-55C3-D57C7C8DD29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EE2FE1-EB5C-3BCC-0220-B48C2D6FC5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6C01DFD-4DC1-DD53-7CBC-01DC2FF405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36ADD7-1695-A3A8-918A-A5227FE79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612F7E-8474-B1D8-706D-714974596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890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1A088-B8E9-F0DA-8505-94A03B49E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2EFB5-9494-1750-B973-A9937E98A2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12ACD-9B2A-FA1B-3658-B3BC28CB2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B699A8-03F5-DB82-CA0B-C46772EA43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5327713-098E-D076-9E5B-A592F4DAAB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01A786-3B2E-D621-82FB-C9E8841A7A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DB1E709-F969-7377-FC34-20FB828BDB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0C510A9-60FD-A484-899F-D614CCCBD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543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DF99F-D107-AA02-E69B-47DD5618F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893F426-74B8-AB4F-1836-79890C32A6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2E9DB8E-77E0-EDA7-F71A-3390D3B55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AA0E4C7-F596-482D-52BD-B6A0D2F0B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68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1C0CF45-DA7F-0C93-7725-8330F9873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988922-B569-5A71-B079-5AAD8D483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B3CC9F-7683-C00C-5D89-58733C8E49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790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DE0E6-8861-194C-CCE9-CA3740B47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73030C-F911-6DF6-6177-CFDC2DCD3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41E094-F9D5-D41F-6BFE-65A0E56FB8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351700-667E-E1CC-15AA-A24DEF0AE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9989FD-4624-A203-B63E-1C9C7B125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40D4C-CC22-A89A-92E7-1210B3B44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76779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81214-A72C-CC6B-1AF3-B14CEE51C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07A123-C6A5-E547-C0AB-33CD8138DE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0ACE378-CF18-AB49-CE1C-BB16AF83F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1683C4-F7D6-C2C4-DF48-7D416C064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135B9F-BB11-2EC8-1899-23CC88678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FE468E-A73A-BBBF-FFF1-ED6EC010C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7340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03B2848-EE95-AD72-3EAE-5E98AE2FFE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8048F-8A1D-B9CA-7A01-CA18A392E5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B2BDC-C0F0-F54E-3605-9AF7976A7F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D1863-5DDA-4F4C-821B-E2590A21868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727959-CB4B-F092-C81C-7ABDDF6A50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A22A7-7816-3308-C803-B0FF9269E5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5EF286-F7BF-489A-BFCB-22B9C86B12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404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32DC26-9D8E-135A-9173-CF28E1AD0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6458"/>
            <a:ext cx="12192000" cy="2825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3478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8641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teacher</a:t>
            </a:r>
          </a:p>
        </p:txBody>
      </p:sp>
    </p:spTree>
    <p:extLst>
      <p:ext uri="{BB962C8B-B14F-4D97-AF65-F5344CB8AC3E}">
        <p14:creationId xmlns:p14="http://schemas.microsoft.com/office/powerpoint/2010/main" val="6006832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976741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600" dirty="0">
                <a:latin typeface="Century Gothic" panose="020B0502020202020204" pitchFamily="34" charset="0"/>
              </a:rPr>
              <a:t>shopping</a:t>
            </a:r>
          </a:p>
        </p:txBody>
      </p:sp>
    </p:spTree>
    <p:extLst>
      <p:ext uri="{BB962C8B-B14F-4D97-AF65-F5344CB8AC3E}">
        <p14:creationId xmlns:p14="http://schemas.microsoft.com/office/powerpoint/2010/main" val="14401790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936240" y="1983641"/>
            <a:ext cx="705193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shoes</a:t>
            </a:r>
          </a:p>
        </p:txBody>
      </p:sp>
    </p:spTree>
    <p:extLst>
      <p:ext uri="{BB962C8B-B14F-4D97-AF65-F5344CB8AC3E}">
        <p14:creationId xmlns:p14="http://schemas.microsoft.com/office/powerpoint/2010/main" val="24128357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511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chicken</a:t>
            </a:r>
          </a:p>
        </p:txBody>
      </p:sp>
    </p:spTree>
    <p:extLst>
      <p:ext uri="{BB962C8B-B14F-4D97-AF65-F5344CB8AC3E}">
        <p14:creationId xmlns:p14="http://schemas.microsoft.com/office/powerpoint/2010/main" val="28801019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891942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church</a:t>
            </a:r>
          </a:p>
        </p:txBody>
      </p:sp>
    </p:spTree>
    <p:extLst>
      <p:ext uri="{BB962C8B-B14F-4D97-AF65-F5344CB8AC3E}">
        <p14:creationId xmlns:p14="http://schemas.microsoft.com/office/powerpoint/2010/main" val="400183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190240" y="2105561"/>
            <a:ext cx="659667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wash</a:t>
            </a:r>
          </a:p>
        </p:txBody>
      </p:sp>
    </p:spTree>
    <p:extLst>
      <p:ext uri="{BB962C8B-B14F-4D97-AF65-F5344CB8AC3E}">
        <p14:creationId xmlns:p14="http://schemas.microsoft.com/office/powerpoint/2010/main" val="41826520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9360255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cheese</a:t>
            </a:r>
          </a:p>
        </p:txBody>
      </p:sp>
    </p:spTree>
    <p:extLst>
      <p:ext uri="{BB962C8B-B14F-4D97-AF65-F5344CB8AC3E}">
        <p14:creationId xmlns:p14="http://schemas.microsoft.com/office/powerpoint/2010/main" val="36478229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8121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17934086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620393" y="1851645"/>
            <a:ext cx="439094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she</a:t>
            </a:r>
          </a:p>
        </p:txBody>
      </p:sp>
    </p:spTree>
    <p:extLst>
      <p:ext uri="{BB962C8B-B14F-4D97-AF65-F5344CB8AC3E}">
        <p14:creationId xmlns:p14="http://schemas.microsoft.com/office/powerpoint/2010/main" val="26730979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1078992" y="1799093"/>
            <a:ext cx="918232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chocolate</a:t>
            </a:r>
          </a:p>
        </p:txBody>
      </p:sp>
    </p:spTree>
    <p:extLst>
      <p:ext uri="{BB962C8B-B14F-4D97-AF65-F5344CB8AC3E}">
        <p14:creationId xmlns:p14="http://schemas.microsoft.com/office/powerpoint/2010/main" val="2097947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ree Wash Your Hands To Wash photo and picture">
            <a:extLst>
              <a:ext uri="{FF2B5EF4-FFF2-40B4-BE49-F238E27FC236}">
                <a16:creationId xmlns:a16="http://schemas.microsoft.com/office/drawing/2014/main" id="{502300D8-2AB5-BFAF-773C-B498D8D8F7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086" y="2493989"/>
            <a:ext cx="2695765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A56B66-D48D-D904-D555-4DE2F0DA4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8660" y="2516444"/>
            <a:ext cx="2693647" cy="180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Free Clock Watch photo and picture">
            <a:extLst>
              <a:ext uri="{FF2B5EF4-FFF2-40B4-BE49-F238E27FC236}">
                <a16:creationId xmlns:a16="http://schemas.microsoft.com/office/drawing/2014/main" id="{F13475C1-AEB2-75DF-F95A-7984362BAEC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5483" y="216032"/>
            <a:ext cx="1800000" cy="1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FC2F606-C203-B58B-60BD-25DD4EE6B3FD}"/>
              </a:ext>
            </a:extLst>
          </p:cNvPr>
          <p:cNvSpPr txBox="1"/>
          <p:nvPr/>
        </p:nvSpPr>
        <p:spPr>
          <a:xfrm>
            <a:off x="765913" y="133788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9C4F04-A1CB-E626-899F-FDA9B599CBEB}"/>
              </a:ext>
            </a:extLst>
          </p:cNvPr>
          <p:cNvSpPr txBox="1"/>
          <p:nvPr/>
        </p:nvSpPr>
        <p:spPr>
          <a:xfrm>
            <a:off x="4708176" y="36274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E03C533-118E-3964-5373-8CBB0D4065BD}"/>
              </a:ext>
            </a:extLst>
          </p:cNvPr>
          <p:cNvSpPr txBox="1"/>
          <p:nvPr/>
        </p:nvSpPr>
        <p:spPr>
          <a:xfrm>
            <a:off x="578630" y="2465120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4BF686C-2875-E6A5-AFBE-432DC3CA2ECF}"/>
              </a:ext>
            </a:extLst>
          </p:cNvPr>
          <p:cNvSpPr txBox="1"/>
          <p:nvPr/>
        </p:nvSpPr>
        <p:spPr>
          <a:xfrm>
            <a:off x="8855592" y="197472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4D18DED-EFCC-0347-952C-17D679E43DE6}"/>
              </a:ext>
            </a:extLst>
          </p:cNvPr>
          <p:cNvSpPr txBox="1"/>
          <p:nvPr/>
        </p:nvSpPr>
        <p:spPr>
          <a:xfrm>
            <a:off x="4406490" y="2516444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F8A2E48-DB25-EE58-D0D0-FAC42CA1FD30}"/>
              </a:ext>
            </a:extLst>
          </p:cNvPr>
          <p:cNvSpPr txBox="1"/>
          <p:nvPr/>
        </p:nvSpPr>
        <p:spPr>
          <a:xfrm>
            <a:off x="8599004" y="2493989"/>
            <a:ext cx="3016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</a:t>
            </a:r>
          </a:p>
        </p:txBody>
      </p:sp>
      <p:pic>
        <p:nvPicPr>
          <p:cNvPr id="12" name="Picture 11" descr="A person writing on a whiteboard&#10;&#10;Description automatically generated">
            <a:extLst>
              <a:ext uri="{FF2B5EF4-FFF2-40B4-BE49-F238E27FC236}">
                <a16:creationId xmlns:a16="http://schemas.microsoft.com/office/drawing/2014/main" id="{7BDD4DFB-29CA-F2B0-5955-DE6F99BF3D6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585" r="2313" b="33838"/>
          <a:stretch/>
        </p:blipFill>
        <p:spPr bwMode="auto">
          <a:xfrm>
            <a:off x="1372945" y="322571"/>
            <a:ext cx="2367529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A person pushing a shopping cart&#10;&#10;Description automatically generated">
            <a:extLst>
              <a:ext uri="{FF2B5EF4-FFF2-40B4-BE49-F238E27FC236}">
                <a16:creationId xmlns:a16="http://schemas.microsoft.com/office/drawing/2014/main" id="{4013AF1E-AC18-978E-5F75-5C9A0C6C95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109" t="1334" r="44758" b="2803"/>
          <a:stretch/>
        </p:blipFill>
        <p:spPr bwMode="auto">
          <a:xfrm>
            <a:off x="5566116" y="2529000"/>
            <a:ext cx="1525442" cy="1800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7936226-910E-EF7A-4390-BB6CFEAD659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4631" t="26018" r="71212" b="34430"/>
          <a:stretch>
            <a:fillRect/>
          </a:stretch>
        </p:blipFill>
        <p:spPr>
          <a:xfrm>
            <a:off x="5325610" y="258782"/>
            <a:ext cx="2634343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815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663515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chips</a:t>
            </a:r>
          </a:p>
        </p:txBody>
      </p:sp>
    </p:spTree>
    <p:extLst>
      <p:ext uri="{BB962C8B-B14F-4D97-AF65-F5344CB8AC3E}">
        <p14:creationId xmlns:p14="http://schemas.microsoft.com/office/powerpoint/2010/main" val="6671120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853631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cheap</a:t>
            </a:r>
          </a:p>
        </p:txBody>
      </p:sp>
    </p:spTree>
    <p:extLst>
      <p:ext uri="{BB962C8B-B14F-4D97-AF65-F5344CB8AC3E}">
        <p14:creationId xmlns:p14="http://schemas.microsoft.com/office/powerpoint/2010/main" val="33837386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1851645"/>
            <a:ext cx="498405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ship</a:t>
            </a:r>
          </a:p>
        </p:txBody>
      </p:sp>
    </p:spTree>
    <p:extLst>
      <p:ext uri="{BB962C8B-B14F-4D97-AF65-F5344CB8AC3E}">
        <p14:creationId xmlns:p14="http://schemas.microsoft.com/office/powerpoint/2010/main" val="13552295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41F5CFE-894D-AD03-A13A-0054778BAE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513" y="0"/>
            <a:ext cx="1037697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95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8934ED9-E4E3-74B9-5BCC-9A957AC7F2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940" y="2142945"/>
            <a:ext cx="10536120" cy="25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7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A836072-358D-D6C1-3BAB-6F99C5FA2E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BB7F65-FA68-362F-978C-21EE464C3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247" y="0"/>
            <a:ext cx="938150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333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5BAEBB-6A76-B653-BB4C-4453860F77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681" y="0"/>
            <a:ext cx="1183063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44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3830320" y="2146201"/>
            <a:ext cx="4044697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fish</a:t>
            </a:r>
          </a:p>
        </p:txBody>
      </p:sp>
    </p:spTree>
    <p:extLst>
      <p:ext uri="{BB962C8B-B14F-4D97-AF65-F5344CB8AC3E}">
        <p14:creationId xmlns:p14="http://schemas.microsoft.com/office/powerpoint/2010/main" val="1357273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2035433" y="2115721"/>
            <a:ext cx="8121134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watch</a:t>
            </a:r>
          </a:p>
        </p:txBody>
      </p:sp>
    </p:spTree>
    <p:extLst>
      <p:ext uri="{BB962C8B-B14F-4D97-AF65-F5344CB8AC3E}">
        <p14:creationId xmlns:p14="http://schemas.microsoft.com/office/powerpoint/2010/main" val="8832299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A6B596-C4F7-7A73-34CC-590A7531F11F}"/>
              </a:ext>
            </a:extLst>
          </p:cNvPr>
          <p:cNvSpPr txBox="1"/>
          <p:nvPr/>
        </p:nvSpPr>
        <p:spPr>
          <a:xfrm>
            <a:off x="883920" y="2105561"/>
            <a:ext cx="10051149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9900" dirty="0">
                <a:latin typeface="Century Gothic" panose="020B0502020202020204" pitchFamily="34" charset="0"/>
              </a:rPr>
              <a:t>chicken</a:t>
            </a:r>
          </a:p>
        </p:txBody>
      </p:sp>
    </p:spTree>
    <p:extLst>
      <p:ext uri="{BB962C8B-B14F-4D97-AF65-F5344CB8AC3E}">
        <p14:creationId xmlns:p14="http://schemas.microsoft.com/office/powerpoint/2010/main" val="3821114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22</Words>
  <Application>Microsoft Office PowerPoint</Application>
  <PresentationFormat>Widescreen</PresentationFormat>
  <Paragraphs>22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2023-07-22T06:29:47Z</dcterms:created>
  <dcterms:modified xsi:type="dcterms:W3CDTF">2026-08-15T12:03:44Z</dcterms:modified>
</cp:coreProperties>
</file>