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7" r:id="rId3"/>
    <p:sldId id="289" r:id="rId4"/>
    <p:sldId id="288" r:id="rId5"/>
    <p:sldId id="290" r:id="rId6"/>
    <p:sldId id="303" r:id="rId7"/>
    <p:sldId id="304" r:id="rId8"/>
    <p:sldId id="301" r:id="rId9"/>
    <p:sldId id="302" r:id="rId10"/>
    <p:sldId id="282" r:id="rId11"/>
    <p:sldId id="291" r:id="rId12"/>
    <p:sldId id="297" r:id="rId13"/>
    <p:sldId id="298" r:id="rId14"/>
    <p:sldId id="299" r:id="rId15"/>
    <p:sldId id="30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9477A6-22C2-4B0D-A6E1-3C95E48646AE}" v="6" dt="2026-08-15T12:20:32.57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339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47EA5C47-FFD6-49D6-8880-D010D129CA85}"/>
    <pc:docChg chg="undo custSel addSld delSld modSld sldOrd">
      <pc:chgData name="David Butler" userId="1d4169bac4fa5473" providerId="LiveId" clId="{47EA5C47-FFD6-49D6-8880-D010D129CA85}" dt="2026-08-15T12:23:31.910" v="194" actId="1076"/>
      <pc:docMkLst>
        <pc:docMk/>
      </pc:docMkLst>
      <pc:sldChg chg="addSp delSp modSp mod ord">
        <pc:chgData name="David Butler" userId="1d4169bac4fa5473" providerId="LiveId" clId="{47EA5C47-FFD6-49D6-8880-D010D129CA85}" dt="2026-08-15T12:14:29.793" v="23" actId="22"/>
        <pc:sldMkLst>
          <pc:docMk/>
          <pc:sldMk cId="0" sldId="256"/>
        </pc:sldMkLst>
        <pc:graphicFrameChg chg="add del mod">
          <ac:chgData name="David Butler" userId="1d4169bac4fa5473" providerId="LiveId" clId="{47EA5C47-FFD6-49D6-8880-D010D129CA85}" dt="2026-08-15T12:14:26.924" v="22"/>
          <ac:graphicFrameMkLst>
            <pc:docMk/>
            <pc:sldMk cId="0" sldId="256"/>
            <ac:graphicFrameMk id="2" creationId="{B3EEBA70-0114-6976-F0CD-A2C2887BC8FE}"/>
          </ac:graphicFrameMkLst>
        </pc:graphicFrameChg>
        <pc:picChg chg="add">
          <ac:chgData name="David Butler" userId="1d4169bac4fa5473" providerId="LiveId" clId="{47EA5C47-FFD6-49D6-8880-D010D129CA85}" dt="2026-08-15T12:14:29.793" v="23" actId="22"/>
          <ac:picMkLst>
            <pc:docMk/>
            <pc:sldMk cId="0" sldId="256"/>
            <ac:picMk id="4" creationId="{F56D8C1A-FAF4-528E-5B5B-A83310C08DE1}"/>
          </ac:picMkLst>
        </pc:picChg>
        <pc:picChg chg="del">
          <ac:chgData name="David Butler" userId="1d4169bac4fa5473" providerId="LiveId" clId="{47EA5C47-FFD6-49D6-8880-D010D129CA85}" dt="2026-08-15T12:13:50.090" v="20" actId="478"/>
          <ac:picMkLst>
            <pc:docMk/>
            <pc:sldMk cId="0" sldId="256"/>
            <ac:picMk id="12" creationId="{00000000-0000-0000-0000-000000000000}"/>
          </ac:picMkLst>
        </pc:picChg>
        <pc:picChg chg="del">
          <ac:chgData name="David Butler" userId="1d4169bac4fa5473" providerId="LiveId" clId="{47EA5C47-FFD6-49D6-8880-D010D129CA85}" dt="2026-08-15T12:13:49.176" v="19" actId="478"/>
          <ac:picMkLst>
            <pc:docMk/>
            <pc:sldMk cId="0" sldId="256"/>
            <ac:picMk id="13" creationId="{00000000-0000-0000-0000-000000000000}"/>
          </ac:picMkLst>
        </pc:picChg>
        <pc:picChg chg="del">
          <ac:chgData name="David Butler" userId="1d4169bac4fa5473" providerId="LiveId" clId="{47EA5C47-FFD6-49D6-8880-D010D129CA85}" dt="2026-08-15T12:13:48.310" v="18" actId="478"/>
          <ac:picMkLst>
            <pc:docMk/>
            <pc:sldMk cId="0" sldId="256"/>
            <ac:picMk id="14" creationId="{00000000-0000-0000-0000-000000000000}"/>
          </ac:picMkLst>
        </pc:picChg>
      </pc:sldChg>
      <pc:sldChg chg="del">
        <pc:chgData name="David Butler" userId="1d4169bac4fa5473" providerId="LiveId" clId="{47EA5C47-FFD6-49D6-8880-D010D129CA85}" dt="2026-08-15T11:53:08.007" v="13" actId="47"/>
        <pc:sldMkLst>
          <pc:docMk/>
          <pc:sldMk cId="0" sldId="269"/>
        </pc:sldMkLst>
      </pc:sldChg>
      <pc:sldChg chg="addSp delSp del mod">
        <pc:chgData name="David Butler" userId="1d4169bac4fa5473" providerId="LiveId" clId="{47EA5C47-FFD6-49D6-8880-D010D129CA85}" dt="2026-08-15T12:16:29.621" v="42" actId="47"/>
        <pc:sldMkLst>
          <pc:docMk/>
          <pc:sldMk cId="0" sldId="270"/>
        </pc:sldMkLst>
        <pc:picChg chg="add">
          <ac:chgData name="David Butler" userId="1d4169bac4fa5473" providerId="LiveId" clId="{47EA5C47-FFD6-49D6-8880-D010D129CA85}" dt="2026-08-15T11:53:35.301" v="15" actId="22"/>
          <ac:picMkLst>
            <pc:docMk/>
            <pc:sldMk cId="0" sldId="270"/>
            <ac:picMk id="3" creationId="{FACEB2F6-6B3A-FB96-321F-56F5D2FB6EC2}"/>
          </ac:picMkLst>
        </pc:picChg>
        <pc:picChg chg="del">
          <ac:chgData name="David Butler" userId="1d4169bac4fa5473" providerId="LiveId" clId="{47EA5C47-FFD6-49D6-8880-D010D129CA85}" dt="2026-08-15T11:53:34.400" v="14" actId="478"/>
          <ac:picMkLst>
            <pc:docMk/>
            <pc:sldMk cId="0" sldId="270"/>
            <ac:picMk id="2050" creationId="{00000000-0000-0000-0000-000000000000}"/>
          </ac:picMkLst>
        </pc:picChg>
      </pc:sldChg>
      <pc:sldChg chg="del">
        <pc:chgData name="David Butler" userId="1d4169bac4fa5473" providerId="LiveId" clId="{47EA5C47-FFD6-49D6-8880-D010D129CA85}" dt="2026-08-15T12:16:30.448" v="43" actId="47"/>
        <pc:sldMkLst>
          <pc:docMk/>
          <pc:sldMk cId="0" sldId="271"/>
        </pc:sldMkLst>
      </pc:sldChg>
      <pc:sldChg chg="del">
        <pc:chgData name="David Butler" userId="1d4169bac4fa5473" providerId="LiveId" clId="{47EA5C47-FFD6-49D6-8880-D010D129CA85}" dt="2026-08-15T12:16:30.890" v="44" actId="47"/>
        <pc:sldMkLst>
          <pc:docMk/>
          <pc:sldMk cId="0" sldId="272"/>
        </pc:sldMkLst>
      </pc:sldChg>
      <pc:sldChg chg="del">
        <pc:chgData name="David Butler" userId="1d4169bac4fa5473" providerId="LiveId" clId="{47EA5C47-FFD6-49D6-8880-D010D129CA85}" dt="2026-08-15T12:16:31.343" v="45" actId="47"/>
        <pc:sldMkLst>
          <pc:docMk/>
          <pc:sldMk cId="0" sldId="273"/>
        </pc:sldMkLst>
      </pc:sldChg>
      <pc:sldChg chg="del">
        <pc:chgData name="David Butler" userId="1d4169bac4fa5473" providerId="LiveId" clId="{47EA5C47-FFD6-49D6-8880-D010D129CA85}" dt="2026-08-15T12:16:28.827" v="41" actId="47"/>
        <pc:sldMkLst>
          <pc:docMk/>
          <pc:sldMk cId="0" sldId="274"/>
        </pc:sldMkLst>
      </pc:sldChg>
      <pc:sldChg chg="del">
        <pc:chgData name="David Butler" userId="1d4169bac4fa5473" providerId="LiveId" clId="{47EA5C47-FFD6-49D6-8880-D010D129CA85}" dt="2026-08-15T12:16:32.064" v="47" actId="47"/>
        <pc:sldMkLst>
          <pc:docMk/>
          <pc:sldMk cId="0" sldId="275"/>
        </pc:sldMkLst>
      </pc:sldChg>
      <pc:sldChg chg="del">
        <pc:chgData name="David Butler" userId="1d4169bac4fa5473" providerId="LiveId" clId="{47EA5C47-FFD6-49D6-8880-D010D129CA85}" dt="2026-08-15T12:16:32.414" v="48" actId="47"/>
        <pc:sldMkLst>
          <pc:docMk/>
          <pc:sldMk cId="0" sldId="276"/>
        </pc:sldMkLst>
      </pc:sldChg>
      <pc:sldChg chg="del">
        <pc:chgData name="David Butler" userId="1d4169bac4fa5473" providerId="LiveId" clId="{47EA5C47-FFD6-49D6-8880-D010D129CA85}" dt="2026-08-15T12:16:32.637" v="49" actId="47"/>
        <pc:sldMkLst>
          <pc:docMk/>
          <pc:sldMk cId="0" sldId="277"/>
        </pc:sldMkLst>
      </pc:sldChg>
      <pc:sldChg chg="del">
        <pc:chgData name="David Butler" userId="1d4169bac4fa5473" providerId="LiveId" clId="{47EA5C47-FFD6-49D6-8880-D010D129CA85}" dt="2026-08-15T12:16:32.843" v="50" actId="47"/>
        <pc:sldMkLst>
          <pc:docMk/>
          <pc:sldMk cId="0" sldId="278"/>
        </pc:sldMkLst>
      </pc:sldChg>
      <pc:sldChg chg="del">
        <pc:chgData name="David Butler" userId="1d4169bac4fa5473" providerId="LiveId" clId="{47EA5C47-FFD6-49D6-8880-D010D129CA85}" dt="2026-08-15T12:16:33.016" v="51" actId="47"/>
        <pc:sldMkLst>
          <pc:docMk/>
          <pc:sldMk cId="0" sldId="279"/>
        </pc:sldMkLst>
      </pc:sldChg>
      <pc:sldChg chg="del">
        <pc:chgData name="David Butler" userId="1d4169bac4fa5473" providerId="LiveId" clId="{47EA5C47-FFD6-49D6-8880-D010D129CA85}" dt="2026-08-15T12:16:33.176" v="52" actId="47"/>
        <pc:sldMkLst>
          <pc:docMk/>
          <pc:sldMk cId="0" sldId="280"/>
        </pc:sldMkLst>
      </pc:sldChg>
      <pc:sldChg chg="del">
        <pc:chgData name="David Butler" userId="1d4169bac4fa5473" providerId="LiveId" clId="{47EA5C47-FFD6-49D6-8880-D010D129CA85}" dt="2026-08-15T12:16:33.351" v="53" actId="47"/>
        <pc:sldMkLst>
          <pc:docMk/>
          <pc:sldMk cId="0" sldId="281"/>
        </pc:sldMkLst>
      </pc:sldChg>
      <pc:sldChg chg="modSp mod">
        <pc:chgData name="David Butler" userId="1d4169bac4fa5473" providerId="LiveId" clId="{47EA5C47-FFD6-49D6-8880-D010D129CA85}" dt="2026-08-15T12:16:43.358" v="61" actId="403"/>
        <pc:sldMkLst>
          <pc:docMk/>
          <pc:sldMk cId="0" sldId="282"/>
        </pc:sldMkLst>
        <pc:spChg chg="mod">
          <ac:chgData name="David Butler" userId="1d4169bac4fa5473" providerId="LiveId" clId="{47EA5C47-FFD6-49D6-8880-D010D129CA85}" dt="2026-08-15T12:16:43.358" v="61" actId="403"/>
          <ac:spMkLst>
            <pc:docMk/>
            <pc:sldMk cId="0" sldId="282"/>
            <ac:spMk id="2" creationId="{00000000-0000-0000-0000-000000000000}"/>
          </ac:spMkLst>
        </pc:spChg>
      </pc:sldChg>
      <pc:sldChg chg="del">
        <pc:chgData name="David Butler" userId="1d4169bac4fa5473" providerId="LiveId" clId="{47EA5C47-FFD6-49D6-8880-D010D129CA85}" dt="2026-08-15T12:16:50.213" v="62" actId="47"/>
        <pc:sldMkLst>
          <pc:docMk/>
          <pc:sldMk cId="0" sldId="283"/>
        </pc:sldMkLst>
      </pc:sldChg>
      <pc:sldChg chg="del">
        <pc:chgData name="David Butler" userId="1d4169bac4fa5473" providerId="LiveId" clId="{47EA5C47-FFD6-49D6-8880-D010D129CA85}" dt="2026-08-15T12:16:50.213" v="62" actId="47"/>
        <pc:sldMkLst>
          <pc:docMk/>
          <pc:sldMk cId="0" sldId="284"/>
        </pc:sldMkLst>
      </pc:sldChg>
      <pc:sldChg chg="del">
        <pc:chgData name="David Butler" userId="1d4169bac4fa5473" providerId="LiveId" clId="{47EA5C47-FFD6-49D6-8880-D010D129CA85}" dt="2026-08-15T12:16:50.213" v="62" actId="47"/>
        <pc:sldMkLst>
          <pc:docMk/>
          <pc:sldMk cId="0" sldId="285"/>
        </pc:sldMkLst>
      </pc:sldChg>
      <pc:sldChg chg="addSp new del mod">
        <pc:chgData name="David Butler" userId="1d4169bac4fa5473" providerId="LiveId" clId="{47EA5C47-FFD6-49D6-8880-D010D129CA85}" dt="2026-08-15T12:16:31.858" v="46" actId="47"/>
        <pc:sldMkLst>
          <pc:docMk/>
          <pc:sldMk cId="3878992877" sldId="286"/>
        </pc:sldMkLst>
        <pc:picChg chg="add">
          <ac:chgData name="David Butler" userId="1d4169bac4fa5473" providerId="LiveId" clId="{47EA5C47-FFD6-49D6-8880-D010D129CA85}" dt="2026-08-15T11:51:45.883" v="1" actId="22"/>
          <ac:picMkLst>
            <pc:docMk/>
            <pc:sldMk cId="3878992877" sldId="286"/>
            <ac:picMk id="3" creationId="{B5590EB8-4EE0-59AE-88E8-7FDDC6A7A827}"/>
          </ac:picMkLst>
        </pc:picChg>
      </pc:sldChg>
      <pc:sldChg chg="addSp delSp modSp new mod ord">
        <pc:chgData name="David Butler" userId="1d4169bac4fa5473" providerId="LiveId" clId="{47EA5C47-FFD6-49D6-8880-D010D129CA85}" dt="2026-08-15T12:14:53.745" v="25" actId="22"/>
        <pc:sldMkLst>
          <pc:docMk/>
          <pc:sldMk cId="2519869975" sldId="287"/>
        </pc:sldMkLst>
        <pc:picChg chg="add del mod modCrop">
          <ac:chgData name="David Butler" userId="1d4169bac4fa5473" providerId="LiveId" clId="{47EA5C47-FFD6-49D6-8880-D010D129CA85}" dt="2026-08-15T12:14:33.107" v="24" actId="478"/>
          <ac:picMkLst>
            <pc:docMk/>
            <pc:sldMk cId="2519869975" sldId="287"/>
            <ac:picMk id="3" creationId="{002BA3EF-0D01-2211-CB07-3BB59489485D}"/>
          </ac:picMkLst>
        </pc:picChg>
        <pc:picChg chg="add">
          <ac:chgData name="David Butler" userId="1d4169bac4fa5473" providerId="LiveId" clId="{47EA5C47-FFD6-49D6-8880-D010D129CA85}" dt="2026-08-15T12:14:53.745" v="25" actId="22"/>
          <ac:picMkLst>
            <pc:docMk/>
            <pc:sldMk cId="2519869975" sldId="287"/>
            <ac:picMk id="4" creationId="{EF22E10A-7E16-6284-5DB1-FB9CBC56BC30}"/>
          </ac:picMkLst>
        </pc:picChg>
      </pc:sldChg>
      <pc:sldChg chg="addSp delSp modSp add mod">
        <pc:chgData name="David Butler" userId="1d4169bac4fa5473" providerId="LiveId" clId="{47EA5C47-FFD6-49D6-8880-D010D129CA85}" dt="2026-08-15T12:16:05.857" v="37" actId="14100"/>
        <pc:sldMkLst>
          <pc:docMk/>
          <pc:sldMk cId="2575453220" sldId="288"/>
        </pc:sldMkLst>
        <pc:picChg chg="del mod modCrop">
          <ac:chgData name="David Butler" userId="1d4169bac4fa5473" providerId="LiveId" clId="{47EA5C47-FFD6-49D6-8880-D010D129CA85}" dt="2026-08-15T12:15:22.803" v="28" actId="478"/>
          <ac:picMkLst>
            <pc:docMk/>
            <pc:sldMk cId="2575453220" sldId="288"/>
            <ac:picMk id="3" creationId="{562085D7-927D-95C3-F59E-23B976F65E80}"/>
          </ac:picMkLst>
        </pc:picChg>
        <pc:picChg chg="add mod modCrop">
          <ac:chgData name="David Butler" userId="1d4169bac4fa5473" providerId="LiveId" clId="{47EA5C47-FFD6-49D6-8880-D010D129CA85}" dt="2026-08-15T12:16:05.857" v="37" actId="14100"/>
          <ac:picMkLst>
            <pc:docMk/>
            <pc:sldMk cId="2575453220" sldId="288"/>
            <ac:picMk id="4" creationId="{4929A64D-9C42-38A9-CAD8-77ACA99E4209}"/>
          </ac:picMkLst>
        </pc:picChg>
      </pc:sldChg>
      <pc:sldChg chg="addSp new mod">
        <pc:chgData name="David Butler" userId="1d4169bac4fa5473" providerId="LiveId" clId="{47EA5C47-FFD6-49D6-8880-D010D129CA85}" dt="2026-08-15T12:15:18.027" v="27" actId="22"/>
        <pc:sldMkLst>
          <pc:docMk/>
          <pc:sldMk cId="1655517629" sldId="289"/>
        </pc:sldMkLst>
        <pc:picChg chg="add">
          <ac:chgData name="David Butler" userId="1d4169bac4fa5473" providerId="LiveId" clId="{47EA5C47-FFD6-49D6-8880-D010D129CA85}" dt="2026-08-15T12:15:18.027" v="27" actId="22"/>
          <ac:picMkLst>
            <pc:docMk/>
            <pc:sldMk cId="1655517629" sldId="289"/>
            <ac:picMk id="3" creationId="{FE727D8A-E7FC-D315-F143-952D2BA50E80}"/>
          </ac:picMkLst>
        </pc:picChg>
      </pc:sldChg>
      <pc:sldChg chg="modSp add mod">
        <pc:chgData name="David Butler" userId="1d4169bac4fa5473" providerId="LiveId" clId="{47EA5C47-FFD6-49D6-8880-D010D129CA85}" dt="2026-08-15T12:16:23.470" v="40" actId="14100"/>
        <pc:sldMkLst>
          <pc:docMk/>
          <pc:sldMk cId="248343220" sldId="290"/>
        </pc:sldMkLst>
        <pc:picChg chg="mod modCrop">
          <ac:chgData name="David Butler" userId="1d4169bac4fa5473" providerId="LiveId" clId="{47EA5C47-FFD6-49D6-8880-D010D129CA85}" dt="2026-08-15T12:16:23.470" v="40" actId="14100"/>
          <ac:picMkLst>
            <pc:docMk/>
            <pc:sldMk cId="248343220" sldId="290"/>
            <ac:picMk id="4" creationId="{18EA553C-D5EB-87D9-2D4C-573217D17FD9}"/>
          </ac:picMkLst>
        </pc:picChg>
      </pc:sldChg>
      <pc:sldChg chg="add del">
        <pc:chgData name="David Butler" userId="1d4169bac4fa5473" providerId="LiveId" clId="{47EA5C47-FFD6-49D6-8880-D010D129CA85}" dt="2026-08-15T12:17:01.407" v="71" actId="47"/>
        <pc:sldMkLst>
          <pc:docMk/>
          <pc:sldMk cId="45039607" sldId="291"/>
        </pc:sldMkLst>
      </pc:sldChg>
      <pc:sldChg chg="delSp modSp add mod">
        <pc:chgData name="David Butler" userId="1d4169bac4fa5473" providerId="LiveId" clId="{47EA5C47-FFD6-49D6-8880-D010D129CA85}" dt="2026-08-15T12:17:16.584" v="86" actId="478"/>
        <pc:sldMkLst>
          <pc:docMk/>
          <pc:sldMk cId="820973467" sldId="291"/>
        </pc:sldMkLst>
        <pc:spChg chg="mod">
          <ac:chgData name="David Butler" userId="1d4169bac4fa5473" providerId="LiveId" clId="{47EA5C47-FFD6-49D6-8880-D010D129CA85}" dt="2026-08-15T12:17:12.564" v="85" actId="20577"/>
          <ac:spMkLst>
            <pc:docMk/>
            <pc:sldMk cId="820973467" sldId="291"/>
            <ac:spMk id="2" creationId="{28164841-CB9D-7156-700D-5A1B44F35422}"/>
          </ac:spMkLst>
        </pc:spChg>
        <pc:spChg chg="del">
          <ac:chgData name="David Butler" userId="1d4169bac4fa5473" providerId="LiveId" clId="{47EA5C47-FFD6-49D6-8880-D010D129CA85}" dt="2026-08-15T12:17:16.584" v="86" actId="478"/>
          <ac:spMkLst>
            <pc:docMk/>
            <pc:sldMk cId="820973467" sldId="291"/>
            <ac:spMk id="3" creationId="{B7F9667F-BDBE-52D3-AC94-575DCB420F2D}"/>
          </ac:spMkLst>
        </pc:spChg>
      </pc:sldChg>
      <pc:sldChg chg="add del">
        <pc:chgData name="David Butler" userId="1d4169bac4fa5473" providerId="LiveId" clId="{47EA5C47-FFD6-49D6-8880-D010D129CA85}" dt="2026-08-15T12:17:01.407" v="71" actId="47"/>
        <pc:sldMkLst>
          <pc:docMk/>
          <pc:sldMk cId="40890070" sldId="292"/>
        </pc:sldMkLst>
      </pc:sldChg>
      <pc:sldChg chg="add del">
        <pc:chgData name="David Butler" userId="1d4169bac4fa5473" providerId="LiveId" clId="{47EA5C47-FFD6-49D6-8880-D010D129CA85}" dt="2026-08-15T12:17:24.572" v="88" actId="47"/>
        <pc:sldMkLst>
          <pc:docMk/>
          <pc:sldMk cId="257049577" sldId="292"/>
        </pc:sldMkLst>
      </pc:sldChg>
      <pc:sldChg chg="add del">
        <pc:chgData name="David Butler" userId="1d4169bac4fa5473" providerId="LiveId" clId="{47EA5C47-FFD6-49D6-8880-D010D129CA85}" dt="2026-08-15T12:17:24.572" v="88" actId="47"/>
        <pc:sldMkLst>
          <pc:docMk/>
          <pc:sldMk cId="1519009135" sldId="293"/>
        </pc:sldMkLst>
      </pc:sldChg>
      <pc:sldChg chg="add del">
        <pc:chgData name="David Butler" userId="1d4169bac4fa5473" providerId="LiveId" clId="{47EA5C47-FFD6-49D6-8880-D010D129CA85}" dt="2026-08-15T12:17:01.407" v="71" actId="47"/>
        <pc:sldMkLst>
          <pc:docMk/>
          <pc:sldMk cId="3416071778" sldId="293"/>
        </pc:sldMkLst>
      </pc:sldChg>
      <pc:sldChg chg="add del">
        <pc:chgData name="David Butler" userId="1d4169bac4fa5473" providerId="LiveId" clId="{47EA5C47-FFD6-49D6-8880-D010D129CA85}" dt="2026-08-15T12:17:24.572" v="88" actId="47"/>
        <pc:sldMkLst>
          <pc:docMk/>
          <pc:sldMk cId="3158371157" sldId="294"/>
        </pc:sldMkLst>
      </pc:sldChg>
      <pc:sldChg chg="add del">
        <pc:chgData name="David Butler" userId="1d4169bac4fa5473" providerId="LiveId" clId="{47EA5C47-FFD6-49D6-8880-D010D129CA85}" dt="2026-08-15T12:17:01.407" v="71" actId="47"/>
        <pc:sldMkLst>
          <pc:docMk/>
          <pc:sldMk cId="3749996226" sldId="294"/>
        </pc:sldMkLst>
      </pc:sldChg>
      <pc:sldChg chg="add del">
        <pc:chgData name="David Butler" userId="1d4169bac4fa5473" providerId="LiveId" clId="{47EA5C47-FFD6-49D6-8880-D010D129CA85}" dt="2026-08-15T12:17:01.407" v="71" actId="47"/>
        <pc:sldMkLst>
          <pc:docMk/>
          <pc:sldMk cId="1606361303" sldId="295"/>
        </pc:sldMkLst>
      </pc:sldChg>
      <pc:sldChg chg="add del">
        <pc:chgData name="David Butler" userId="1d4169bac4fa5473" providerId="LiveId" clId="{47EA5C47-FFD6-49D6-8880-D010D129CA85}" dt="2026-08-15T12:17:24.572" v="88" actId="47"/>
        <pc:sldMkLst>
          <pc:docMk/>
          <pc:sldMk cId="2592200104" sldId="295"/>
        </pc:sldMkLst>
      </pc:sldChg>
      <pc:sldChg chg="add del">
        <pc:chgData name="David Butler" userId="1d4169bac4fa5473" providerId="LiveId" clId="{47EA5C47-FFD6-49D6-8880-D010D129CA85}" dt="2026-08-15T12:17:01.407" v="71" actId="47"/>
        <pc:sldMkLst>
          <pc:docMk/>
          <pc:sldMk cId="1246268708" sldId="296"/>
        </pc:sldMkLst>
      </pc:sldChg>
      <pc:sldChg chg="add del">
        <pc:chgData name="David Butler" userId="1d4169bac4fa5473" providerId="LiveId" clId="{47EA5C47-FFD6-49D6-8880-D010D129CA85}" dt="2026-08-15T12:17:24.572" v="88" actId="47"/>
        <pc:sldMkLst>
          <pc:docMk/>
          <pc:sldMk cId="1449304357" sldId="296"/>
        </pc:sldMkLst>
      </pc:sldChg>
      <pc:sldChg chg="delSp add del mod">
        <pc:chgData name="David Butler" userId="1d4169bac4fa5473" providerId="LiveId" clId="{47EA5C47-FFD6-49D6-8880-D010D129CA85}" dt="2026-08-15T12:17:01.407" v="71" actId="47"/>
        <pc:sldMkLst>
          <pc:docMk/>
          <pc:sldMk cId="1351462233" sldId="297"/>
        </pc:sldMkLst>
        <pc:spChg chg="del">
          <ac:chgData name="David Butler" userId="1d4169bac4fa5473" providerId="LiveId" clId="{47EA5C47-FFD6-49D6-8880-D010D129CA85}" dt="2026-08-15T12:16:56.991" v="70" actId="478"/>
          <ac:spMkLst>
            <pc:docMk/>
            <pc:sldMk cId="1351462233" sldId="297"/>
            <ac:spMk id="3" creationId="{E9BB2AC2-F894-4D4C-3882-5FB676CE4A86}"/>
          </ac:spMkLst>
        </pc:spChg>
      </pc:sldChg>
      <pc:sldChg chg="modSp add mod">
        <pc:chgData name="David Butler" userId="1d4169bac4fa5473" providerId="LiveId" clId="{47EA5C47-FFD6-49D6-8880-D010D129CA85}" dt="2026-08-15T12:17:34.086" v="93" actId="20577"/>
        <pc:sldMkLst>
          <pc:docMk/>
          <pc:sldMk cId="1831819633" sldId="297"/>
        </pc:sldMkLst>
        <pc:spChg chg="mod">
          <ac:chgData name="David Butler" userId="1d4169bac4fa5473" providerId="LiveId" clId="{47EA5C47-FFD6-49D6-8880-D010D129CA85}" dt="2026-08-15T12:17:34.086" v="93" actId="20577"/>
          <ac:spMkLst>
            <pc:docMk/>
            <pc:sldMk cId="1831819633" sldId="297"/>
            <ac:spMk id="2" creationId="{7D95A872-A4B6-5E19-2CCC-4C7DEAEA3336}"/>
          </ac:spMkLst>
        </pc:spChg>
      </pc:sldChg>
      <pc:sldChg chg="modSp add mod">
        <pc:chgData name="David Butler" userId="1d4169bac4fa5473" providerId="LiveId" clId="{47EA5C47-FFD6-49D6-8880-D010D129CA85}" dt="2026-08-15T12:17:39.728" v="97" actId="20577"/>
        <pc:sldMkLst>
          <pc:docMk/>
          <pc:sldMk cId="4050875337" sldId="298"/>
        </pc:sldMkLst>
        <pc:spChg chg="mod">
          <ac:chgData name="David Butler" userId="1d4169bac4fa5473" providerId="LiveId" clId="{47EA5C47-FFD6-49D6-8880-D010D129CA85}" dt="2026-08-15T12:17:39.728" v="97" actId="20577"/>
          <ac:spMkLst>
            <pc:docMk/>
            <pc:sldMk cId="4050875337" sldId="298"/>
            <ac:spMk id="2" creationId="{90FEFC87-4EA9-2C28-3C9E-E127EACE82ED}"/>
          </ac:spMkLst>
        </pc:spChg>
      </pc:sldChg>
      <pc:sldChg chg="modSp add mod">
        <pc:chgData name="David Butler" userId="1d4169bac4fa5473" providerId="LiveId" clId="{47EA5C47-FFD6-49D6-8880-D010D129CA85}" dt="2026-08-15T12:17:49.103" v="104" actId="404"/>
        <pc:sldMkLst>
          <pc:docMk/>
          <pc:sldMk cId="3725202991" sldId="299"/>
        </pc:sldMkLst>
        <pc:spChg chg="mod">
          <ac:chgData name="David Butler" userId="1d4169bac4fa5473" providerId="LiveId" clId="{47EA5C47-FFD6-49D6-8880-D010D129CA85}" dt="2026-08-15T12:17:49.103" v="104" actId="404"/>
          <ac:spMkLst>
            <pc:docMk/>
            <pc:sldMk cId="3725202991" sldId="299"/>
            <ac:spMk id="2" creationId="{DAA1C6E6-6776-0603-01AE-CE16AB5F0054}"/>
          </ac:spMkLst>
        </pc:spChg>
      </pc:sldChg>
      <pc:sldChg chg="modSp add mod">
        <pc:chgData name="David Butler" userId="1d4169bac4fa5473" providerId="LiveId" clId="{47EA5C47-FFD6-49D6-8880-D010D129CA85}" dt="2026-08-15T12:17:58.597" v="109" actId="404"/>
        <pc:sldMkLst>
          <pc:docMk/>
          <pc:sldMk cId="3477322439" sldId="300"/>
        </pc:sldMkLst>
        <pc:spChg chg="mod">
          <ac:chgData name="David Butler" userId="1d4169bac4fa5473" providerId="LiveId" clId="{47EA5C47-FFD6-49D6-8880-D010D129CA85}" dt="2026-08-15T12:17:58.597" v="109" actId="404"/>
          <ac:spMkLst>
            <pc:docMk/>
            <pc:sldMk cId="3477322439" sldId="300"/>
            <ac:spMk id="2" creationId="{264B5238-12E4-9E55-2975-C8C1760C278E}"/>
          </ac:spMkLst>
        </pc:spChg>
      </pc:sldChg>
      <pc:sldChg chg="addSp modSp new mod">
        <pc:chgData name="David Butler" userId="1d4169bac4fa5473" providerId="LiveId" clId="{47EA5C47-FFD6-49D6-8880-D010D129CA85}" dt="2026-08-15T12:20:46.719" v="171" actId="20577"/>
        <pc:sldMkLst>
          <pc:docMk/>
          <pc:sldMk cId="3687303408" sldId="301"/>
        </pc:sldMkLst>
        <pc:spChg chg="add mod">
          <ac:chgData name="David Butler" userId="1d4169bac4fa5473" providerId="LiveId" clId="{47EA5C47-FFD6-49D6-8880-D010D129CA85}" dt="2026-08-15T12:19:36.907" v="148" actId="404"/>
          <ac:spMkLst>
            <pc:docMk/>
            <pc:sldMk cId="3687303408" sldId="301"/>
            <ac:spMk id="2" creationId="{A474A9BD-130D-B729-E138-9123AC68E413}"/>
          </ac:spMkLst>
        </pc:spChg>
        <pc:spChg chg="add mod">
          <ac:chgData name="David Butler" userId="1d4169bac4fa5473" providerId="LiveId" clId="{47EA5C47-FFD6-49D6-8880-D010D129CA85}" dt="2026-08-15T12:20:00.607" v="159" actId="14100"/>
          <ac:spMkLst>
            <pc:docMk/>
            <pc:sldMk cId="3687303408" sldId="301"/>
            <ac:spMk id="3" creationId="{E4FBDC00-0695-194F-357B-B2529C4CA2C8}"/>
          </ac:spMkLst>
        </pc:spChg>
        <pc:spChg chg="add mod">
          <ac:chgData name="David Butler" userId="1d4169bac4fa5473" providerId="LiveId" clId="{47EA5C47-FFD6-49D6-8880-D010D129CA85}" dt="2026-08-15T12:20:21.762" v="163" actId="14100"/>
          <ac:spMkLst>
            <pc:docMk/>
            <pc:sldMk cId="3687303408" sldId="301"/>
            <ac:spMk id="4" creationId="{D1CCF8F3-E6E1-AE95-84D5-E91515B5B42B}"/>
          </ac:spMkLst>
        </pc:spChg>
        <pc:spChg chg="add mod">
          <ac:chgData name="David Butler" userId="1d4169bac4fa5473" providerId="LiveId" clId="{47EA5C47-FFD6-49D6-8880-D010D129CA85}" dt="2026-08-15T12:20:28.967" v="167" actId="20577"/>
          <ac:spMkLst>
            <pc:docMk/>
            <pc:sldMk cId="3687303408" sldId="301"/>
            <ac:spMk id="7" creationId="{C1DC5153-34B5-AF07-A747-3C17F9562336}"/>
          </ac:spMkLst>
        </pc:spChg>
        <pc:spChg chg="add mod">
          <ac:chgData name="David Butler" userId="1d4169bac4fa5473" providerId="LiveId" clId="{47EA5C47-FFD6-49D6-8880-D010D129CA85}" dt="2026-08-15T12:20:46.719" v="171" actId="20577"/>
          <ac:spMkLst>
            <pc:docMk/>
            <pc:sldMk cId="3687303408" sldId="301"/>
            <ac:spMk id="8" creationId="{9F518A3B-CD3F-5057-A734-05D8A541D501}"/>
          </ac:spMkLst>
        </pc:spChg>
        <pc:cxnChg chg="add mod">
          <ac:chgData name="David Butler" userId="1d4169bac4fa5473" providerId="LiveId" clId="{47EA5C47-FFD6-49D6-8880-D010D129CA85}" dt="2026-08-15T12:20:17.397" v="162" actId="13822"/>
          <ac:cxnSpMkLst>
            <pc:docMk/>
            <pc:sldMk cId="3687303408" sldId="301"/>
            <ac:cxnSpMk id="6" creationId="{10DE6130-1238-5794-294C-4CFFB18ED577}"/>
          </ac:cxnSpMkLst>
        </pc:cxnChg>
      </pc:sldChg>
      <pc:sldChg chg="modSp add mod">
        <pc:chgData name="David Butler" userId="1d4169bac4fa5473" providerId="LiveId" clId="{47EA5C47-FFD6-49D6-8880-D010D129CA85}" dt="2026-08-15T12:21:58.471" v="185" actId="20577"/>
        <pc:sldMkLst>
          <pc:docMk/>
          <pc:sldMk cId="1641050475" sldId="302"/>
        </pc:sldMkLst>
        <pc:spChg chg="mod">
          <ac:chgData name="David Butler" userId="1d4169bac4fa5473" providerId="LiveId" clId="{47EA5C47-FFD6-49D6-8880-D010D129CA85}" dt="2026-08-15T12:21:24.905" v="176" actId="20577"/>
          <ac:spMkLst>
            <pc:docMk/>
            <pc:sldMk cId="1641050475" sldId="302"/>
            <ac:spMk id="2" creationId="{3D5BD05C-ECF5-584C-6455-678AF1901AC9}"/>
          </ac:spMkLst>
        </pc:spChg>
        <pc:spChg chg="mod">
          <ac:chgData name="David Butler" userId="1d4169bac4fa5473" providerId="LiveId" clId="{47EA5C47-FFD6-49D6-8880-D010D129CA85}" dt="2026-08-15T12:21:34.174" v="180" actId="20577"/>
          <ac:spMkLst>
            <pc:docMk/>
            <pc:sldMk cId="1641050475" sldId="302"/>
            <ac:spMk id="3" creationId="{38AADABC-D6DE-7682-AAD0-73BEE1F24A60}"/>
          </ac:spMkLst>
        </pc:spChg>
        <pc:spChg chg="mod">
          <ac:chgData name="David Butler" userId="1d4169bac4fa5473" providerId="LiveId" clId="{47EA5C47-FFD6-49D6-8880-D010D129CA85}" dt="2026-08-15T12:21:28.985" v="178" actId="20577"/>
          <ac:spMkLst>
            <pc:docMk/>
            <pc:sldMk cId="1641050475" sldId="302"/>
            <ac:spMk id="4" creationId="{5F4E53C0-5496-29A5-E554-F28763D26786}"/>
          </ac:spMkLst>
        </pc:spChg>
        <pc:spChg chg="mod">
          <ac:chgData name="David Butler" userId="1d4169bac4fa5473" providerId="LiveId" clId="{47EA5C47-FFD6-49D6-8880-D010D129CA85}" dt="2026-08-15T12:21:42.916" v="184" actId="14100"/>
          <ac:spMkLst>
            <pc:docMk/>
            <pc:sldMk cId="1641050475" sldId="302"/>
            <ac:spMk id="7" creationId="{1E7C5056-64F7-F7C9-09F6-5162BEF0990E}"/>
          </ac:spMkLst>
        </pc:spChg>
        <pc:spChg chg="mod">
          <ac:chgData name="David Butler" userId="1d4169bac4fa5473" providerId="LiveId" clId="{47EA5C47-FFD6-49D6-8880-D010D129CA85}" dt="2026-08-15T12:21:58.471" v="185" actId="20577"/>
          <ac:spMkLst>
            <pc:docMk/>
            <pc:sldMk cId="1641050475" sldId="302"/>
            <ac:spMk id="8" creationId="{09DF1F10-2523-FD74-65B1-AF2C15A89CC9}"/>
          </ac:spMkLst>
        </pc:spChg>
      </pc:sldChg>
      <pc:sldChg chg="addSp delSp modSp add mod">
        <pc:chgData name="David Butler" userId="1d4169bac4fa5473" providerId="LiveId" clId="{47EA5C47-FFD6-49D6-8880-D010D129CA85}" dt="2026-08-15T12:23:19.484" v="192" actId="732"/>
        <pc:sldMkLst>
          <pc:docMk/>
          <pc:sldMk cId="2584913584" sldId="303"/>
        </pc:sldMkLst>
        <pc:picChg chg="add mod modCrop">
          <ac:chgData name="David Butler" userId="1d4169bac4fa5473" providerId="LiveId" clId="{47EA5C47-FFD6-49D6-8880-D010D129CA85}" dt="2026-08-15T12:23:19.484" v="192" actId="732"/>
          <ac:picMkLst>
            <pc:docMk/>
            <pc:sldMk cId="2584913584" sldId="303"/>
            <ac:picMk id="3" creationId="{B43058B3-3C89-0430-AFAB-C54B77DC0696}"/>
          </ac:picMkLst>
        </pc:picChg>
        <pc:picChg chg="del">
          <ac:chgData name="David Butler" userId="1d4169bac4fa5473" providerId="LiveId" clId="{47EA5C47-FFD6-49D6-8880-D010D129CA85}" dt="2026-08-15T12:22:38.761" v="187" actId="478"/>
          <ac:picMkLst>
            <pc:docMk/>
            <pc:sldMk cId="2584913584" sldId="303"/>
            <ac:picMk id="4" creationId="{27A3742C-2136-9E7E-B1BB-B8465BC9FE22}"/>
          </ac:picMkLst>
        </pc:picChg>
      </pc:sldChg>
      <pc:sldChg chg="modSp add mod">
        <pc:chgData name="David Butler" userId="1d4169bac4fa5473" providerId="LiveId" clId="{47EA5C47-FFD6-49D6-8880-D010D129CA85}" dt="2026-08-15T12:23:31.910" v="194" actId="1076"/>
        <pc:sldMkLst>
          <pc:docMk/>
          <pc:sldMk cId="69093955" sldId="304"/>
        </pc:sldMkLst>
        <pc:picChg chg="mod modCrop">
          <ac:chgData name="David Butler" userId="1d4169bac4fa5473" providerId="LiveId" clId="{47EA5C47-FFD6-49D6-8880-D010D129CA85}" dt="2026-08-15T12:23:31.910" v="194" actId="1076"/>
          <ac:picMkLst>
            <pc:docMk/>
            <pc:sldMk cId="69093955" sldId="304"/>
            <ac:picMk id="3" creationId="{E6E1AC22-76C1-3491-8355-4F460B04ED4C}"/>
          </ac:picMkLst>
        </pc:picChg>
      </pc:sldChg>
      <pc:sldChg chg="add del">
        <pc:chgData name="David Butler" userId="1d4169bac4fa5473" providerId="LiveId" clId="{47EA5C47-FFD6-49D6-8880-D010D129CA85}" dt="2026-08-15T12:22:45.705" v="190" actId="2890"/>
        <pc:sldMkLst>
          <pc:docMk/>
          <pc:sldMk cId="490027912" sldId="304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56D8C1A-FAF4-528E-5B5B-A83310C08D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66253"/>
            <a:ext cx="9144000" cy="35254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34400" dirty="0">
                <a:latin typeface="Century Gothic" pitchFamily="34" charset="0"/>
              </a:rPr>
              <a:t>sit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F916DD-F53C-BDD1-093B-1A2B8F097D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164841-CB9D-7156-700D-5A1B44F354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34400" dirty="0">
                <a:latin typeface="Century Gothic" pitchFamily="34" charset="0"/>
              </a:rPr>
              <a:t>tin</a:t>
            </a:r>
          </a:p>
        </p:txBody>
      </p:sp>
    </p:spTree>
    <p:extLst>
      <p:ext uri="{BB962C8B-B14F-4D97-AF65-F5344CB8AC3E}">
        <p14:creationId xmlns:p14="http://schemas.microsoft.com/office/powerpoint/2010/main" val="8209734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BE0124-C45D-6E4E-5565-73A945ED2C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5A872-A4B6-5E19-2CCC-4C7DEAEA33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34400" dirty="0">
                <a:latin typeface="Century Gothic" pitchFamily="34" charset="0"/>
              </a:rPr>
              <a:t>bin</a:t>
            </a:r>
          </a:p>
        </p:txBody>
      </p:sp>
    </p:spTree>
    <p:extLst>
      <p:ext uri="{BB962C8B-B14F-4D97-AF65-F5344CB8AC3E}">
        <p14:creationId xmlns:p14="http://schemas.microsoft.com/office/powerpoint/2010/main" val="18318196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8602ED-ACF0-D2C9-7521-6D870CB5EF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FEFC87-4EA9-2C28-3C9E-E127EACE82E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34400" dirty="0">
                <a:latin typeface="Century Gothic" pitchFamily="34" charset="0"/>
              </a:rPr>
              <a:t>tap</a:t>
            </a:r>
          </a:p>
        </p:txBody>
      </p:sp>
    </p:spTree>
    <p:extLst>
      <p:ext uri="{BB962C8B-B14F-4D97-AF65-F5344CB8AC3E}">
        <p14:creationId xmlns:p14="http://schemas.microsoft.com/office/powerpoint/2010/main" val="40508753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EB5FA6-002B-5F47-E004-A109B2E943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A1C6E6-6776-0603-01AE-CE16AB5F005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28700" dirty="0">
                <a:latin typeface="Century Gothic" pitchFamily="34" charset="0"/>
              </a:rPr>
              <a:t>nap</a:t>
            </a:r>
          </a:p>
        </p:txBody>
      </p:sp>
    </p:spTree>
    <p:extLst>
      <p:ext uri="{BB962C8B-B14F-4D97-AF65-F5344CB8AC3E}">
        <p14:creationId xmlns:p14="http://schemas.microsoft.com/office/powerpoint/2010/main" val="37252029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0389A8-FB77-08C2-8A4F-3774F63323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4B5238-12E4-9E55-2975-C8C1760C27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28700" dirty="0">
                <a:latin typeface="Century Gothic" pitchFamily="34" charset="0"/>
              </a:rPr>
              <a:t>pan</a:t>
            </a:r>
          </a:p>
        </p:txBody>
      </p:sp>
    </p:spTree>
    <p:extLst>
      <p:ext uri="{BB962C8B-B14F-4D97-AF65-F5344CB8AC3E}">
        <p14:creationId xmlns:p14="http://schemas.microsoft.com/office/powerpoint/2010/main" val="3477322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F22E10A-7E16-6284-5DB1-FB9CBC56BC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84" y="0"/>
            <a:ext cx="90000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8699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E727D8A-E7FC-D315-F143-952D2BA50E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3867"/>
            <a:ext cx="9144000" cy="4030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5176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C5CD2E-86A1-C0D2-A0B0-6941F0D8B4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929A64D-9C42-38A9-CAD8-77ACA99E420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13537" b="69950"/>
          <a:stretch>
            <a:fillRect/>
          </a:stretch>
        </p:blipFill>
        <p:spPr>
          <a:xfrm>
            <a:off x="11017" y="404664"/>
            <a:ext cx="9132983" cy="2800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453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43C1CC-5794-A3AB-B6B7-13C10163F8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8EA553C-D5EB-87D9-2D4C-573217D17F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32150"/>
          <a:stretch>
            <a:fillRect/>
          </a:stretch>
        </p:blipFill>
        <p:spPr>
          <a:xfrm>
            <a:off x="107504" y="29464"/>
            <a:ext cx="8806968" cy="5271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432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A1EE3F-40DF-4AEA-00BE-095DB11A22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43058B3-3C89-0430-AFAB-C54B77DC069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57137"/>
          <a:stretch>
            <a:fillRect/>
          </a:stretch>
        </p:blipFill>
        <p:spPr>
          <a:xfrm>
            <a:off x="0" y="906517"/>
            <a:ext cx="9144000" cy="2162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9135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0439AE-3F38-6C6D-0D9A-624C5960F0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6E1AC22-76C1-3491-8355-4F460B04ED4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5718"/>
          <a:stretch>
            <a:fillRect/>
          </a:stretch>
        </p:blipFill>
        <p:spPr>
          <a:xfrm>
            <a:off x="0" y="1052736"/>
            <a:ext cx="9144000" cy="2738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939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474A9BD-130D-B729-E138-9123AC68E413}"/>
              </a:ext>
            </a:extLst>
          </p:cNvPr>
          <p:cNvSpPr txBox="1"/>
          <p:nvPr/>
        </p:nvSpPr>
        <p:spPr>
          <a:xfrm>
            <a:off x="2411760" y="-275545"/>
            <a:ext cx="511256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800" dirty="0">
                <a:latin typeface="Century Gothic" panose="020B0502020202020204" pitchFamily="34" charset="0"/>
              </a:rPr>
              <a:t>__in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4FBDC00-0695-194F-357B-B2529C4CA2C8}"/>
              </a:ext>
            </a:extLst>
          </p:cNvPr>
          <p:cNvSpPr txBox="1"/>
          <p:nvPr/>
        </p:nvSpPr>
        <p:spPr>
          <a:xfrm>
            <a:off x="611560" y="3645024"/>
            <a:ext cx="266429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800" dirty="0">
                <a:latin typeface="Century Gothic" panose="020B0502020202020204" pitchFamily="34" charset="0"/>
              </a:rPr>
              <a:t>W-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1CCF8F3-E6E1-AE95-84D5-E91515B5B42B}"/>
              </a:ext>
            </a:extLst>
          </p:cNvPr>
          <p:cNvSpPr txBox="1"/>
          <p:nvPr/>
        </p:nvSpPr>
        <p:spPr>
          <a:xfrm>
            <a:off x="899592" y="1813184"/>
            <a:ext cx="230425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800" dirty="0">
                <a:latin typeface="Century Gothic" panose="020B0502020202020204" pitchFamily="34" charset="0"/>
              </a:rPr>
              <a:t>b-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0DE6130-1238-5794-294C-4CFFB18ED577}"/>
              </a:ext>
            </a:extLst>
          </p:cNvPr>
          <p:cNvCxnSpPr/>
          <p:nvPr/>
        </p:nvCxnSpPr>
        <p:spPr>
          <a:xfrm>
            <a:off x="251520" y="2060848"/>
            <a:ext cx="849694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C1DC5153-34B5-AF07-A747-3C17F9562336}"/>
              </a:ext>
            </a:extLst>
          </p:cNvPr>
          <p:cNvSpPr txBox="1"/>
          <p:nvPr/>
        </p:nvSpPr>
        <p:spPr>
          <a:xfrm>
            <a:off x="6084168" y="1940446"/>
            <a:ext cx="230425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800" dirty="0">
                <a:latin typeface="Century Gothic" panose="020B0502020202020204" pitchFamily="34" charset="0"/>
              </a:rPr>
              <a:t>t-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518A3B-CD3F-5057-A734-05D8A541D501}"/>
              </a:ext>
            </a:extLst>
          </p:cNvPr>
          <p:cNvSpPr txBox="1"/>
          <p:nvPr/>
        </p:nvSpPr>
        <p:spPr>
          <a:xfrm>
            <a:off x="6228184" y="3840529"/>
            <a:ext cx="230425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800" dirty="0">
                <a:latin typeface="Century Gothic" panose="020B0502020202020204" pitchFamily="34" charset="0"/>
              </a:rPr>
              <a:t>p-</a:t>
            </a:r>
          </a:p>
        </p:txBody>
      </p:sp>
    </p:spTree>
    <p:extLst>
      <p:ext uri="{BB962C8B-B14F-4D97-AF65-F5344CB8AC3E}">
        <p14:creationId xmlns:p14="http://schemas.microsoft.com/office/powerpoint/2010/main" val="36873034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126824-6CBC-9C0F-8DCF-A505B42B7A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D5BD05C-ECF5-584C-6455-678AF1901AC9}"/>
              </a:ext>
            </a:extLst>
          </p:cNvPr>
          <p:cNvSpPr txBox="1"/>
          <p:nvPr/>
        </p:nvSpPr>
        <p:spPr>
          <a:xfrm>
            <a:off x="2411760" y="-275545"/>
            <a:ext cx="511256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800" dirty="0">
                <a:latin typeface="Century Gothic" panose="020B0502020202020204" pitchFamily="34" charset="0"/>
              </a:rPr>
              <a:t>__ap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8AADABC-D6DE-7682-AAD0-73BEE1F24A60}"/>
              </a:ext>
            </a:extLst>
          </p:cNvPr>
          <p:cNvSpPr txBox="1"/>
          <p:nvPr/>
        </p:nvSpPr>
        <p:spPr>
          <a:xfrm>
            <a:off x="611560" y="3645024"/>
            <a:ext cx="266429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800" dirty="0">
                <a:latin typeface="Century Gothic" panose="020B0502020202020204" pitchFamily="34" charset="0"/>
              </a:rPr>
              <a:t>t-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F4E53C0-5496-29A5-E554-F28763D26786}"/>
              </a:ext>
            </a:extLst>
          </p:cNvPr>
          <p:cNvSpPr txBox="1"/>
          <p:nvPr/>
        </p:nvSpPr>
        <p:spPr>
          <a:xfrm>
            <a:off x="899592" y="1813184"/>
            <a:ext cx="230425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800" dirty="0">
                <a:latin typeface="Century Gothic" panose="020B0502020202020204" pitchFamily="34" charset="0"/>
              </a:rPr>
              <a:t>n-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F9D6679-D48E-F6DE-796B-050DA1BDACA8}"/>
              </a:ext>
            </a:extLst>
          </p:cNvPr>
          <p:cNvCxnSpPr/>
          <p:nvPr/>
        </p:nvCxnSpPr>
        <p:spPr>
          <a:xfrm>
            <a:off x="251520" y="2060848"/>
            <a:ext cx="8496944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1E7C5056-64F7-F7C9-09F6-5162BEF0990E}"/>
              </a:ext>
            </a:extLst>
          </p:cNvPr>
          <p:cNvSpPr txBox="1"/>
          <p:nvPr/>
        </p:nvSpPr>
        <p:spPr>
          <a:xfrm>
            <a:off x="5868146" y="1940446"/>
            <a:ext cx="252027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800" dirty="0">
                <a:latin typeface="Century Gothic" panose="020B0502020202020204" pitchFamily="34" charset="0"/>
              </a:rPr>
              <a:t>m-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9DF1F10-2523-FD74-65B1-AF2C15A89CC9}"/>
              </a:ext>
            </a:extLst>
          </p:cNvPr>
          <p:cNvSpPr txBox="1"/>
          <p:nvPr/>
        </p:nvSpPr>
        <p:spPr>
          <a:xfrm>
            <a:off x="6228184" y="3840529"/>
            <a:ext cx="230425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800" dirty="0">
                <a:latin typeface="Century Gothic" panose="020B0502020202020204" pitchFamily="34" charset="0"/>
              </a:rPr>
              <a:t>b-</a:t>
            </a:r>
          </a:p>
        </p:txBody>
      </p:sp>
    </p:spTree>
    <p:extLst>
      <p:ext uri="{BB962C8B-B14F-4D97-AF65-F5344CB8AC3E}">
        <p14:creationId xmlns:p14="http://schemas.microsoft.com/office/powerpoint/2010/main" val="16410504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1731</TotalTime>
  <Words>18</Words>
  <Application>Microsoft Office PowerPoint</Application>
  <PresentationFormat>On-screen Show (4:3)</PresentationFormat>
  <Paragraphs>16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sit</vt:lpstr>
      <vt:lpstr>tin</vt:lpstr>
      <vt:lpstr>bin</vt:lpstr>
      <vt:lpstr>tap</vt:lpstr>
      <vt:lpstr>nap</vt:lpstr>
      <vt:lpstr>pan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7</cp:revision>
  <dcterms:created xsi:type="dcterms:W3CDTF">2023-07-12T07:05:28Z</dcterms:created>
  <dcterms:modified xsi:type="dcterms:W3CDTF">2026-08-15T12:23:34Z</dcterms:modified>
</cp:coreProperties>
</file>