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8" r:id="rId6"/>
    <p:sldId id="259" r:id="rId7"/>
    <p:sldId id="260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24" y="44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47EA5C47-FFD6-49D6-8880-D010D129CA85}"/>
    <pc:docChg chg="custSel addSld delSld modSld">
      <pc:chgData name="David Butler" userId="1d4169bac4fa5473" providerId="LiveId" clId="{47EA5C47-FFD6-49D6-8880-D010D129CA85}" dt="2026-08-15T08:49:45.656" v="8" actId="1076"/>
      <pc:docMkLst>
        <pc:docMk/>
      </pc:docMkLst>
      <pc:sldChg chg="addSp delSp mod">
        <pc:chgData name="David Butler" userId="1d4169bac4fa5473" providerId="LiveId" clId="{47EA5C47-FFD6-49D6-8880-D010D129CA85}" dt="2026-08-15T08:49:06.910" v="1" actId="22"/>
        <pc:sldMkLst>
          <pc:docMk/>
          <pc:sldMk cId="326735792" sldId="256"/>
        </pc:sldMkLst>
        <pc:picChg chg="add">
          <ac:chgData name="David Butler" userId="1d4169bac4fa5473" providerId="LiveId" clId="{47EA5C47-FFD6-49D6-8880-D010D129CA85}" dt="2026-08-15T08:49:06.910" v="1" actId="22"/>
          <ac:picMkLst>
            <pc:docMk/>
            <pc:sldMk cId="326735792" sldId="256"/>
            <ac:picMk id="3" creationId="{FBD3D0E0-3FAC-FF2D-E44D-14A84F4256C0}"/>
          </ac:picMkLst>
        </pc:picChg>
        <pc:picChg chg="del">
          <ac:chgData name="David Butler" userId="1d4169bac4fa5473" providerId="LiveId" clId="{47EA5C47-FFD6-49D6-8880-D010D129CA85}" dt="2026-08-15T08:49:05.680" v="0" actId="478"/>
          <ac:picMkLst>
            <pc:docMk/>
            <pc:sldMk cId="326735792" sldId="256"/>
            <ac:picMk id="4" creationId="{555FFDC0-C380-48CC-BACC-9AC50440A71F}"/>
          </ac:picMkLst>
        </pc:picChg>
      </pc:sldChg>
      <pc:sldChg chg="del">
        <pc:chgData name="David Butler" userId="1d4169bac4fa5473" providerId="LiveId" clId="{47EA5C47-FFD6-49D6-8880-D010D129CA85}" dt="2026-08-15T08:49:17.756" v="3" actId="47"/>
        <pc:sldMkLst>
          <pc:docMk/>
          <pc:sldMk cId="1056086223" sldId="257"/>
        </pc:sldMkLst>
      </pc:sldChg>
      <pc:sldChg chg="addSp modSp new mod">
        <pc:chgData name="David Butler" userId="1d4169bac4fa5473" providerId="LiveId" clId="{47EA5C47-FFD6-49D6-8880-D010D129CA85}" dt="2026-08-15T08:49:45.656" v="8" actId="1076"/>
        <pc:sldMkLst>
          <pc:docMk/>
          <pc:sldMk cId="4056435532" sldId="258"/>
        </pc:sldMkLst>
        <pc:picChg chg="add mod">
          <ac:chgData name="David Butler" userId="1d4169bac4fa5473" providerId="LiveId" clId="{47EA5C47-FFD6-49D6-8880-D010D129CA85}" dt="2026-08-15T08:49:45.656" v="8" actId="1076"/>
          <ac:picMkLst>
            <pc:docMk/>
            <pc:sldMk cId="4056435532" sldId="258"/>
            <ac:picMk id="3" creationId="{20885BC5-FD1C-5A1A-EC4E-5901596560FA}"/>
          </ac:picMkLst>
        </pc:picChg>
      </pc:sldChg>
      <pc:sldChg chg="add">
        <pc:chgData name="David Butler" userId="1d4169bac4fa5473" providerId="LiveId" clId="{47EA5C47-FFD6-49D6-8880-D010D129CA85}" dt="2026-08-15T08:49:19.289" v="4" actId="2890"/>
        <pc:sldMkLst>
          <pc:docMk/>
          <pc:sldMk cId="3375101456" sldId="259"/>
        </pc:sldMkLst>
      </pc:sldChg>
      <pc:sldChg chg="add">
        <pc:chgData name="David Butler" userId="1d4169bac4fa5473" providerId="LiveId" clId="{47EA5C47-FFD6-49D6-8880-D010D129CA85}" dt="2026-08-15T08:49:19.717" v="5" actId="2890"/>
        <pc:sldMkLst>
          <pc:docMk/>
          <pc:sldMk cId="1090543835" sldId="260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025F23-25D1-403B-9744-89391A4348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4959DF1-754F-4E17-B5CD-8B024CD8F0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8B3699-7E04-41C2-9451-B159F715B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15/08/2026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DBF9E0-8C91-4F7D-9F24-B4AA397D9D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4F0938-864B-476A-B18A-A0ED022727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48607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3902F7-0092-4346-9B1F-48317D6F8C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FB21766-7284-4AB7-B90B-F820A6AEDA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62BFE3-212C-40BA-BDA7-58A68C0B8D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15/08/2026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BD08D0-8E2C-42F6-ADC8-433054E417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E2C3F9-24A5-4CB7-A9E5-076EE1B168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52924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D786BA1-EF64-4175-81B1-C4C2321EBD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94BDD11-9267-45B1-87C2-3A84A2BBDB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AA0CC0-972C-4397-BCF8-D13BD17180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15/08/2026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7888EB-24C9-4F4D-86B9-791CB19C3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579A90-108F-4879-971D-7A11CDB3A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04622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2C6554-2401-4E16-B77F-493A1DCFBC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EC6398-0C9E-4693-B79C-17A51D4A4E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F80E9D-E26A-4FED-813A-3E739420EE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15/08/2026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027F57-0A4F-4B92-A6D5-04453DF19B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C09733-B977-4C71-BE06-8BAC6F6104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55656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CF9AB6-BDEE-44B3-AD36-8CF12E9993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C680A9-E2F1-4801-8603-9D5E3D6B3C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DB1176-7F25-473F-A807-EAA483F464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15/08/2026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BD1AEF-30BB-46F7-A510-22B6BE74BD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8F1D96-48FB-447F-AA02-49ABC5FBEF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5390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B7E8AF-4917-457A-B7EC-8118486DBE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1E877A-CD78-48D0-9462-33AFFB2145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3B406DC-982B-4FE4-8D00-8F825BAEEC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1F0BA9-2AFB-4065-851E-E871F6C308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15/08/2026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FC52D93-6075-4254-B227-65216914C2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4FB9D96-3539-4674-BBE3-99C6366210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95498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BE498C-E884-4C49-BC16-A722ED1C54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B8F8F8-8A04-4127-98B1-AA1F300941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C0E0FDE-2DE8-4D85-8DC7-C2B8B45085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3643E30-DD22-4973-87A7-73A66D03F7E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04D6430-D811-456D-9602-0FE62DC10F0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805DE0B-0D1F-4766-B3C8-CC46315C73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15/08/2026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C9BFE6C-C097-4915-BA28-88D6B126DB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82EBDEC-2E79-4BCC-88AD-A8EBF7BB41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24420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07E71F-95E0-41D6-836E-5CEF4BFC81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600C897-7F1C-4A24-8E6D-8FC89D5D65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15/08/2026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96445CB-12E6-4ECB-9E80-8D2876A464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DF0353A-0F9A-4B50-9B06-65F00946DF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67372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B544AAA-A5B1-45C3-9E1E-24A2AFFF2A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15/08/2026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98C2013-5219-4595-A9E9-C150B30994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2F220D-A451-4E8E-B4D7-0B567EAFB2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9893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EC7D70-11AA-47A4-BDE6-1612AC655D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41217D-D782-41F6-B74B-9B77E178BF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073E273-3769-4A84-8736-453A191617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6C9C12-9FC3-4B18-B798-4220DAEBB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15/08/2026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FE37B71-A126-4A96-9DF3-A84B1E8710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55731C-7B11-4340-87D6-3BAE348003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89564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16FF9C-D314-49C4-8570-58C00A6994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896EECD-F61B-434D-BB85-4056F5EBEED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3E0AC0B-015E-4478-973B-D2A6D5D32E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7CDDDB3-3077-4395-9F05-9C36140A30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FBBF7-984B-4312-AF25-11E4A7802BDE}" type="datetimeFigureOut">
              <a:rPr lang="en-GB" smtClean="0"/>
              <a:t>15/08/2026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3169359-684D-4F38-9244-6571F7CAC6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529BF10-EA6D-4C9E-9679-58A696099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47556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B896D12-9CD1-4279-94AA-56D9DD3E66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CBDBD3-0AEA-4E46-BDEC-8D4FDD0A2F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8FB368-0A09-4D85-A687-ED54A355E3A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BFBBF7-984B-4312-AF25-11E4A7802BDE}" type="datetimeFigureOut">
              <a:rPr lang="en-GB" smtClean="0"/>
              <a:t>15/08/2026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4244FE-1D77-47A5-A7FC-425D859D4FF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833371-166E-4A80-8E78-5F42C060136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D184E1-8146-462F-A736-C738D175FD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0500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BD3D0E0-3FAC-FF2D-E44D-14A84F4256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6600" y="0"/>
            <a:ext cx="82988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357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0885BC5-FD1C-5A1A-EC4E-5901596560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654" y="807669"/>
            <a:ext cx="12192000" cy="3059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4355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4CA02E-7FE7-DD64-616C-2F2F68C014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51014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533CBB-C60D-77DB-04FC-4E32FFC525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05438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66F2086224944CB3DE65EADA679B41" ma:contentTypeVersion="16" ma:contentTypeDescription="Create a new document." ma:contentTypeScope="" ma:versionID="a25bf984aff9d05d4a5bea516e829d88">
  <xsd:schema xmlns:xsd="http://www.w3.org/2001/XMLSchema" xmlns:xs="http://www.w3.org/2001/XMLSchema" xmlns:p="http://schemas.microsoft.com/office/2006/metadata/properties" xmlns:ns3="1d7f4318-fbaa-42fb-befc-90ab84d26bd1" xmlns:ns4="7789c14a-a99d-49e3-b17f-cc0aeb526209" targetNamespace="http://schemas.microsoft.com/office/2006/metadata/properties" ma:root="true" ma:fieldsID="5d065faca45311f1c5bed9d9ee63751c" ns3:_="" ns4:_="">
    <xsd:import namespace="1d7f4318-fbaa-42fb-befc-90ab84d26bd1"/>
    <xsd:import namespace="7789c14a-a99d-49e3-b17f-cc0aeb52620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7f4318-fbaa-42fb-befc-90ab84d26b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14a-a99d-49e3-b17f-cc0aeb52620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d7f4318-fbaa-42fb-befc-90ab84d26bd1" xsi:nil="true"/>
  </documentManagement>
</p:properties>
</file>

<file path=customXml/itemProps1.xml><?xml version="1.0" encoding="utf-8"?>
<ds:datastoreItem xmlns:ds="http://schemas.openxmlformats.org/officeDocument/2006/customXml" ds:itemID="{A51DED19-1D53-4231-AD5C-FCBABA5E83C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C505FD4-5786-4CEE-A3E1-69B5E883D55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d7f4318-fbaa-42fb-befc-90ab84d26bd1"/>
    <ds:schemaRef ds:uri="7789c14a-a99d-49e3-b17f-cc0aeb5262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0DF0E53-71F4-4C28-9847-6CFEEFCB9A9E}">
  <ds:schemaRefs>
    <ds:schemaRef ds:uri="http://schemas.microsoft.com/office/2006/documentManagement/types"/>
    <ds:schemaRef ds:uri="http://www.w3.org/XML/1998/namespace"/>
    <ds:schemaRef ds:uri="http://purl.org/dc/elements/1.1/"/>
    <ds:schemaRef ds:uri="http://schemas.microsoft.com/office/infopath/2007/PartnerControls"/>
    <ds:schemaRef ds:uri="http://purl.org/dc/terms/"/>
    <ds:schemaRef ds:uri="http://purl.org/dc/dcmitype/"/>
    <ds:schemaRef ds:uri="http://schemas.openxmlformats.org/package/2006/metadata/core-properties"/>
    <ds:schemaRef ds:uri="7789c14a-a99d-49e3-b17f-cc0aeb526209"/>
    <ds:schemaRef ds:uri="1d7f4318-fbaa-42fb-befc-90ab84d26bd1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Widescreen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Butler</dc:creator>
  <cp:lastModifiedBy>David Butler</cp:lastModifiedBy>
  <cp:revision>1</cp:revision>
  <dcterms:created xsi:type="dcterms:W3CDTF">2023-08-17T13:59:39Z</dcterms:created>
  <dcterms:modified xsi:type="dcterms:W3CDTF">2026-08-15T08:49:49Z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0x010100E066F2086224944CB3DE65EADA679B41</vt:lpwstr>
  </property>
</Properties>
</file>